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4"/>
  </p:sldMasterIdLst>
  <p:notesMasterIdLst>
    <p:notesMasterId r:id="rId51"/>
  </p:notesMasterIdLst>
  <p:sldIdLst>
    <p:sldId id="301" r:id="rId5"/>
    <p:sldId id="302" r:id="rId6"/>
    <p:sldId id="258" r:id="rId7"/>
    <p:sldId id="265" r:id="rId8"/>
    <p:sldId id="259" r:id="rId9"/>
    <p:sldId id="262" r:id="rId10"/>
    <p:sldId id="294" r:id="rId11"/>
    <p:sldId id="272" r:id="rId12"/>
    <p:sldId id="276" r:id="rId13"/>
    <p:sldId id="268" r:id="rId14"/>
    <p:sldId id="263" r:id="rId15"/>
    <p:sldId id="295" r:id="rId16"/>
    <p:sldId id="300" r:id="rId17"/>
    <p:sldId id="266" r:id="rId18"/>
    <p:sldId id="304" r:id="rId19"/>
    <p:sldId id="305" r:id="rId20"/>
    <p:sldId id="306" r:id="rId21"/>
    <p:sldId id="327" r:id="rId22"/>
    <p:sldId id="296" r:id="rId23"/>
    <p:sldId id="309" r:id="rId24"/>
    <p:sldId id="310" r:id="rId25"/>
    <p:sldId id="311" r:id="rId26"/>
    <p:sldId id="312" r:id="rId27"/>
    <p:sldId id="308" r:id="rId28"/>
    <p:sldId id="313" r:id="rId29"/>
    <p:sldId id="298" r:id="rId30"/>
    <p:sldId id="314" r:id="rId31"/>
    <p:sldId id="299" r:id="rId32"/>
    <p:sldId id="315" r:id="rId33"/>
    <p:sldId id="297" r:id="rId34"/>
    <p:sldId id="316" r:id="rId35"/>
    <p:sldId id="317" r:id="rId36"/>
    <p:sldId id="318" r:id="rId37"/>
    <p:sldId id="319" r:id="rId38"/>
    <p:sldId id="320" r:id="rId39"/>
    <p:sldId id="329" r:id="rId40"/>
    <p:sldId id="321" r:id="rId41"/>
    <p:sldId id="322" r:id="rId42"/>
    <p:sldId id="323" r:id="rId43"/>
    <p:sldId id="324" r:id="rId44"/>
    <p:sldId id="325" r:id="rId45"/>
    <p:sldId id="326" r:id="rId46"/>
    <p:sldId id="303" r:id="rId47"/>
    <p:sldId id="261" r:id="rId48"/>
    <p:sldId id="328" r:id="rId49"/>
    <p:sldId id="264" r:id="rId50"/>
  </p:sldIdLst>
  <p:sldSz cx="9144000" cy="5143500" type="screen16x9"/>
  <p:notesSz cx="6858000" cy="9144000"/>
  <p:embeddedFontLst>
    <p:embeddedFont>
      <p:font typeface="Abel" panose="02000506030000020004" pitchFamily="2" charset="0"/>
      <p:regular r:id="rId52"/>
    </p:embeddedFont>
    <p:embeddedFont>
      <p:font typeface="Anaheim" panose="020B0604020202020204" charset="0"/>
      <p:regular r:id="rId53"/>
    </p:embeddedFont>
    <p:embeddedFont>
      <p:font typeface="Anton" pitchFamily="2" charset="0"/>
      <p:regular r:id="rId54"/>
    </p:embeddedFont>
    <p:embeddedFont>
      <p:font typeface="Josefin Slab" pitchFamily="2" charset="0"/>
      <p:regular r:id="rId55"/>
      <p:bold r:id="rId56"/>
      <p:italic r:id="rId57"/>
      <p:boldItalic r:id="rId58"/>
    </p:embeddedFont>
    <p:embeddedFont>
      <p:font typeface="Lora" pitchFamily="2" charset="0"/>
      <p:regular r:id="rId59"/>
      <p:bold r:id="rId60"/>
      <p:italic r:id="rId61"/>
      <p:boldItalic r:id="rId62"/>
    </p:embeddedFont>
    <p:embeddedFont>
      <p:font typeface="Sitka Banner Semibold" pitchFamily="2" charset="0"/>
      <p:bold r:id="rId63"/>
      <p:boldItalic r:id="rId64"/>
    </p:embeddedFont>
    <p:embeddedFont>
      <p:font typeface="Sitka Display" pitchFamily="2" charset="0"/>
      <p:regular r:id="rId65"/>
      <p:bold r:id="rId66"/>
      <p:italic r:id="rId67"/>
      <p:boldItalic r:id="rId68"/>
    </p:embeddedFont>
    <p:embeddedFont>
      <p:font typeface="Sitka Display Semibold" pitchFamily="2" charset="0"/>
      <p:bold r:id="rId69"/>
      <p:boldItalic r:id="rId70"/>
    </p:embeddedFont>
    <p:embeddedFont>
      <p:font typeface="Sitka Small" pitchFamily="2" charset="0"/>
      <p:regular r:id="rId71"/>
      <p:bold r:id="rId72"/>
      <p:italic r:id="rId73"/>
      <p:boldItalic r:id="rId74"/>
    </p:embeddedFont>
    <p:embeddedFont>
      <p:font typeface="Staatliches" pitchFamily="2" charset="0"/>
      <p:regular r:id="rId75"/>
    </p:embeddedFont>
    <p:embeddedFont>
      <p:font typeface="Unica One" panose="020B0604020202020204" charset="0"/>
      <p:regular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29">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A96A83-F0CD-4C97-B369-FE7B7DDEF133}" v="68" dt="2024-06-11T08:58:27.737"/>
  </p1510:revLst>
</p1510:revInfo>
</file>

<file path=ppt/tableStyles.xml><?xml version="1.0" encoding="utf-8"?>
<a:tblStyleLst xmlns:a="http://schemas.openxmlformats.org/drawingml/2006/main" def="{CC8E9881-8DC7-4CA4-A236-C670F7DD4C04}">
  <a:tblStyle styleId="{CC8E9881-8DC7-4CA4-A236-C670F7DD4C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guide orient="horz" pos="2129"/>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10.fntdata"/><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3.xml"/><Relationship Id="rId71" Type="http://schemas.openxmlformats.org/officeDocument/2006/relationships/font" Target="fonts/font20.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RAN THANH HA" userId="40ff07b2-255e-4a7d-8cb5-f3e720c93a43" providerId="ADAL" clId="{C4A96A83-F0CD-4C97-B369-FE7B7DDEF133}"/>
    <pc:docChg chg="undo redo custSel addSld delSld modSld sldOrd delMainMaster">
      <pc:chgData name="NGUYEN TRAN THANH HA" userId="40ff07b2-255e-4a7d-8cb5-f3e720c93a43" providerId="ADAL" clId="{C4A96A83-F0CD-4C97-B369-FE7B7DDEF133}" dt="2024-06-11T08:58:49.496" v="3317" actId="1076"/>
      <pc:docMkLst>
        <pc:docMk/>
      </pc:docMkLst>
      <pc:sldChg chg="addSp delSp modSp del mod">
        <pc:chgData name="NGUYEN TRAN THANH HA" userId="40ff07b2-255e-4a7d-8cb5-f3e720c93a43" providerId="ADAL" clId="{C4A96A83-F0CD-4C97-B369-FE7B7DDEF133}" dt="2024-06-09T14:44:32.078" v="1912" actId="47"/>
        <pc:sldMkLst>
          <pc:docMk/>
          <pc:sldMk cId="0" sldId="256"/>
        </pc:sldMkLst>
        <pc:spChg chg="del mod">
          <ac:chgData name="NGUYEN TRAN THANH HA" userId="40ff07b2-255e-4a7d-8cb5-f3e720c93a43" providerId="ADAL" clId="{C4A96A83-F0CD-4C97-B369-FE7B7DDEF133}" dt="2024-06-09T14:41:47.651" v="1881" actId="21"/>
          <ac:spMkLst>
            <pc:docMk/>
            <pc:sldMk cId="0" sldId="256"/>
            <ac:spMk id="2" creationId="{91B2CBAB-BDA9-BBD7-FD4C-F5AFE94E30D3}"/>
          </ac:spMkLst>
        </pc:spChg>
        <pc:spChg chg="add del mod">
          <ac:chgData name="NGUYEN TRAN THANH HA" userId="40ff07b2-255e-4a7d-8cb5-f3e720c93a43" providerId="ADAL" clId="{C4A96A83-F0CD-4C97-B369-FE7B7DDEF133}" dt="2024-06-09T10:51:50.715" v="1802"/>
          <ac:spMkLst>
            <pc:docMk/>
            <pc:sldMk cId="0" sldId="256"/>
            <ac:spMk id="3" creationId="{B8E5971B-0162-F6C6-784E-0879AF2E5087}"/>
          </ac:spMkLst>
        </pc:spChg>
        <pc:spChg chg="add del mod">
          <ac:chgData name="NGUYEN TRAN THANH HA" userId="40ff07b2-255e-4a7d-8cb5-f3e720c93a43" providerId="ADAL" clId="{C4A96A83-F0CD-4C97-B369-FE7B7DDEF133}" dt="2024-06-09T14:44:26.183" v="1910" actId="21"/>
          <ac:spMkLst>
            <pc:docMk/>
            <pc:sldMk cId="0" sldId="256"/>
            <ac:spMk id="4" creationId="{E531C67C-962D-0095-D123-0985A69B24BE}"/>
          </ac:spMkLst>
        </pc:spChg>
        <pc:spChg chg="add del mod">
          <ac:chgData name="NGUYEN TRAN THANH HA" userId="40ff07b2-255e-4a7d-8cb5-f3e720c93a43" providerId="ADAL" clId="{C4A96A83-F0CD-4C97-B369-FE7B7DDEF133}" dt="2024-06-09T14:39:03.474" v="1870" actId="478"/>
          <ac:spMkLst>
            <pc:docMk/>
            <pc:sldMk cId="0" sldId="256"/>
            <ac:spMk id="5" creationId="{AEF8C777-9D13-F351-2570-B2F7E102AB54}"/>
          </ac:spMkLst>
        </pc:spChg>
        <pc:spChg chg="add del mod">
          <ac:chgData name="NGUYEN TRAN THANH HA" userId="40ff07b2-255e-4a7d-8cb5-f3e720c93a43" providerId="ADAL" clId="{C4A96A83-F0CD-4C97-B369-FE7B7DDEF133}" dt="2024-06-09T14:38:41.911" v="1866" actId="478"/>
          <ac:spMkLst>
            <pc:docMk/>
            <pc:sldMk cId="0" sldId="256"/>
            <ac:spMk id="6" creationId="{9BFA5153-5906-E127-9EC0-6C4AAAC77FFD}"/>
          </ac:spMkLst>
        </pc:spChg>
        <pc:spChg chg="add del mod">
          <ac:chgData name="NGUYEN TRAN THANH HA" userId="40ff07b2-255e-4a7d-8cb5-f3e720c93a43" providerId="ADAL" clId="{C4A96A83-F0CD-4C97-B369-FE7B7DDEF133}" dt="2024-06-09T14:44:23.421" v="1909" actId="478"/>
          <ac:spMkLst>
            <pc:docMk/>
            <pc:sldMk cId="0" sldId="256"/>
            <ac:spMk id="8" creationId="{3DBC5EF5-B0CD-8F9D-43F7-56D7F63076E9}"/>
          </ac:spMkLst>
        </pc:spChg>
        <pc:spChg chg="mod">
          <ac:chgData name="NGUYEN TRAN THANH HA" userId="40ff07b2-255e-4a7d-8cb5-f3e720c93a43" providerId="ADAL" clId="{C4A96A83-F0CD-4C97-B369-FE7B7DDEF133}" dt="2024-06-09T10:52:32.806" v="1804" actId="14100"/>
          <ac:spMkLst>
            <pc:docMk/>
            <pc:sldMk cId="0" sldId="256"/>
            <ac:spMk id="140" creationId="{00000000-0000-0000-0000-000000000000}"/>
          </ac:spMkLst>
        </pc:spChg>
        <pc:spChg chg="mod">
          <ac:chgData name="NGUYEN TRAN THANH HA" userId="40ff07b2-255e-4a7d-8cb5-f3e720c93a43" providerId="ADAL" clId="{C4A96A83-F0CD-4C97-B369-FE7B7DDEF133}" dt="2024-06-09T10:52:46.080" v="1806" actId="1076"/>
          <ac:spMkLst>
            <pc:docMk/>
            <pc:sldMk cId="0" sldId="256"/>
            <ac:spMk id="157" creationId="{00000000-0000-0000-0000-000000000000}"/>
          </ac:spMkLst>
        </pc:spChg>
        <pc:spChg chg="del mod">
          <ac:chgData name="NGUYEN TRAN THANH HA" userId="40ff07b2-255e-4a7d-8cb5-f3e720c93a43" providerId="ADAL" clId="{C4A96A83-F0CD-4C97-B369-FE7B7DDEF133}" dt="2024-06-09T14:41:47.651" v="1881" actId="21"/>
          <ac:spMkLst>
            <pc:docMk/>
            <pc:sldMk cId="0" sldId="256"/>
            <ac:spMk id="165" creationId="{00000000-0000-0000-0000-000000000000}"/>
          </ac:spMkLst>
        </pc:spChg>
        <pc:spChg chg="del mod">
          <ac:chgData name="NGUYEN TRAN THANH HA" userId="40ff07b2-255e-4a7d-8cb5-f3e720c93a43" providerId="ADAL" clId="{C4A96A83-F0CD-4C97-B369-FE7B7DDEF133}" dt="2024-06-09T14:37:52.463" v="1861" actId="478"/>
          <ac:spMkLst>
            <pc:docMk/>
            <pc:sldMk cId="0" sldId="256"/>
            <ac:spMk id="166" creationId="{00000000-0000-0000-0000-000000000000}"/>
          </ac:spMkLst>
        </pc:spChg>
        <pc:spChg chg="mod">
          <ac:chgData name="NGUYEN TRAN THANH HA" userId="40ff07b2-255e-4a7d-8cb5-f3e720c93a43" providerId="ADAL" clId="{C4A96A83-F0CD-4C97-B369-FE7B7DDEF133}" dt="2024-06-09T11:59:57.829" v="1860" actId="1076"/>
          <ac:spMkLst>
            <pc:docMk/>
            <pc:sldMk cId="0" sldId="256"/>
            <ac:spMk id="170" creationId="{00000000-0000-0000-0000-000000000000}"/>
          </ac:spMkLst>
        </pc:spChg>
        <pc:spChg chg="mod">
          <ac:chgData name="NGUYEN TRAN THANH HA" userId="40ff07b2-255e-4a7d-8cb5-f3e720c93a43" providerId="ADAL" clId="{C4A96A83-F0CD-4C97-B369-FE7B7DDEF133}" dt="2024-06-09T10:52:32.806" v="1804" actId="14100"/>
          <ac:spMkLst>
            <pc:docMk/>
            <pc:sldMk cId="0" sldId="256"/>
            <ac:spMk id="171" creationId="{00000000-0000-0000-0000-000000000000}"/>
          </ac:spMkLst>
        </pc:spChg>
        <pc:spChg chg="mod">
          <ac:chgData name="NGUYEN TRAN THANH HA" userId="40ff07b2-255e-4a7d-8cb5-f3e720c93a43" providerId="ADAL" clId="{C4A96A83-F0CD-4C97-B369-FE7B7DDEF133}" dt="2024-06-09T10:52:32.806" v="1804" actId="14100"/>
          <ac:spMkLst>
            <pc:docMk/>
            <pc:sldMk cId="0" sldId="256"/>
            <ac:spMk id="194" creationId="{00000000-0000-0000-0000-000000000000}"/>
          </ac:spMkLst>
        </pc:spChg>
        <pc:spChg chg="mod">
          <ac:chgData name="NGUYEN TRAN THANH HA" userId="40ff07b2-255e-4a7d-8cb5-f3e720c93a43" providerId="ADAL" clId="{C4A96A83-F0CD-4C97-B369-FE7B7DDEF133}" dt="2024-06-09T10:52:32.806" v="1804" actId="14100"/>
          <ac:spMkLst>
            <pc:docMk/>
            <pc:sldMk cId="0" sldId="256"/>
            <ac:spMk id="415" creationId="{00000000-0000-0000-0000-000000000000}"/>
          </ac:spMkLst>
        </pc:spChg>
        <pc:spChg chg="mod">
          <ac:chgData name="NGUYEN TRAN THANH HA" userId="40ff07b2-255e-4a7d-8cb5-f3e720c93a43" providerId="ADAL" clId="{C4A96A83-F0CD-4C97-B369-FE7B7DDEF133}" dt="2024-06-09T10:52:50.696" v="1807" actId="1076"/>
          <ac:spMkLst>
            <pc:docMk/>
            <pc:sldMk cId="0" sldId="256"/>
            <ac:spMk id="416" creationId="{00000000-0000-0000-0000-000000000000}"/>
          </ac:spMkLst>
        </pc:spChg>
        <pc:grpChg chg="mod">
          <ac:chgData name="NGUYEN TRAN THANH HA" userId="40ff07b2-255e-4a7d-8cb5-f3e720c93a43" providerId="ADAL" clId="{C4A96A83-F0CD-4C97-B369-FE7B7DDEF133}" dt="2024-06-09T10:52:32.806" v="1804" actId="14100"/>
          <ac:grpSpMkLst>
            <pc:docMk/>
            <pc:sldMk cId="0" sldId="256"/>
            <ac:grpSpMk id="141" creationId="{00000000-0000-0000-0000-000000000000}"/>
          </ac:grpSpMkLst>
        </pc:grpChg>
        <pc:grpChg chg="mod">
          <ac:chgData name="NGUYEN TRAN THANH HA" userId="40ff07b2-255e-4a7d-8cb5-f3e720c93a43" providerId="ADAL" clId="{C4A96A83-F0CD-4C97-B369-FE7B7DDEF133}" dt="2024-06-09T10:52:32.806" v="1804" actId="14100"/>
          <ac:grpSpMkLst>
            <pc:docMk/>
            <pc:sldMk cId="0" sldId="256"/>
            <ac:grpSpMk id="158" creationId="{00000000-0000-0000-0000-000000000000}"/>
          </ac:grpSpMkLst>
        </pc:grpChg>
        <pc:grpChg chg="mod">
          <ac:chgData name="NGUYEN TRAN THANH HA" userId="40ff07b2-255e-4a7d-8cb5-f3e720c93a43" providerId="ADAL" clId="{C4A96A83-F0CD-4C97-B369-FE7B7DDEF133}" dt="2024-06-09T10:52:32.806" v="1804" actId="14100"/>
          <ac:grpSpMkLst>
            <pc:docMk/>
            <pc:sldMk cId="0" sldId="256"/>
            <ac:grpSpMk id="172" creationId="{00000000-0000-0000-0000-000000000000}"/>
          </ac:grpSpMkLst>
        </pc:grpChg>
        <pc:grpChg chg="mod">
          <ac:chgData name="NGUYEN TRAN THANH HA" userId="40ff07b2-255e-4a7d-8cb5-f3e720c93a43" providerId="ADAL" clId="{C4A96A83-F0CD-4C97-B369-FE7B7DDEF133}" dt="2024-06-09T10:52:32.806" v="1804" actId="14100"/>
          <ac:grpSpMkLst>
            <pc:docMk/>
            <pc:sldMk cId="0" sldId="256"/>
            <ac:grpSpMk id="215" creationId="{00000000-0000-0000-0000-000000000000}"/>
          </ac:grpSpMkLst>
        </pc:grpChg>
        <pc:grpChg chg="mod">
          <ac:chgData name="NGUYEN TRAN THANH HA" userId="40ff07b2-255e-4a7d-8cb5-f3e720c93a43" providerId="ADAL" clId="{C4A96A83-F0CD-4C97-B369-FE7B7DDEF133}" dt="2024-06-09T10:52:32.806" v="1804" actId="14100"/>
          <ac:grpSpMkLst>
            <pc:docMk/>
            <pc:sldMk cId="0" sldId="256"/>
            <ac:grpSpMk id="230" creationId="{00000000-0000-0000-0000-000000000000}"/>
          </ac:grpSpMkLst>
        </pc:grpChg>
        <pc:grpChg chg="mod">
          <ac:chgData name="NGUYEN TRAN THANH HA" userId="40ff07b2-255e-4a7d-8cb5-f3e720c93a43" providerId="ADAL" clId="{C4A96A83-F0CD-4C97-B369-FE7B7DDEF133}" dt="2024-06-09T10:52:32.806" v="1804" actId="14100"/>
          <ac:grpSpMkLst>
            <pc:docMk/>
            <pc:sldMk cId="0" sldId="256"/>
            <ac:grpSpMk id="233" creationId="{00000000-0000-0000-0000-000000000000}"/>
          </ac:grpSpMkLst>
        </pc:grpChg>
        <pc:grpChg chg="mod">
          <ac:chgData name="NGUYEN TRAN THANH HA" userId="40ff07b2-255e-4a7d-8cb5-f3e720c93a43" providerId="ADAL" clId="{C4A96A83-F0CD-4C97-B369-FE7B7DDEF133}" dt="2024-06-09T10:52:32.806" v="1804" actId="14100"/>
          <ac:grpSpMkLst>
            <pc:docMk/>
            <pc:sldMk cId="0" sldId="256"/>
            <ac:grpSpMk id="252" creationId="{00000000-0000-0000-0000-000000000000}"/>
          </ac:grpSpMkLst>
        </pc:grpChg>
        <pc:grpChg chg="mod">
          <ac:chgData name="NGUYEN TRAN THANH HA" userId="40ff07b2-255e-4a7d-8cb5-f3e720c93a43" providerId="ADAL" clId="{C4A96A83-F0CD-4C97-B369-FE7B7DDEF133}" dt="2024-06-09T10:52:32.806" v="1804" actId="14100"/>
          <ac:grpSpMkLst>
            <pc:docMk/>
            <pc:sldMk cId="0" sldId="256"/>
            <ac:grpSpMk id="403" creationId="{00000000-0000-0000-0000-000000000000}"/>
          </ac:grpSpMkLst>
        </pc:grpChg>
      </pc:sldChg>
      <pc:sldChg chg="addSp delSp modSp mod">
        <pc:chgData name="NGUYEN TRAN THANH HA" userId="40ff07b2-255e-4a7d-8cb5-f3e720c93a43" providerId="ADAL" clId="{C4A96A83-F0CD-4C97-B369-FE7B7DDEF133}" dt="2024-06-09T14:46:50.456" v="1957" actId="1076"/>
        <pc:sldMkLst>
          <pc:docMk/>
          <pc:sldMk cId="0" sldId="258"/>
        </pc:sldMkLst>
        <pc:spChg chg="add del mod">
          <ac:chgData name="NGUYEN TRAN THANH HA" userId="40ff07b2-255e-4a7d-8cb5-f3e720c93a43" providerId="ADAL" clId="{C4A96A83-F0CD-4C97-B369-FE7B7DDEF133}" dt="2024-06-09T10:48:31.305" v="1763" actId="21"/>
          <ac:spMkLst>
            <pc:docMk/>
            <pc:sldMk cId="0" sldId="258"/>
            <ac:spMk id="2" creationId="{BB1FAB63-D063-606F-64E8-C6D712669095}"/>
          </ac:spMkLst>
        </pc:spChg>
        <pc:spChg chg="mod">
          <ac:chgData name="NGUYEN TRAN THANH HA" userId="40ff07b2-255e-4a7d-8cb5-f3e720c93a43" providerId="ADAL" clId="{C4A96A83-F0CD-4C97-B369-FE7B7DDEF133}" dt="2024-06-09T14:46:50.456" v="1957" actId="1076"/>
          <ac:spMkLst>
            <pc:docMk/>
            <pc:sldMk cId="0" sldId="258"/>
            <ac:spMk id="6" creationId="{8DD2191E-A58D-4D62-B045-FACB36BBF3C4}"/>
          </ac:spMkLst>
        </pc:spChg>
        <pc:spChg chg="mod">
          <ac:chgData name="NGUYEN TRAN THANH HA" userId="40ff07b2-255e-4a7d-8cb5-f3e720c93a43" providerId="ADAL" clId="{C4A96A83-F0CD-4C97-B369-FE7B7DDEF133}" dt="2024-06-09T08:56:06.345" v="1435" actId="207"/>
          <ac:spMkLst>
            <pc:docMk/>
            <pc:sldMk cId="0" sldId="258"/>
            <ac:spMk id="431" creationId="{00000000-0000-0000-0000-000000000000}"/>
          </ac:spMkLst>
        </pc:spChg>
        <pc:spChg chg="mod">
          <ac:chgData name="NGUYEN TRAN THANH HA" userId="40ff07b2-255e-4a7d-8cb5-f3e720c93a43" providerId="ADAL" clId="{C4A96A83-F0CD-4C97-B369-FE7B7DDEF133}" dt="2024-06-09T09:47:47.894" v="1570" actId="14100"/>
          <ac:spMkLst>
            <pc:docMk/>
            <pc:sldMk cId="0" sldId="258"/>
            <ac:spMk id="432" creationId="{00000000-0000-0000-0000-000000000000}"/>
          </ac:spMkLst>
        </pc:spChg>
        <pc:spChg chg="mod">
          <ac:chgData name="NGUYEN TRAN THANH HA" userId="40ff07b2-255e-4a7d-8cb5-f3e720c93a43" providerId="ADAL" clId="{C4A96A83-F0CD-4C97-B369-FE7B7DDEF133}" dt="2024-06-09T08:56:20.334" v="1437" actId="207"/>
          <ac:spMkLst>
            <pc:docMk/>
            <pc:sldMk cId="0" sldId="258"/>
            <ac:spMk id="433" creationId="{00000000-0000-0000-0000-000000000000}"/>
          </ac:spMkLst>
        </pc:spChg>
        <pc:spChg chg="mod">
          <ac:chgData name="NGUYEN TRAN THANH HA" userId="40ff07b2-255e-4a7d-8cb5-f3e720c93a43" providerId="ADAL" clId="{C4A96A83-F0CD-4C97-B369-FE7B7DDEF133}" dt="2024-06-09T08:56:11.123" v="1436" actId="207"/>
          <ac:spMkLst>
            <pc:docMk/>
            <pc:sldMk cId="0" sldId="258"/>
            <ac:spMk id="435" creationId="{00000000-0000-0000-0000-000000000000}"/>
          </ac:spMkLst>
        </pc:spChg>
        <pc:spChg chg="mod">
          <ac:chgData name="NGUYEN TRAN THANH HA" userId="40ff07b2-255e-4a7d-8cb5-f3e720c93a43" providerId="ADAL" clId="{C4A96A83-F0CD-4C97-B369-FE7B7DDEF133}" dt="2024-06-09T08:55:45.157" v="1433" actId="14100"/>
          <ac:spMkLst>
            <pc:docMk/>
            <pc:sldMk cId="0" sldId="258"/>
            <ac:spMk id="441" creationId="{00000000-0000-0000-0000-000000000000}"/>
          </ac:spMkLst>
        </pc:spChg>
        <pc:spChg chg="mod">
          <ac:chgData name="NGUYEN TRAN THANH HA" userId="40ff07b2-255e-4a7d-8cb5-f3e720c93a43" providerId="ADAL" clId="{C4A96A83-F0CD-4C97-B369-FE7B7DDEF133}" dt="2024-06-09T08:55:45.157" v="1433" actId="14100"/>
          <ac:spMkLst>
            <pc:docMk/>
            <pc:sldMk cId="0" sldId="258"/>
            <ac:spMk id="442" creationId="{00000000-0000-0000-0000-000000000000}"/>
          </ac:spMkLst>
        </pc:spChg>
        <pc:grpChg chg="mod">
          <ac:chgData name="NGUYEN TRAN THANH HA" userId="40ff07b2-255e-4a7d-8cb5-f3e720c93a43" providerId="ADAL" clId="{C4A96A83-F0CD-4C97-B369-FE7B7DDEF133}" dt="2024-06-09T10:59:44.430" v="1858" actId="14100"/>
          <ac:grpSpMkLst>
            <pc:docMk/>
            <pc:sldMk cId="0" sldId="258"/>
            <ac:grpSpMk id="439" creationId="{00000000-0000-0000-0000-000000000000}"/>
          </ac:grpSpMkLst>
        </pc:grpChg>
      </pc:sldChg>
      <pc:sldChg chg="addSp delSp modSp mod">
        <pc:chgData name="NGUYEN TRAN THANH HA" userId="40ff07b2-255e-4a7d-8cb5-f3e720c93a43" providerId="ADAL" clId="{C4A96A83-F0CD-4C97-B369-FE7B7DDEF133}" dt="2024-06-09T15:23:42.951" v="2215" actId="1076"/>
        <pc:sldMkLst>
          <pc:docMk/>
          <pc:sldMk cId="0" sldId="259"/>
        </pc:sldMkLst>
        <pc:spChg chg="mod">
          <ac:chgData name="NGUYEN TRAN THANH HA" userId="40ff07b2-255e-4a7d-8cb5-f3e720c93a43" providerId="ADAL" clId="{C4A96A83-F0CD-4C97-B369-FE7B7DDEF133}" dt="2024-06-09T15:23:42.951" v="2215" actId="1076"/>
          <ac:spMkLst>
            <pc:docMk/>
            <pc:sldMk cId="0" sldId="259"/>
            <ac:spMk id="3" creationId="{94727571-87DD-6DA8-0D6C-7F638CED9C92}"/>
          </ac:spMkLst>
        </pc:spChg>
        <pc:spChg chg="mod">
          <ac:chgData name="NGUYEN TRAN THANH HA" userId="40ff07b2-255e-4a7d-8cb5-f3e720c93a43" providerId="ADAL" clId="{C4A96A83-F0CD-4C97-B369-FE7B7DDEF133}" dt="2024-06-09T15:22:33.163" v="2202"/>
          <ac:spMkLst>
            <pc:docMk/>
            <pc:sldMk cId="0" sldId="259"/>
            <ac:spMk id="4" creationId="{5CE0922D-0ACF-28F3-A42F-27B120F65FCF}"/>
          </ac:spMkLst>
        </pc:spChg>
        <pc:spChg chg="del">
          <ac:chgData name="NGUYEN TRAN THANH HA" userId="40ff07b2-255e-4a7d-8cb5-f3e720c93a43" providerId="ADAL" clId="{C4A96A83-F0CD-4C97-B369-FE7B7DDEF133}" dt="2024-06-09T15:18:53.778" v="2173" actId="21"/>
          <ac:spMkLst>
            <pc:docMk/>
            <pc:sldMk cId="0" sldId="259"/>
            <ac:spMk id="5" creationId="{3E381D66-739F-70B2-F8EE-C4A61D74A51D}"/>
          </ac:spMkLst>
        </pc:spChg>
        <pc:spChg chg="mod">
          <ac:chgData name="NGUYEN TRAN THANH HA" userId="40ff07b2-255e-4a7d-8cb5-f3e720c93a43" providerId="ADAL" clId="{C4A96A83-F0CD-4C97-B369-FE7B7DDEF133}" dt="2024-06-09T15:22:33.163" v="2202"/>
          <ac:spMkLst>
            <pc:docMk/>
            <pc:sldMk cId="0" sldId="259"/>
            <ac:spMk id="6" creationId="{66E2C86C-85C1-3BA7-00AD-933DD024DE0C}"/>
          </ac:spMkLst>
        </pc:spChg>
        <pc:spChg chg="mod">
          <ac:chgData name="NGUYEN TRAN THANH HA" userId="40ff07b2-255e-4a7d-8cb5-f3e720c93a43" providerId="ADAL" clId="{C4A96A83-F0CD-4C97-B369-FE7B7DDEF133}" dt="2024-06-09T15:23:29.714" v="2214" actId="1076"/>
          <ac:spMkLst>
            <pc:docMk/>
            <pc:sldMk cId="0" sldId="259"/>
            <ac:spMk id="515" creationId="{00000000-0000-0000-0000-000000000000}"/>
          </ac:spMkLst>
        </pc:spChg>
        <pc:spChg chg="mod">
          <ac:chgData name="NGUYEN TRAN THANH HA" userId="40ff07b2-255e-4a7d-8cb5-f3e720c93a43" providerId="ADAL" clId="{C4A96A83-F0CD-4C97-B369-FE7B7DDEF133}" dt="2024-06-09T15:22:25.436" v="2201" actId="1076"/>
          <ac:spMkLst>
            <pc:docMk/>
            <pc:sldMk cId="0" sldId="259"/>
            <ac:spMk id="516" creationId="{00000000-0000-0000-0000-000000000000}"/>
          </ac:spMkLst>
        </pc:spChg>
        <pc:grpChg chg="add mod ord">
          <ac:chgData name="NGUYEN TRAN THANH HA" userId="40ff07b2-255e-4a7d-8cb5-f3e720c93a43" providerId="ADAL" clId="{C4A96A83-F0CD-4C97-B369-FE7B7DDEF133}" dt="2024-06-09T15:22:44.419" v="2205" actId="1076"/>
          <ac:grpSpMkLst>
            <pc:docMk/>
            <pc:sldMk cId="0" sldId="259"/>
            <ac:grpSpMk id="2" creationId="{B3F74F9D-101D-ED55-0793-24AF054DD2D4}"/>
          </ac:grpSpMkLst>
        </pc:grpChg>
        <pc:grpChg chg="mod">
          <ac:chgData name="NGUYEN TRAN THANH HA" userId="40ff07b2-255e-4a7d-8cb5-f3e720c93a43" providerId="ADAL" clId="{C4A96A83-F0CD-4C97-B369-FE7B7DDEF133}" dt="2024-06-08T18:22:48.452" v="1231" actId="14100"/>
          <ac:grpSpMkLst>
            <pc:docMk/>
            <pc:sldMk cId="0" sldId="259"/>
            <ac:grpSpMk id="517" creationId="{00000000-0000-0000-0000-000000000000}"/>
          </ac:grpSpMkLst>
        </pc:grpChg>
        <pc:grpChg chg="mod">
          <ac:chgData name="NGUYEN TRAN THANH HA" userId="40ff07b2-255e-4a7d-8cb5-f3e720c93a43" providerId="ADAL" clId="{C4A96A83-F0CD-4C97-B369-FE7B7DDEF133}" dt="2024-06-09T15:23:10.195" v="2211" actId="1076"/>
          <ac:grpSpMkLst>
            <pc:docMk/>
            <pc:sldMk cId="0" sldId="259"/>
            <ac:grpSpMk id="533" creationId="{00000000-0000-0000-0000-000000000000}"/>
          </ac:grpSpMkLst>
        </pc:grpChg>
        <pc:grpChg chg="mod">
          <ac:chgData name="NGUYEN TRAN THANH HA" userId="40ff07b2-255e-4a7d-8cb5-f3e720c93a43" providerId="ADAL" clId="{C4A96A83-F0CD-4C97-B369-FE7B7DDEF133}" dt="2024-06-08T18:22:43.840" v="1230" actId="14100"/>
          <ac:grpSpMkLst>
            <pc:docMk/>
            <pc:sldMk cId="0" sldId="259"/>
            <ac:grpSpMk id="538" creationId="{00000000-0000-0000-0000-000000000000}"/>
          </ac:grpSpMkLst>
        </pc:grpChg>
      </pc:sldChg>
      <pc:sldChg chg="del">
        <pc:chgData name="NGUYEN TRAN THANH HA" userId="40ff07b2-255e-4a7d-8cb5-f3e720c93a43" providerId="ADAL" clId="{C4A96A83-F0CD-4C97-B369-FE7B7DDEF133}" dt="2024-06-09T16:02:43.647" v="2391" actId="47"/>
        <pc:sldMkLst>
          <pc:docMk/>
          <pc:sldMk cId="0" sldId="260"/>
        </pc:sldMkLst>
      </pc:sldChg>
      <pc:sldChg chg="addSp delSp modSp mod ord modClrScheme chgLayout">
        <pc:chgData name="NGUYEN TRAN THANH HA" userId="40ff07b2-255e-4a7d-8cb5-f3e720c93a43" providerId="ADAL" clId="{C4A96A83-F0CD-4C97-B369-FE7B7DDEF133}" dt="2024-06-09T15:32:09.459" v="2302" actId="115"/>
        <pc:sldMkLst>
          <pc:docMk/>
          <pc:sldMk cId="0" sldId="261"/>
        </pc:sldMkLst>
        <pc:spChg chg="add del mod">
          <ac:chgData name="NGUYEN TRAN THANH HA" userId="40ff07b2-255e-4a7d-8cb5-f3e720c93a43" providerId="ADAL" clId="{C4A96A83-F0CD-4C97-B369-FE7B7DDEF133}" dt="2024-06-09T15:28:21.542" v="2258" actId="21"/>
          <ac:spMkLst>
            <pc:docMk/>
            <pc:sldMk cId="0" sldId="261"/>
            <ac:spMk id="2" creationId="{EBF8BD78-7B42-EE4C-8860-D624272FEEEE}"/>
          </ac:spMkLst>
        </pc:spChg>
        <pc:spChg chg="add mod">
          <ac:chgData name="NGUYEN TRAN THANH HA" userId="40ff07b2-255e-4a7d-8cb5-f3e720c93a43" providerId="ADAL" clId="{C4A96A83-F0CD-4C97-B369-FE7B7DDEF133}" dt="2024-06-09T15:32:02.592" v="2301" actId="115"/>
          <ac:spMkLst>
            <pc:docMk/>
            <pc:sldMk cId="0" sldId="261"/>
            <ac:spMk id="3" creationId="{52E93634-5AA0-2B79-852F-389EF55C0C36}"/>
          </ac:spMkLst>
        </pc:spChg>
        <pc:spChg chg="add">
          <ac:chgData name="NGUYEN TRAN THANH HA" userId="40ff07b2-255e-4a7d-8cb5-f3e720c93a43" providerId="ADAL" clId="{C4A96A83-F0CD-4C97-B369-FE7B7DDEF133}" dt="2024-06-08T18:06:02.100" v="1060"/>
          <ac:spMkLst>
            <pc:docMk/>
            <pc:sldMk cId="0" sldId="261"/>
            <ac:spMk id="4" creationId="{21B8B64E-8A0B-F6D9-23A6-7B36471F73BA}"/>
          </ac:spMkLst>
        </pc:spChg>
        <pc:spChg chg="add del mod ord">
          <ac:chgData name="NGUYEN TRAN THANH HA" userId="40ff07b2-255e-4a7d-8cb5-f3e720c93a43" providerId="ADAL" clId="{C4A96A83-F0CD-4C97-B369-FE7B7DDEF133}" dt="2024-06-08T18:10:42.280" v="1111" actId="478"/>
          <ac:spMkLst>
            <pc:docMk/>
            <pc:sldMk cId="0" sldId="261"/>
            <ac:spMk id="5" creationId="{D0459F3E-50AB-AC1C-BCA8-E3539146FA96}"/>
          </ac:spMkLst>
        </pc:spChg>
        <pc:spChg chg="mod">
          <ac:chgData name="NGUYEN TRAN THANH HA" userId="40ff07b2-255e-4a7d-8cb5-f3e720c93a43" providerId="ADAL" clId="{C4A96A83-F0CD-4C97-B369-FE7B7DDEF133}" dt="2024-06-09T15:30:05.365" v="2273"/>
          <ac:spMkLst>
            <pc:docMk/>
            <pc:sldMk cId="0" sldId="261"/>
            <ac:spMk id="5" creationId="{FE680ED2-7B22-3DCF-BE86-28AC3109B81C}"/>
          </ac:spMkLst>
        </pc:spChg>
        <pc:spChg chg="mod">
          <ac:chgData name="NGUYEN TRAN THANH HA" userId="40ff07b2-255e-4a7d-8cb5-f3e720c93a43" providerId="ADAL" clId="{C4A96A83-F0CD-4C97-B369-FE7B7DDEF133}" dt="2024-06-09T15:30:05.365" v="2273"/>
          <ac:spMkLst>
            <pc:docMk/>
            <pc:sldMk cId="0" sldId="261"/>
            <ac:spMk id="6" creationId="{54F950FC-9E35-916F-1CB0-F5FA1BE36A5C}"/>
          </ac:spMkLst>
        </pc:spChg>
        <pc:spChg chg="add del mod">
          <ac:chgData name="NGUYEN TRAN THANH HA" userId="40ff07b2-255e-4a7d-8cb5-f3e720c93a43" providerId="ADAL" clId="{C4A96A83-F0CD-4C97-B369-FE7B7DDEF133}" dt="2024-06-08T18:10:41.028" v="1110" actId="478"/>
          <ac:spMkLst>
            <pc:docMk/>
            <pc:sldMk cId="0" sldId="261"/>
            <ac:spMk id="7" creationId="{51ECDA91-30F8-9008-7D80-55A870DF156F}"/>
          </ac:spMkLst>
        </pc:spChg>
        <pc:spChg chg="add mod">
          <ac:chgData name="NGUYEN TRAN THANH HA" userId="40ff07b2-255e-4a7d-8cb5-f3e720c93a43" providerId="ADAL" clId="{C4A96A83-F0CD-4C97-B369-FE7B7DDEF133}" dt="2024-06-09T15:32:09.459" v="2302" actId="115"/>
          <ac:spMkLst>
            <pc:docMk/>
            <pc:sldMk cId="0" sldId="261"/>
            <ac:spMk id="9" creationId="{04B1A04C-86D2-2F2D-5751-D3B296A4A59F}"/>
          </ac:spMkLst>
        </pc:spChg>
        <pc:spChg chg="mod">
          <ac:chgData name="NGUYEN TRAN THANH HA" userId="40ff07b2-255e-4a7d-8cb5-f3e720c93a43" providerId="ADAL" clId="{C4A96A83-F0CD-4C97-B369-FE7B7DDEF133}" dt="2024-06-08T18:27:29.451" v="1286"/>
          <ac:spMkLst>
            <pc:docMk/>
            <pc:sldMk cId="0" sldId="261"/>
            <ac:spMk id="11" creationId="{B4077314-3E17-0073-00D3-E9F21516C146}"/>
          </ac:spMkLst>
        </pc:spChg>
        <pc:spChg chg="mod">
          <ac:chgData name="NGUYEN TRAN THANH HA" userId="40ff07b2-255e-4a7d-8cb5-f3e720c93a43" providerId="ADAL" clId="{C4A96A83-F0CD-4C97-B369-FE7B7DDEF133}" dt="2024-06-08T18:27:29.451" v="1286"/>
          <ac:spMkLst>
            <pc:docMk/>
            <pc:sldMk cId="0" sldId="261"/>
            <ac:spMk id="12" creationId="{1994C9F7-ED4F-B933-D9F4-F64E1776C7D6}"/>
          </ac:spMkLst>
        </pc:spChg>
        <pc:spChg chg="mod">
          <ac:chgData name="NGUYEN TRAN THANH HA" userId="40ff07b2-255e-4a7d-8cb5-f3e720c93a43" providerId="ADAL" clId="{C4A96A83-F0CD-4C97-B369-FE7B7DDEF133}" dt="2024-06-08T18:27:29.451" v="1286"/>
          <ac:spMkLst>
            <pc:docMk/>
            <pc:sldMk cId="0" sldId="261"/>
            <ac:spMk id="13" creationId="{C8DFA0A7-E915-B793-62E3-76661CF8E1D1}"/>
          </ac:spMkLst>
        </pc:spChg>
        <pc:spChg chg="mod">
          <ac:chgData name="NGUYEN TRAN THANH HA" userId="40ff07b2-255e-4a7d-8cb5-f3e720c93a43" providerId="ADAL" clId="{C4A96A83-F0CD-4C97-B369-FE7B7DDEF133}" dt="2024-06-08T18:27:29.451" v="1286"/>
          <ac:spMkLst>
            <pc:docMk/>
            <pc:sldMk cId="0" sldId="261"/>
            <ac:spMk id="14" creationId="{61BE2700-5655-3D0B-4819-C4850DE66FCC}"/>
          </ac:spMkLst>
        </pc:spChg>
        <pc:spChg chg="mod">
          <ac:chgData name="NGUYEN TRAN THANH HA" userId="40ff07b2-255e-4a7d-8cb5-f3e720c93a43" providerId="ADAL" clId="{C4A96A83-F0CD-4C97-B369-FE7B7DDEF133}" dt="2024-06-08T18:27:43.960" v="1289"/>
          <ac:spMkLst>
            <pc:docMk/>
            <pc:sldMk cId="0" sldId="261"/>
            <ac:spMk id="16" creationId="{56DD8FB9-5B73-93E8-7D04-0F06D0013EA7}"/>
          </ac:spMkLst>
        </pc:spChg>
        <pc:spChg chg="mod">
          <ac:chgData name="NGUYEN TRAN THANH HA" userId="40ff07b2-255e-4a7d-8cb5-f3e720c93a43" providerId="ADAL" clId="{C4A96A83-F0CD-4C97-B369-FE7B7DDEF133}" dt="2024-06-08T18:27:43.960" v="1289"/>
          <ac:spMkLst>
            <pc:docMk/>
            <pc:sldMk cId="0" sldId="261"/>
            <ac:spMk id="17" creationId="{98096A6F-12E4-5A34-3B63-BA1D0ADE0E75}"/>
          </ac:spMkLst>
        </pc:spChg>
        <pc:spChg chg="mod">
          <ac:chgData name="NGUYEN TRAN THANH HA" userId="40ff07b2-255e-4a7d-8cb5-f3e720c93a43" providerId="ADAL" clId="{C4A96A83-F0CD-4C97-B369-FE7B7DDEF133}" dt="2024-06-08T18:27:43.960" v="1289"/>
          <ac:spMkLst>
            <pc:docMk/>
            <pc:sldMk cId="0" sldId="261"/>
            <ac:spMk id="18" creationId="{ED2A5E9E-97F2-44C2-A229-0C3E2498E6F4}"/>
          </ac:spMkLst>
        </pc:spChg>
        <pc:spChg chg="mod">
          <ac:chgData name="NGUYEN TRAN THANH HA" userId="40ff07b2-255e-4a7d-8cb5-f3e720c93a43" providerId="ADAL" clId="{C4A96A83-F0CD-4C97-B369-FE7B7DDEF133}" dt="2024-06-08T18:27:43.960" v="1289"/>
          <ac:spMkLst>
            <pc:docMk/>
            <pc:sldMk cId="0" sldId="261"/>
            <ac:spMk id="19" creationId="{F274D4C9-7825-7A7B-FAB9-EAD7DE256E3C}"/>
          </ac:spMkLst>
        </pc:spChg>
        <pc:spChg chg="mod">
          <ac:chgData name="NGUYEN TRAN THANH HA" userId="40ff07b2-255e-4a7d-8cb5-f3e720c93a43" providerId="ADAL" clId="{C4A96A83-F0CD-4C97-B369-FE7B7DDEF133}" dt="2024-06-08T18:28:07.331" v="1296"/>
          <ac:spMkLst>
            <pc:docMk/>
            <pc:sldMk cId="0" sldId="261"/>
            <ac:spMk id="21" creationId="{E76A6037-8A65-4BFC-4FD4-84BE20332EEA}"/>
          </ac:spMkLst>
        </pc:spChg>
        <pc:spChg chg="mod">
          <ac:chgData name="NGUYEN TRAN THANH HA" userId="40ff07b2-255e-4a7d-8cb5-f3e720c93a43" providerId="ADAL" clId="{C4A96A83-F0CD-4C97-B369-FE7B7DDEF133}" dt="2024-06-08T18:28:07.331" v="1296"/>
          <ac:spMkLst>
            <pc:docMk/>
            <pc:sldMk cId="0" sldId="261"/>
            <ac:spMk id="22" creationId="{69DBAB03-C185-A44A-5AB2-A3FCF13BB266}"/>
          </ac:spMkLst>
        </pc:spChg>
        <pc:spChg chg="mod">
          <ac:chgData name="NGUYEN TRAN THANH HA" userId="40ff07b2-255e-4a7d-8cb5-f3e720c93a43" providerId="ADAL" clId="{C4A96A83-F0CD-4C97-B369-FE7B7DDEF133}" dt="2024-06-08T18:28:07.331" v="1296"/>
          <ac:spMkLst>
            <pc:docMk/>
            <pc:sldMk cId="0" sldId="261"/>
            <ac:spMk id="23" creationId="{8A24B0E3-4D71-D3AA-1AB1-176EEDC041D1}"/>
          </ac:spMkLst>
        </pc:spChg>
        <pc:spChg chg="mod">
          <ac:chgData name="NGUYEN TRAN THANH HA" userId="40ff07b2-255e-4a7d-8cb5-f3e720c93a43" providerId="ADAL" clId="{C4A96A83-F0CD-4C97-B369-FE7B7DDEF133}" dt="2024-06-08T18:28:07.331" v="1296"/>
          <ac:spMkLst>
            <pc:docMk/>
            <pc:sldMk cId="0" sldId="261"/>
            <ac:spMk id="24" creationId="{A4475EFB-7D05-6CFA-978C-B8F3E4269CDF}"/>
          </ac:spMkLst>
        </pc:spChg>
        <pc:spChg chg="mod">
          <ac:chgData name="NGUYEN TRAN THANH HA" userId="40ff07b2-255e-4a7d-8cb5-f3e720c93a43" providerId="ADAL" clId="{C4A96A83-F0CD-4C97-B369-FE7B7DDEF133}" dt="2024-06-08T18:28:24.721" v="1301"/>
          <ac:spMkLst>
            <pc:docMk/>
            <pc:sldMk cId="0" sldId="261"/>
            <ac:spMk id="26" creationId="{C31468F0-5130-A2F5-92BC-A3C09EF67460}"/>
          </ac:spMkLst>
        </pc:spChg>
        <pc:spChg chg="mod">
          <ac:chgData name="NGUYEN TRAN THANH HA" userId="40ff07b2-255e-4a7d-8cb5-f3e720c93a43" providerId="ADAL" clId="{C4A96A83-F0CD-4C97-B369-FE7B7DDEF133}" dt="2024-06-08T18:28:24.721" v="1301"/>
          <ac:spMkLst>
            <pc:docMk/>
            <pc:sldMk cId="0" sldId="261"/>
            <ac:spMk id="27" creationId="{ABF31705-0B99-77F5-E4AE-35FC12CF870E}"/>
          </ac:spMkLst>
        </pc:spChg>
        <pc:spChg chg="mod">
          <ac:chgData name="NGUYEN TRAN THANH HA" userId="40ff07b2-255e-4a7d-8cb5-f3e720c93a43" providerId="ADAL" clId="{C4A96A83-F0CD-4C97-B369-FE7B7DDEF133}" dt="2024-06-08T18:28:24.721" v="1301"/>
          <ac:spMkLst>
            <pc:docMk/>
            <pc:sldMk cId="0" sldId="261"/>
            <ac:spMk id="28" creationId="{EBB2AD4C-B1A8-93B7-976C-10C2B97FE38C}"/>
          </ac:spMkLst>
        </pc:spChg>
        <pc:spChg chg="mod">
          <ac:chgData name="NGUYEN TRAN THANH HA" userId="40ff07b2-255e-4a7d-8cb5-f3e720c93a43" providerId="ADAL" clId="{C4A96A83-F0CD-4C97-B369-FE7B7DDEF133}" dt="2024-06-08T18:28:24.721" v="1301"/>
          <ac:spMkLst>
            <pc:docMk/>
            <pc:sldMk cId="0" sldId="261"/>
            <ac:spMk id="29" creationId="{6AD748E1-31EA-901A-8337-3CC56A556BB5}"/>
          </ac:spMkLst>
        </pc:spChg>
        <pc:spChg chg="del mod ord">
          <ac:chgData name="NGUYEN TRAN THANH HA" userId="40ff07b2-255e-4a7d-8cb5-f3e720c93a43" providerId="ADAL" clId="{C4A96A83-F0CD-4C97-B369-FE7B7DDEF133}" dt="2024-06-08T18:10:39.820" v="1108" actId="478"/>
          <ac:spMkLst>
            <pc:docMk/>
            <pc:sldMk cId="0" sldId="261"/>
            <ac:spMk id="698" creationId="{00000000-0000-0000-0000-000000000000}"/>
          </ac:spMkLst>
        </pc:spChg>
        <pc:spChg chg="del mod ord">
          <ac:chgData name="NGUYEN TRAN THANH HA" userId="40ff07b2-255e-4a7d-8cb5-f3e720c93a43" providerId="ADAL" clId="{C4A96A83-F0CD-4C97-B369-FE7B7DDEF133}" dt="2024-06-08T17:58:10.160" v="904" actId="478"/>
          <ac:spMkLst>
            <pc:docMk/>
            <pc:sldMk cId="0" sldId="261"/>
            <ac:spMk id="699" creationId="{00000000-0000-0000-0000-000000000000}"/>
          </ac:spMkLst>
        </pc:spChg>
        <pc:grpChg chg="add mod ord">
          <ac:chgData name="NGUYEN TRAN THANH HA" userId="40ff07b2-255e-4a7d-8cb5-f3e720c93a43" providerId="ADAL" clId="{C4A96A83-F0CD-4C97-B369-FE7B7DDEF133}" dt="2024-06-09T15:30:25.347" v="2278" actId="14100"/>
          <ac:grpSpMkLst>
            <pc:docMk/>
            <pc:sldMk cId="0" sldId="261"/>
            <ac:grpSpMk id="4" creationId="{A9E03AF2-E3DF-ACF2-08E0-085A025FACBA}"/>
          </ac:grpSpMkLst>
        </pc:grpChg>
        <pc:grpChg chg="add del mod">
          <ac:chgData name="NGUYEN TRAN THANH HA" userId="40ff07b2-255e-4a7d-8cb5-f3e720c93a43" providerId="ADAL" clId="{C4A96A83-F0CD-4C97-B369-FE7B7DDEF133}" dt="2024-06-09T15:27:46.095" v="2253" actId="21"/>
          <ac:grpSpMkLst>
            <pc:docMk/>
            <pc:sldMk cId="0" sldId="261"/>
            <ac:grpSpMk id="8" creationId="{3FD10CBC-C3B5-79C7-34F2-A9A8732A8FA4}"/>
          </ac:grpSpMkLst>
        </pc:grpChg>
        <pc:grpChg chg="add mod">
          <ac:chgData name="NGUYEN TRAN THANH HA" userId="40ff07b2-255e-4a7d-8cb5-f3e720c93a43" providerId="ADAL" clId="{C4A96A83-F0CD-4C97-B369-FE7B7DDEF133}" dt="2024-06-08T18:27:39.111" v="1288" actId="1076"/>
          <ac:grpSpMkLst>
            <pc:docMk/>
            <pc:sldMk cId="0" sldId="261"/>
            <ac:grpSpMk id="10" creationId="{CD2895CA-65FC-054A-DDCD-DCAF08ED06EA}"/>
          </ac:grpSpMkLst>
        </pc:grpChg>
        <pc:grpChg chg="add mod">
          <ac:chgData name="NGUYEN TRAN THANH HA" userId="40ff07b2-255e-4a7d-8cb5-f3e720c93a43" providerId="ADAL" clId="{C4A96A83-F0CD-4C97-B369-FE7B7DDEF133}" dt="2024-06-08T18:28:02.102" v="1295" actId="1076"/>
          <ac:grpSpMkLst>
            <pc:docMk/>
            <pc:sldMk cId="0" sldId="261"/>
            <ac:grpSpMk id="15" creationId="{2D2C7180-C798-D5B1-B280-F86132977D74}"/>
          </ac:grpSpMkLst>
        </pc:grpChg>
        <pc:grpChg chg="add mod">
          <ac:chgData name="NGUYEN TRAN THANH HA" userId="40ff07b2-255e-4a7d-8cb5-f3e720c93a43" providerId="ADAL" clId="{C4A96A83-F0CD-4C97-B369-FE7B7DDEF133}" dt="2024-06-08T18:28:21.228" v="1300" actId="1076"/>
          <ac:grpSpMkLst>
            <pc:docMk/>
            <pc:sldMk cId="0" sldId="261"/>
            <ac:grpSpMk id="20" creationId="{ADB14884-B0BB-00FB-70C8-63FB24AD6CFA}"/>
          </ac:grpSpMkLst>
        </pc:grpChg>
        <pc:grpChg chg="add mod">
          <ac:chgData name="NGUYEN TRAN THANH HA" userId="40ff07b2-255e-4a7d-8cb5-f3e720c93a43" providerId="ADAL" clId="{C4A96A83-F0CD-4C97-B369-FE7B7DDEF133}" dt="2024-06-08T18:28:42.870" v="1307" actId="1076"/>
          <ac:grpSpMkLst>
            <pc:docMk/>
            <pc:sldMk cId="0" sldId="261"/>
            <ac:grpSpMk id="25" creationId="{67DDEF7A-DADD-9C6E-79B9-C07102BE08D5}"/>
          </ac:grpSpMkLst>
        </pc:grpChg>
        <pc:grpChg chg="mod">
          <ac:chgData name="NGUYEN TRAN THANH HA" userId="40ff07b2-255e-4a7d-8cb5-f3e720c93a43" providerId="ADAL" clId="{C4A96A83-F0CD-4C97-B369-FE7B7DDEF133}" dt="2024-06-08T18:11:00.940" v="1112" actId="164"/>
          <ac:grpSpMkLst>
            <pc:docMk/>
            <pc:sldMk cId="0" sldId="261"/>
            <ac:grpSpMk id="682" creationId="{00000000-0000-0000-0000-000000000000}"/>
          </ac:grpSpMkLst>
        </pc:grpChg>
        <pc:grpChg chg="mod">
          <ac:chgData name="NGUYEN TRAN THANH HA" userId="40ff07b2-255e-4a7d-8cb5-f3e720c93a43" providerId="ADAL" clId="{C4A96A83-F0CD-4C97-B369-FE7B7DDEF133}" dt="2024-06-08T18:11:00.940" v="1112" actId="164"/>
          <ac:grpSpMkLst>
            <pc:docMk/>
            <pc:sldMk cId="0" sldId="261"/>
            <ac:grpSpMk id="688" creationId="{00000000-0000-0000-0000-000000000000}"/>
          </ac:grpSpMkLst>
        </pc:grpChg>
        <pc:grpChg chg="mod">
          <ac:chgData name="NGUYEN TRAN THANH HA" userId="40ff07b2-255e-4a7d-8cb5-f3e720c93a43" providerId="ADAL" clId="{C4A96A83-F0CD-4C97-B369-FE7B7DDEF133}" dt="2024-06-08T18:11:00.940" v="1112" actId="164"/>
          <ac:grpSpMkLst>
            <pc:docMk/>
            <pc:sldMk cId="0" sldId="261"/>
            <ac:grpSpMk id="700" creationId="{00000000-0000-0000-0000-000000000000}"/>
          </ac:grpSpMkLst>
        </pc:grpChg>
        <pc:grpChg chg="mod">
          <ac:chgData name="NGUYEN TRAN THANH HA" userId="40ff07b2-255e-4a7d-8cb5-f3e720c93a43" providerId="ADAL" clId="{C4A96A83-F0CD-4C97-B369-FE7B7DDEF133}" dt="2024-06-08T18:11:00.940" v="1112" actId="164"/>
          <ac:grpSpMkLst>
            <pc:docMk/>
            <pc:sldMk cId="0" sldId="261"/>
            <ac:grpSpMk id="708" creationId="{00000000-0000-0000-0000-000000000000}"/>
          </ac:grpSpMkLst>
        </pc:grpChg>
        <pc:grpChg chg="mod">
          <ac:chgData name="NGUYEN TRAN THANH HA" userId="40ff07b2-255e-4a7d-8cb5-f3e720c93a43" providerId="ADAL" clId="{C4A96A83-F0CD-4C97-B369-FE7B7DDEF133}" dt="2024-06-08T18:11:00.940" v="1112" actId="164"/>
          <ac:grpSpMkLst>
            <pc:docMk/>
            <pc:sldMk cId="0" sldId="261"/>
            <ac:grpSpMk id="728" creationId="{00000000-0000-0000-0000-000000000000}"/>
          </ac:grpSpMkLst>
        </pc:grpChg>
      </pc:sldChg>
      <pc:sldChg chg="addSp delSp modSp mod ord modNotes">
        <pc:chgData name="NGUYEN TRAN THANH HA" userId="40ff07b2-255e-4a7d-8cb5-f3e720c93a43" providerId="ADAL" clId="{C4A96A83-F0CD-4C97-B369-FE7B7DDEF133}" dt="2024-06-08T18:27:16.061" v="1285" actId="1076"/>
        <pc:sldMkLst>
          <pc:docMk/>
          <pc:sldMk cId="0" sldId="263"/>
        </pc:sldMkLst>
        <pc:spChg chg="add del mod">
          <ac:chgData name="NGUYEN TRAN THANH HA" userId="40ff07b2-255e-4a7d-8cb5-f3e720c93a43" providerId="ADAL" clId="{C4A96A83-F0CD-4C97-B369-FE7B7DDEF133}" dt="2024-06-08T16:59:32.409" v="222" actId="478"/>
          <ac:spMkLst>
            <pc:docMk/>
            <pc:sldMk cId="0" sldId="263"/>
            <ac:spMk id="3" creationId="{202AAA86-FBEE-84C3-52CA-92D7ED513DD2}"/>
          </ac:spMkLst>
        </pc:spChg>
        <pc:spChg chg="add mod">
          <ac:chgData name="NGUYEN TRAN THANH HA" userId="40ff07b2-255e-4a7d-8cb5-f3e720c93a43" providerId="ADAL" clId="{C4A96A83-F0CD-4C97-B369-FE7B7DDEF133}" dt="2024-06-08T17:13:25.047" v="421" actId="1076"/>
          <ac:spMkLst>
            <pc:docMk/>
            <pc:sldMk cId="0" sldId="263"/>
            <ac:spMk id="4" creationId="{E048AC95-8F2B-7C44-0F67-02C56390C357}"/>
          </ac:spMkLst>
        </pc:spChg>
        <pc:spChg chg="add del mod">
          <ac:chgData name="NGUYEN TRAN THANH HA" userId="40ff07b2-255e-4a7d-8cb5-f3e720c93a43" providerId="ADAL" clId="{C4A96A83-F0CD-4C97-B369-FE7B7DDEF133}" dt="2024-06-08T17:02:03.951" v="258" actId="478"/>
          <ac:spMkLst>
            <pc:docMk/>
            <pc:sldMk cId="0" sldId="263"/>
            <ac:spMk id="6" creationId="{12323862-6F13-9CD8-AF0C-FF148DA6F512}"/>
          </ac:spMkLst>
        </pc:spChg>
        <pc:spChg chg="mod">
          <ac:chgData name="NGUYEN TRAN THANH HA" userId="40ff07b2-255e-4a7d-8cb5-f3e720c93a43" providerId="ADAL" clId="{C4A96A83-F0CD-4C97-B369-FE7B7DDEF133}" dt="2024-06-08T17:02:12.410" v="260"/>
          <ac:spMkLst>
            <pc:docMk/>
            <pc:sldMk cId="0" sldId="263"/>
            <ac:spMk id="8" creationId="{91A1C26A-B3BC-3605-608E-278BB122209B}"/>
          </ac:spMkLst>
        </pc:spChg>
        <pc:spChg chg="mod">
          <ac:chgData name="NGUYEN TRAN THANH HA" userId="40ff07b2-255e-4a7d-8cb5-f3e720c93a43" providerId="ADAL" clId="{C4A96A83-F0CD-4C97-B369-FE7B7DDEF133}" dt="2024-06-08T17:02:12.410" v="260"/>
          <ac:spMkLst>
            <pc:docMk/>
            <pc:sldMk cId="0" sldId="263"/>
            <ac:spMk id="9" creationId="{00B4BACA-0E66-AB2B-883C-BAD573672157}"/>
          </ac:spMkLst>
        </pc:spChg>
        <pc:spChg chg="add del mod">
          <ac:chgData name="NGUYEN TRAN THANH HA" userId="40ff07b2-255e-4a7d-8cb5-f3e720c93a43" providerId="ADAL" clId="{C4A96A83-F0CD-4C97-B369-FE7B7DDEF133}" dt="2024-06-08T17:03:20.839" v="280" actId="478"/>
          <ac:spMkLst>
            <pc:docMk/>
            <pc:sldMk cId="0" sldId="263"/>
            <ac:spMk id="10" creationId="{3DC1B494-3754-0264-A265-6E5C2C35C613}"/>
          </ac:spMkLst>
        </pc:spChg>
        <pc:spChg chg="add del mod">
          <ac:chgData name="NGUYEN TRAN THANH HA" userId="40ff07b2-255e-4a7d-8cb5-f3e720c93a43" providerId="ADAL" clId="{C4A96A83-F0CD-4C97-B369-FE7B7DDEF133}" dt="2024-06-08T17:02:22.421" v="264" actId="478"/>
          <ac:spMkLst>
            <pc:docMk/>
            <pc:sldMk cId="0" sldId="263"/>
            <ac:spMk id="12" creationId="{3E656515-836F-E5C9-7338-1C27F92B84FE}"/>
          </ac:spMkLst>
        </pc:spChg>
        <pc:spChg chg="add del mod">
          <ac:chgData name="NGUYEN TRAN THANH HA" userId="40ff07b2-255e-4a7d-8cb5-f3e720c93a43" providerId="ADAL" clId="{C4A96A83-F0CD-4C97-B369-FE7B7DDEF133}" dt="2024-06-08T17:02:31.293" v="268" actId="478"/>
          <ac:spMkLst>
            <pc:docMk/>
            <pc:sldMk cId="0" sldId="263"/>
            <ac:spMk id="14" creationId="{92A44F40-8147-E4A9-BD20-3BB7B0A78BA7}"/>
          </ac:spMkLst>
        </pc:spChg>
        <pc:spChg chg="add del mod">
          <ac:chgData name="NGUYEN TRAN THANH HA" userId="40ff07b2-255e-4a7d-8cb5-f3e720c93a43" providerId="ADAL" clId="{C4A96A83-F0CD-4C97-B369-FE7B7DDEF133}" dt="2024-06-08T17:02:31.293" v="268" actId="478"/>
          <ac:spMkLst>
            <pc:docMk/>
            <pc:sldMk cId="0" sldId="263"/>
            <ac:spMk id="16" creationId="{008BB8E9-949F-83EC-380E-B611B5C51657}"/>
          </ac:spMkLst>
        </pc:spChg>
        <pc:spChg chg="add del mod">
          <ac:chgData name="NGUYEN TRAN THANH HA" userId="40ff07b2-255e-4a7d-8cb5-f3e720c93a43" providerId="ADAL" clId="{C4A96A83-F0CD-4C97-B369-FE7B7DDEF133}" dt="2024-06-08T17:02:33.985" v="269" actId="478"/>
          <ac:spMkLst>
            <pc:docMk/>
            <pc:sldMk cId="0" sldId="263"/>
            <ac:spMk id="18" creationId="{5C8C7C47-F327-8259-7159-2941B35904F5}"/>
          </ac:spMkLst>
        </pc:spChg>
        <pc:spChg chg="add del mod">
          <ac:chgData name="NGUYEN TRAN THANH HA" userId="40ff07b2-255e-4a7d-8cb5-f3e720c93a43" providerId="ADAL" clId="{C4A96A83-F0CD-4C97-B369-FE7B7DDEF133}" dt="2024-06-08T17:02:33.985" v="269" actId="478"/>
          <ac:spMkLst>
            <pc:docMk/>
            <pc:sldMk cId="0" sldId="263"/>
            <ac:spMk id="20" creationId="{5CD5D4E7-3469-86F1-D6D3-B5C8DBD912E6}"/>
          </ac:spMkLst>
        </pc:spChg>
        <pc:spChg chg="mod">
          <ac:chgData name="NGUYEN TRAN THANH HA" userId="40ff07b2-255e-4a7d-8cb5-f3e720c93a43" providerId="ADAL" clId="{C4A96A83-F0CD-4C97-B369-FE7B7DDEF133}" dt="2024-06-08T17:02:51.809" v="270"/>
          <ac:spMkLst>
            <pc:docMk/>
            <pc:sldMk cId="0" sldId="263"/>
            <ac:spMk id="22" creationId="{4B6113C5-E0F8-F807-3649-E0BC30E38224}"/>
          </ac:spMkLst>
        </pc:spChg>
        <pc:spChg chg="mod">
          <ac:chgData name="NGUYEN TRAN THANH HA" userId="40ff07b2-255e-4a7d-8cb5-f3e720c93a43" providerId="ADAL" clId="{C4A96A83-F0CD-4C97-B369-FE7B7DDEF133}" dt="2024-06-08T17:02:51.809" v="270"/>
          <ac:spMkLst>
            <pc:docMk/>
            <pc:sldMk cId="0" sldId="263"/>
            <ac:spMk id="23" creationId="{0712058D-8A0F-21F0-69EF-AC06E31BF829}"/>
          </ac:spMkLst>
        </pc:spChg>
        <pc:spChg chg="add del mod">
          <ac:chgData name="NGUYEN TRAN THANH HA" userId="40ff07b2-255e-4a7d-8cb5-f3e720c93a43" providerId="ADAL" clId="{C4A96A83-F0CD-4C97-B369-FE7B7DDEF133}" dt="2024-06-08T17:03:20.839" v="280" actId="478"/>
          <ac:spMkLst>
            <pc:docMk/>
            <pc:sldMk cId="0" sldId="263"/>
            <ac:spMk id="24" creationId="{92089926-FBB9-A5A7-2F6D-16775C1D3CDC}"/>
          </ac:spMkLst>
        </pc:spChg>
        <pc:spChg chg="mod">
          <ac:chgData name="NGUYEN TRAN THANH HA" userId="40ff07b2-255e-4a7d-8cb5-f3e720c93a43" providerId="ADAL" clId="{C4A96A83-F0CD-4C97-B369-FE7B7DDEF133}" dt="2024-06-08T17:02:52.877" v="271"/>
          <ac:spMkLst>
            <pc:docMk/>
            <pc:sldMk cId="0" sldId="263"/>
            <ac:spMk id="26" creationId="{520FDB3A-F08C-2B48-1B4B-68C6EE6809F4}"/>
          </ac:spMkLst>
        </pc:spChg>
        <pc:spChg chg="mod">
          <ac:chgData name="NGUYEN TRAN THANH HA" userId="40ff07b2-255e-4a7d-8cb5-f3e720c93a43" providerId="ADAL" clId="{C4A96A83-F0CD-4C97-B369-FE7B7DDEF133}" dt="2024-06-08T17:02:52.877" v="271"/>
          <ac:spMkLst>
            <pc:docMk/>
            <pc:sldMk cId="0" sldId="263"/>
            <ac:spMk id="27" creationId="{A24F882A-D3EF-7D54-5820-DBA305DDA9E4}"/>
          </ac:spMkLst>
        </pc:spChg>
        <pc:spChg chg="add del mod">
          <ac:chgData name="NGUYEN TRAN THANH HA" userId="40ff07b2-255e-4a7d-8cb5-f3e720c93a43" providerId="ADAL" clId="{C4A96A83-F0CD-4C97-B369-FE7B7DDEF133}" dt="2024-06-08T17:03:20.839" v="280" actId="478"/>
          <ac:spMkLst>
            <pc:docMk/>
            <pc:sldMk cId="0" sldId="263"/>
            <ac:spMk id="28" creationId="{20BD07C3-A792-7DAD-D61F-6CC86E58D62F}"/>
          </ac:spMkLst>
        </pc:spChg>
        <pc:spChg chg="mod">
          <ac:chgData name="NGUYEN TRAN THANH HA" userId="40ff07b2-255e-4a7d-8cb5-f3e720c93a43" providerId="ADAL" clId="{C4A96A83-F0CD-4C97-B369-FE7B7DDEF133}" dt="2024-06-08T17:02:53.721" v="272"/>
          <ac:spMkLst>
            <pc:docMk/>
            <pc:sldMk cId="0" sldId="263"/>
            <ac:spMk id="30" creationId="{7CF84DF2-87AF-52B6-4FAA-167343786D84}"/>
          </ac:spMkLst>
        </pc:spChg>
        <pc:spChg chg="mod">
          <ac:chgData name="NGUYEN TRAN THANH HA" userId="40ff07b2-255e-4a7d-8cb5-f3e720c93a43" providerId="ADAL" clId="{C4A96A83-F0CD-4C97-B369-FE7B7DDEF133}" dt="2024-06-08T17:02:53.721" v="272"/>
          <ac:spMkLst>
            <pc:docMk/>
            <pc:sldMk cId="0" sldId="263"/>
            <ac:spMk id="31" creationId="{78C28E23-7F7A-C522-2789-ECAB8FA630E7}"/>
          </ac:spMkLst>
        </pc:spChg>
        <pc:spChg chg="add del mod">
          <ac:chgData name="NGUYEN TRAN THANH HA" userId="40ff07b2-255e-4a7d-8cb5-f3e720c93a43" providerId="ADAL" clId="{C4A96A83-F0CD-4C97-B369-FE7B7DDEF133}" dt="2024-06-08T17:03:17.389" v="279" actId="478"/>
          <ac:spMkLst>
            <pc:docMk/>
            <pc:sldMk cId="0" sldId="263"/>
            <ac:spMk id="800" creationId="{0087CDA1-CEE6-8B7D-720A-BF6A3AD19CF6}"/>
          </ac:spMkLst>
        </pc:spChg>
        <pc:spChg chg="mod">
          <ac:chgData name="NGUYEN TRAN THANH HA" userId="40ff07b2-255e-4a7d-8cb5-f3e720c93a43" providerId="ADAL" clId="{C4A96A83-F0CD-4C97-B369-FE7B7DDEF133}" dt="2024-06-08T17:02:54.531" v="273"/>
          <ac:spMkLst>
            <pc:docMk/>
            <pc:sldMk cId="0" sldId="263"/>
            <ac:spMk id="802" creationId="{C0754050-2BDA-BB5A-10C1-783B24D2F506}"/>
          </ac:spMkLst>
        </pc:spChg>
        <pc:spChg chg="mod">
          <ac:chgData name="NGUYEN TRAN THANH HA" userId="40ff07b2-255e-4a7d-8cb5-f3e720c93a43" providerId="ADAL" clId="{C4A96A83-F0CD-4C97-B369-FE7B7DDEF133}" dt="2024-06-08T17:02:54.531" v="273"/>
          <ac:spMkLst>
            <pc:docMk/>
            <pc:sldMk cId="0" sldId="263"/>
            <ac:spMk id="803" creationId="{90A386C6-52C2-BC58-096E-37C9A5F798A0}"/>
          </ac:spMkLst>
        </pc:spChg>
        <pc:spChg chg="add del mod">
          <ac:chgData name="NGUYEN TRAN THANH HA" userId="40ff07b2-255e-4a7d-8cb5-f3e720c93a43" providerId="ADAL" clId="{C4A96A83-F0CD-4C97-B369-FE7B7DDEF133}" dt="2024-06-08T17:03:14.649" v="278" actId="478"/>
          <ac:spMkLst>
            <pc:docMk/>
            <pc:sldMk cId="0" sldId="263"/>
            <ac:spMk id="804" creationId="{D17D9D4B-0BED-FADC-F33A-69B9545FD5EC}"/>
          </ac:spMkLst>
        </pc:spChg>
        <pc:spChg chg="mod">
          <ac:chgData name="NGUYEN TRAN THANH HA" userId="40ff07b2-255e-4a7d-8cb5-f3e720c93a43" providerId="ADAL" clId="{C4A96A83-F0CD-4C97-B369-FE7B7DDEF133}" dt="2024-06-08T17:02:55.496" v="274"/>
          <ac:spMkLst>
            <pc:docMk/>
            <pc:sldMk cId="0" sldId="263"/>
            <ac:spMk id="806" creationId="{16F31367-1963-3355-1164-9FCE00E99F8B}"/>
          </ac:spMkLst>
        </pc:spChg>
        <pc:spChg chg="mod">
          <ac:chgData name="NGUYEN TRAN THANH HA" userId="40ff07b2-255e-4a7d-8cb5-f3e720c93a43" providerId="ADAL" clId="{C4A96A83-F0CD-4C97-B369-FE7B7DDEF133}" dt="2024-06-08T17:02:55.496" v="274"/>
          <ac:spMkLst>
            <pc:docMk/>
            <pc:sldMk cId="0" sldId="263"/>
            <ac:spMk id="807" creationId="{365E5957-4D5A-8C8D-52D9-9E7251A344DA}"/>
          </ac:spMkLst>
        </pc:spChg>
        <pc:spChg chg="add del mod">
          <ac:chgData name="NGUYEN TRAN THANH HA" userId="40ff07b2-255e-4a7d-8cb5-f3e720c93a43" providerId="ADAL" clId="{C4A96A83-F0CD-4C97-B369-FE7B7DDEF133}" dt="2024-06-08T17:03:09.474" v="277" actId="478"/>
          <ac:spMkLst>
            <pc:docMk/>
            <pc:sldMk cId="0" sldId="263"/>
            <ac:spMk id="808" creationId="{ECD3368F-B2DF-197C-ECC2-9F2D658433A6}"/>
          </ac:spMkLst>
        </pc:spChg>
        <pc:spChg chg="del">
          <ac:chgData name="NGUYEN TRAN THANH HA" userId="40ff07b2-255e-4a7d-8cb5-f3e720c93a43" providerId="ADAL" clId="{C4A96A83-F0CD-4C97-B369-FE7B7DDEF133}" dt="2024-06-08T16:59:29.247" v="221" actId="478"/>
          <ac:spMkLst>
            <pc:docMk/>
            <pc:sldMk cId="0" sldId="263"/>
            <ac:spMk id="810" creationId="{00000000-0000-0000-0000-000000000000}"/>
          </ac:spMkLst>
        </pc:spChg>
        <pc:spChg chg="mod">
          <ac:chgData name="NGUYEN TRAN THANH HA" userId="40ff07b2-255e-4a7d-8cb5-f3e720c93a43" providerId="ADAL" clId="{C4A96A83-F0CD-4C97-B369-FE7B7DDEF133}" dt="2024-06-08T17:28:55.615" v="597" actId="13822"/>
          <ac:spMkLst>
            <pc:docMk/>
            <pc:sldMk cId="0" sldId="263"/>
            <ac:spMk id="821" creationId="{00000000-0000-0000-0000-000000000000}"/>
          </ac:spMkLst>
        </pc:spChg>
        <pc:spChg chg="mod">
          <ac:chgData name="NGUYEN TRAN THANH HA" userId="40ff07b2-255e-4a7d-8cb5-f3e720c93a43" providerId="ADAL" clId="{C4A96A83-F0CD-4C97-B369-FE7B7DDEF133}" dt="2024-06-08T17:13:13.566" v="420" actId="1076"/>
          <ac:spMkLst>
            <pc:docMk/>
            <pc:sldMk cId="0" sldId="263"/>
            <ac:spMk id="823" creationId="{00000000-0000-0000-0000-000000000000}"/>
          </ac:spMkLst>
        </pc:spChg>
        <pc:spChg chg="del mod">
          <ac:chgData name="NGUYEN TRAN THANH HA" userId="40ff07b2-255e-4a7d-8cb5-f3e720c93a43" providerId="ADAL" clId="{C4A96A83-F0CD-4C97-B369-FE7B7DDEF133}" dt="2024-06-08T17:02:01.929" v="257" actId="478"/>
          <ac:spMkLst>
            <pc:docMk/>
            <pc:sldMk cId="0" sldId="263"/>
            <ac:spMk id="824" creationId="{00000000-0000-0000-0000-000000000000}"/>
          </ac:spMkLst>
        </pc:spChg>
        <pc:spChg chg="mod">
          <ac:chgData name="NGUYEN TRAN THANH HA" userId="40ff07b2-255e-4a7d-8cb5-f3e720c93a43" providerId="ADAL" clId="{C4A96A83-F0CD-4C97-B369-FE7B7DDEF133}" dt="2024-06-08T17:13:13.566" v="420" actId="1076"/>
          <ac:spMkLst>
            <pc:docMk/>
            <pc:sldMk cId="0" sldId="263"/>
            <ac:spMk id="825" creationId="{00000000-0000-0000-0000-000000000000}"/>
          </ac:spMkLst>
        </pc:spChg>
        <pc:spChg chg="del mod">
          <ac:chgData name="NGUYEN TRAN THANH HA" userId="40ff07b2-255e-4a7d-8cb5-f3e720c93a43" providerId="ADAL" clId="{C4A96A83-F0CD-4C97-B369-FE7B7DDEF133}" dt="2024-06-08T17:02:31.293" v="268" actId="478"/>
          <ac:spMkLst>
            <pc:docMk/>
            <pc:sldMk cId="0" sldId="263"/>
            <ac:spMk id="826" creationId="{00000000-0000-0000-0000-000000000000}"/>
          </ac:spMkLst>
        </pc:spChg>
        <pc:spChg chg="del">
          <ac:chgData name="NGUYEN TRAN THANH HA" userId="40ff07b2-255e-4a7d-8cb5-f3e720c93a43" providerId="ADAL" clId="{C4A96A83-F0CD-4C97-B369-FE7B7DDEF133}" dt="2024-06-08T17:02:25.930" v="266" actId="478"/>
          <ac:spMkLst>
            <pc:docMk/>
            <pc:sldMk cId="0" sldId="263"/>
            <ac:spMk id="827" creationId="{00000000-0000-0000-0000-000000000000}"/>
          </ac:spMkLst>
        </pc:spChg>
        <pc:spChg chg="del mod">
          <ac:chgData name="NGUYEN TRAN THANH HA" userId="40ff07b2-255e-4a7d-8cb5-f3e720c93a43" providerId="ADAL" clId="{C4A96A83-F0CD-4C97-B369-FE7B7DDEF133}" dt="2024-06-08T17:02:31.293" v="268" actId="478"/>
          <ac:spMkLst>
            <pc:docMk/>
            <pc:sldMk cId="0" sldId="263"/>
            <ac:spMk id="828" creationId="{00000000-0000-0000-0000-000000000000}"/>
          </ac:spMkLst>
        </pc:spChg>
        <pc:spChg chg="del">
          <ac:chgData name="NGUYEN TRAN THANH HA" userId="40ff07b2-255e-4a7d-8cb5-f3e720c93a43" providerId="ADAL" clId="{C4A96A83-F0CD-4C97-B369-FE7B7DDEF133}" dt="2024-06-08T17:02:21.155" v="263" actId="478"/>
          <ac:spMkLst>
            <pc:docMk/>
            <pc:sldMk cId="0" sldId="263"/>
            <ac:spMk id="829" creationId="{00000000-0000-0000-0000-000000000000}"/>
          </ac:spMkLst>
        </pc:spChg>
        <pc:spChg chg="del">
          <ac:chgData name="NGUYEN TRAN THANH HA" userId="40ff07b2-255e-4a7d-8cb5-f3e720c93a43" providerId="ADAL" clId="{C4A96A83-F0CD-4C97-B369-FE7B7DDEF133}" dt="2024-06-08T17:02:23.799" v="265" actId="478"/>
          <ac:spMkLst>
            <pc:docMk/>
            <pc:sldMk cId="0" sldId="263"/>
            <ac:spMk id="830" creationId="{00000000-0000-0000-0000-000000000000}"/>
          </ac:spMkLst>
        </pc:spChg>
        <pc:spChg chg="mod">
          <ac:chgData name="NGUYEN TRAN THANH HA" userId="40ff07b2-255e-4a7d-8cb5-f3e720c93a43" providerId="ADAL" clId="{C4A96A83-F0CD-4C97-B369-FE7B7DDEF133}" dt="2024-06-08T17:03:48.519" v="284"/>
          <ac:spMkLst>
            <pc:docMk/>
            <pc:sldMk cId="0" sldId="263"/>
            <ac:spMk id="831" creationId="{9516BD46-DD76-31F2-208C-B48314849A8A}"/>
          </ac:spMkLst>
        </pc:spChg>
        <pc:spChg chg="mod">
          <ac:chgData name="NGUYEN TRAN THANH HA" userId="40ff07b2-255e-4a7d-8cb5-f3e720c93a43" providerId="ADAL" clId="{C4A96A83-F0CD-4C97-B369-FE7B7DDEF133}" dt="2024-06-08T17:03:48.519" v="284"/>
          <ac:spMkLst>
            <pc:docMk/>
            <pc:sldMk cId="0" sldId="263"/>
            <ac:spMk id="832" creationId="{79F8B137-16A7-9368-69A6-B46E395187B5}"/>
          </ac:spMkLst>
        </pc:spChg>
        <pc:spChg chg="add mod">
          <ac:chgData name="NGUYEN TRAN THANH HA" userId="40ff07b2-255e-4a7d-8cb5-f3e720c93a43" providerId="ADAL" clId="{C4A96A83-F0CD-4C97-B369-FE7B7DDEF133}" dt="2024-06-08T17:13:13.566" v="420" actId="1076"/>
          <ac:spMkLst>
            <pc:docMk/>
            <pc:sldMk cId="0" sldId="263"/>
            <ac:spMk id="833" creationId="{B6AA49A3-000B-DEB4-D607-3445545594CC}"/>
          </ac:spMkLst>
        </pc:spChg>
        <pc:spChg chg="mod">
          <ac:chgData name="NGUYEN TRAN THANH HA" userId="40ff07b2-255e-4a7d-8cb5-f3e720c93a43" providerId="ADAL" clId="{C4A96A83-F0CD-4C97-B369-FE7B7DDEF133}" dt="2024-06-08T17:03:49.374" v="285"/>
          <ac:spMkLst>
            <pc:docMk/>
            <pc:sldMk cId="0" sldId="263"/>
            <ac:spMk id="835" creationId="{F4B9E641-5160-B248-D8F1-533B03A9A618}"/>
          </ac:spMkLst>
        </pc:spChg>
        <pc:spChg chg="mod">
          <ac:chgData name="NGUYEN TRAN THANH HA" userId="40ff07b2-255e-4a7d-8cb5-f3e720c93a43" providerId="ADAL" clId="{C4A96A83-F0CD-4C97-B369-FE7B7DDEF133}" dt="2024-06-08T17:03:49.374" v="285"/>
          <ac:spMkLst>
            <pc:docMk/>
            <pc:sldMk cId="0" sldId="263"/>
            <ac:spMk id="836" creationId="{20D0D77C-65BF-BD13-F57A-F5827BC1E46D}"/>
          </ac:spMkLst>
        </pc:spChg>
        <pc:spChg chg="add del mod">
          <ac:chgData name="NGUYEN TRAN THANH HA" userId="40ff07b2-255e-4a7d-8cb5-f3e720c93a43" providerId="ADAL" clId="{C4A96A83-F0CD-4C97-B369-FE7B7DDEF133}" dt="2024-06-08T17:08:52.069" v="386" actId="478"/>
          <ac:spMkLst>
            <pc:docMk/>
            <pc:sldMk cId="0" sldId="263"/>
            <ac:spMk id="837" creationId="{134C002E-A017-A983-FE07-B08F0AA31FEA}"/>
          </ac:spMkLst>
        </pc:spChg>
        <pc:spChg chg="mod">
          <ac:chgData name="NGUYEN TRAN THANH HA" userId="40ff07b2-255e-4a7d-8cb5-f3e720c93a43" providerId="ADAL" clId="{C4A96A83-F0CD-4C97-B369-FE7B7DDEF133}" dt="2024-06-08T17:03:50.168" v="286"/>
          <ac:spMkLst>
            <pc:docMk/>
            <pc:sldMk cId="0" sldId="263"/>
            <ac:spMk id="839" creationId="{10BAEC77-DC40-BD08-8D08-CD224C58C00B}"/>
          </ac:spMkLst>
        </pc:spChg>
        <pc:spChg chg="mod">
          <ac:chgData name="NGUYEN TRAN THANH HA" userId="40ff07b2-255e-4a7d-8cb5-f3e720c93a43" providerId="ADAL" clId="{C4A96A83-F0CD-4C97-B369-FE7B7DDEF133}" dt="2024-06-08T17:03:50.168" v="286"/>
          <ac:spMkLst>
            <pc:docMk/>
            <pc:sldMk cId="0" sldId="263"/>
            <ac:spMk id="840" creationId="{ABE6B21A-78CD-795B-1FEE-5394B3437AF6}"/>
          </ac:spMkLst>
        </pc:spChg>
        <pc:spChg chg="add mod">
          <ac:chgData name="NGUYEN TRAN THANH HA" userId="40ff07b2-255e-4a7d-8cb5-f3e720c93a43" providerId="ADAL" clId="{C4A96A83-F0CD-4C97-B369-FE7B7DDEF133}" dt="2024-06-08T17:11:49.715" v="411" actId="1076"/>
          <ac:spMkLst>
            <pc:docMk/>
            <pc:sldMk cId="0" sldId="263"/>
            <ac:spMk id="841" creationId="{12552531-F6D8-5C75-6D33-90F8FE4C4DF4}"/>
          </ac:spMkLst>
        </pc:spChg>
        <pc:spChg chg="mod">
          <ac:chgData name="NGUYEN TRAN THANH HA" userId="40ff07b2-255e-4a7d-8cb5-f3e720c93a43" providerId="ADAL" clId="{C4A96A83-F0CD-4C97-B369-FE7B7DDEF133}" dt="2024-06-08T17:03:50.859" v="287"/>
          <ac:spMkLst>
            <pc:docMk/>
            <pc:sldMk cId="0" sldId="263"/>
            <ac:spMk id="843" creationId="{F0AA71B8-0912-30C2-0E9D-06D08A78F913}"/>
          </ac:spMkLst>
        </pc:spChg>
        <pc:spChg chg="mod">
          <ac:chgData name="NGUYEN TRAN THANH HA" userId="40ff07b2-255e-4a7d-8cb5-f3e720c93a43" providerId="ADAL" clId="{C4A96A83-F0CD-4C97-B369-FE7B7DDEF133}" dt="2024-06-08T17:03:50.859" v="287"/>
          <ac:spMkLst>
            <pc:docMk/>
            <pc:sldMk cId="0" sldId="263"/>
            <ac:spMk id="844" creationId="{C127B190-C320-A54A-97D1-CAE2FD87F6C9}"/>
          </ac:spMkLst>
        </pc:spChg>
        <pc:spChg chg="add mod">
          <ac:chgData name="NGUYEN TRAN THANH HA" userId="40ff07b2-255e-4a7d-8cb5-f3e720c93a43" providerId="ADAL" clId="{C4A96A83-F0CD-4C97-B369-FE7B7DDEF133}" dt="2024-06-08T17:12:38.240" v="419" actId="1076"/>
          <ac:spMkLst>
            <pc:docMk/>
            <pc:sldMk cId="0" sldId="263"/>
            <ac:spMk id="845" creationId="{47944434-60C7-A22D-6E97-26BB031E518A}"/>
          </ac:spMkLst>
        </pc:spChg>
        <pc:spChg chg="mod">
          <ac:chgData name="NGUYEN TRAN THANH HA" userId="40ff07b2-255e-4a7d-8cb5-f3e720c93a43" providerId="ADAL" clId="{C4A96A83-F0CD-4C97-B369-FE7B7DDEF133}" dt="2024-06-08T17:03:51.556" v="288"/>
          <ac:spMkLst>
            <pc:docMk/>
            <pc:sldMk cId="0" sldId="263"/>
            <ac:spMk id="847" creationId="{3DFFCE65-9370-6CA0-C525-EAE7FB1CE989}"/>
          </ac:spMkLst>
        </pc:spChg>
        <pc:spChg chg="mod">
          <ac:chgData name="NGUYEN TRAN THANH HA" userId="40ff07b2-255e-4a7d-8cb5-f3e720c93a43" providerId="ADAL" clId="{C4A96A83-F0CD-4C97-B369-FE7B7DDEF133}" dt="2024-06-08T17:03:51.556" v="288"/>
          <ac:spMkLst>
            <pc:docMk/>
            <pc:sldMk cId="0" sldId="263"/>
            <ac:spMk id="848" creationId="{5104ADCD-6F0E-8561-027D-EC42B5FA29EE}"/>
          </ac:spMkLst>
        </pc:spChg>
        <pc:spChg chg="add mod">
          <ac:chgData name="NGUYEN TRAN THANH HA" userId="40ff07b2-255e-4a7d-8cb5-f3e720c93a43" providerId="ADAL" clId="{C4A96A83-F0CD-4C97-B369-FE7B7DDEF133}" dt="2024-06-08T17:12:17.472" v="417" actId="1076"/>
          <ac:spMkLst>
            <pc:docMk/>
            <pc:sldMk cId="0" sldId="263"/>
            <ac:spMk id="849" creationId="{2AAD2C1E-BF78-E897-77CE-24BF2A361726}"/>
          </ac:spMkLst>
        </pc:spChg>
        <pc:spChg chg="mod">
          <ac:chgData name="NGUYEN TRAN THANH HA" userId="40ff07b2-255e-4a7d-8cb5-f3e720c93a43" providerId="ADAL" clId="{C4A96A83-F0CD-4C97-B369-FE7B7DDEF133}" dt="2024-06-08T17:03:52.194" v="289"/>
          <ac:spMkLst>
            <pc:docMk/>
            <pc:sldMk cId="0" sldId="263"/>
            <ac:spMk id="851" creationId="{AAFFDA26-98D8-F99B-3705-5A35E66BA3AD}"/>
          </ac:spMkLst>
        </pc:spChg>
        <pc:spChg chg="mod">
          <ac:chgData name="NGUYEN TRAN THANH HA" userId="40ff07b2-255e-4a7d-8cb5-f3e720c93a43" providerId="ADAL" clId="{C4A96A83-F0CD-4C97-B369-FE7B7DDEF133}" dt="2024-06-08T17:03:52.194" v="289"/>
          <ac:spMkLst>
            <pc:docMk/>
            <pc:sldMk cId="0" sldId="263"/>
            <ac:spMk id="852" creationId="{F1868153-1DAE-93BE-0D28-C87D633B9882}"/>
          </ac:spMkLst>
        </pc:spChg>
        <pc:spChg chg="add mod">
          <ac:chgData name="NGUYEN TRAN THANH HA" userId="40ff07b2-255e-4a7d-8cb5-f3e720c93a43" providerId="ADAL" clId="{C4A96A83-F0CD-4C97-B369-FE7B7DDEF133}" dt="2024-06-08T17:13:13.566" v="420" actId="1076"/>
          <ac:spMkLst>
            <pc:docMk/>
            <pc:sldMk cId="0" sldId="263"/>
            <ac:spMk id="853" creationId="{9D4880B4-F7F3-D928-A364-7B433E4DEB01}"/>
          </ac:spMkLst>
        </pc:spChg>
        <pc:spChg chg="mod">
          <ac:chgData name="NGUYEN TRAN THANH HA" userId="40ff07b2-255e-4a7d-8cb5-f3e720c93a43" providerId="ADAL" clId="{C4A96A83-F0CD-4C97-B369-FE7B7DDEF133}" dt="2024-06-08T17:03:52.819" v="290"/>
          <ac:spMkLst>
            <pc:docMk/>
            <pc:sldMk cId="0" sldId="263"/>
            <ac:spMk id="855" creationId="{A98646A5-17C7-2908-72D2-EF93E2DE8FD7}"/>
          </ac:spMkLst>
        </pc:spChg>
        <pc:spChg chg="mod">
          <ac:chgData name="NGUYEN TRAN THANH HA" userId="40ff07b2-255e-4a7d-8cb5-f3e720c93a43" providerId="ADAL" clId="{C4A96A83-F0CD-4C97-B369-FE7B7DDEF133}" dt="2024-06-08T17:03:52.819" v="290"/>
          <ac:spMkLst>
            <pc:docMk/>
            <pc:sldMk cId="0" sldId="263"/>
            <ac:spMk id="856" creationId="{8709274E-C12E-FCFF-6381-0396B9D74449}"/>
          </ac:spMkLst>
        </pc:spChg>
        <pc:spChg chg="add mod">
          <ac:chgData name="NGUYEN TRAN THANH HA" userId="40ff07b2-255e-4a7d-8cb5-f3e720c93a43" providerId="ADAL" clId="{C4A96A83-F0CD-4C97-B369-FE7B7DDEF133}" dt="2024-06-08T17:13:13.566" v="420" actId="1076"/>
          <ac:spMkLst>
            <pc:docMk/>
            <pc:sldMk cId="0" sldId="263"/>
            <ac:spMk id="857" creationId="{7F26C254-DD08-4E03-350B-BD62B8608D33}"/>
          </ac:spMkLst>
        </pc:spChg>
        <pc:spChg chg="add mod">
          <ac:chgData name="NGUYEN TRAN THANH HA" userId="40ff07b2-255e-4a7d-8cb5-f3e720c93a43" providerId="ADAL" clId="{C4A96A83-F0CD-4C97-B369-FE7B7DDEF133}" dt="2024-06-08T17:13:13.566" v="420" actId="1076"/>
          <ac:spMkLst>
            <pc:docMk/>
            <pc:sldMk cId="0" sldId="263"/>
            <ac:spMk id="858" creationId="{605B37B9-3E64-4478-4BB8-B8D5D4D48547}"/>
          </ac:spMkLst>
        </pc:spChg>
        <pc:spChg chg="add mod">
          <ac:chgData name="NGUYEN TRAN THANH HA" userId="40ff07b2-255e-4a7d-8cb5-f3e720c93a43" providerId="ADAL" clId="{C4A96A83-F0CD-4C97-B369-FE7B7DDEF133}" dt="2024-06-08T17:13:13.566" v="420" actId="1076"/>
          <ac:spMkLst>
            <pc:docMk/>
            <pc:sldMk cId="0" sldId="263"/>
            <ac:spMk id="859" creationId="{A010F307-71CB-AFDD-66E3-C6FBC538DB98}"/>
          </ac:spMkLst>
        </pc:spChg>
        <pc:spChg chg="add mod">
          <ac:chgData name="NGUYEN TRAN THANH HA" userId="40ff07b2-255e-4a7d-8cb5-f3e720c93a43" providerId="ADAL" clId="{C4A96A83-F0CD-4C97-B369-FE7B7DDEF133}" dt="2024-06-08T17:13:13.566" v="420" actId="1076"/>
          <ac:spMkLst>
            <pc:docMk/>
            <pc:sldMk cId="0" sldId="263"/>
            <ac:spMk id="860" creationId="{587AB312-C675-6600-7263-514FBB97C242}"/>
          </ac:spMkLst>
        </pc:spChg>
        <pc:spChg chg="add mod">
          <ac:chgData name="NGUYEN TRAN THANH HA" userId="40ff07b2-255e-4a7d-8cb5-f3e720c93a43" providerId="ADAL" clId="{C4A96A83-F0CD-4C97-B369-FE7B7DDEF133}" dt="2024-06-08T17:12:24.335" v="418" actId="1076"/>
          <ac:spMkLst>
            <pc:docMk/>
            <pc:sldMk cId="0" sldId="263"/>
            <ac:spMk id="861" creationId="{98FD595D-3727-E8ED-CF13-F5006081A033}"/>
          </ac:spMkLst>
        </pc:spChg>
        <pc:spChg chg="add mod">
          <ac:chgData name="NGUYEN TRAN THANH HA" userId="40ff07b2-255e-4a7d-8cb5-f3e720c93a43" providerId="ADAL" clId="{C4A96A83-F0CD-4C97-B369-FE7B7DDEF133}" dt="2024-06-08T17:12:12.613" v="416" actId="1076"/>
          <ac:spMkLst>
            <pc:docMk/>
            <pc:sldMk cId="0" sldId="263"/>
            <ac:spMk id="862" creationId="{B3FF2319-A874-97FB-70E2-64D8F3D12911}"/>
          </ac:spMkLst>
        </pc:spChg>
        <pc:spChg chg="add mod">
          <ac:chgData name="NGUYEN TRAN THANH HA" userId="40ff07b2-255e-4a7d-8cb5-f3e720c93a43" providerId="ADAL" clId="{C4A96A83-F0CD-4C97-B369-FE7B7DDEF133}" dt="2024-06-08T17:12:04.085" v="415" actId="14100"/>
          <ac:spMkLst>
            <pc:docMk/>
            <pc:sldMk cId="0" sldId="263"/>
            <ac:spMk id="863" creationId="{032460FE-F227-67B4-C102-66804AC7E170}"/>
          </ac:spMkLst>
        </pc:spChg>
        <pc:spChg chg="mod">
          <ac:chgData name="NGUYEN TRAN THANH HA" userId="40ff07b2-255e-4a7d-8cb5-f3e720c93a43" providerId="ADAL" clId="{C4A96A83-F0CD-4C97-B369-FE7B7DDEF133}" dt="2024-06-08T18:26:47.411" v="1277"/>
          <ac:spMkLst>
            <pc:docMk/>
            <pc:sldMk cId="0" sldId="263"/>
            <ac:spMk id="865" creationId="{96CB5823-CC1B-FD5E-7227-470142756265}"/>
          </ac:spMkLst>
        </pc:spChg>
        <pc:spChg chg="mod">
          <ac:chgData name="NGUYEN TRAN THANH HA" userId="40ff07b2-255e-4a7d-8cb5-f3e720c93a43" providerId="ADAL" clId="{C4A96A83-F0CD-4C97-B369-FE7B7DDEF133}" dt="2024-06-08T18:26:47.411" v="1277"/>
          <ac:spMkLst>
            <pc:docMk/>
            <pc:sldMk cId="0" sldId="263"/>
            <ac:spMk id="866" creationId="{09F1010F-83F8-1D56-D390-F86EFA56803B}"/>
          </ac:spMkLst>
        </pc:spChg>
        <pc:spChg chg="mod">
          <ac:chgData name="NGUYEN TRAN THANH HA" userId="40ff07b2-255e-4a7d-8cb5-f3e720c93a43" providerId="ADAL" clId="{C4A96A83-F0CD-4C97-B369-FE7B7DDEF133}" dt="2024-06-08T18:26:47.411" v="1277"/>
          <ac:spMkLst>
            <pc:docMk/>
            <pc:sldMk cId="0" sldId="263"/>
            <ac:spMk id="867" creationId="{26A5962F-F75B-98A8-A7E6-96C05F813435}"/>
          </ac:spMkLst>
        </pc:spChg>
        <pc:spChg chg="mod">
          <ac:chgData name="NGUYEN TRAN THANH HA" userId="40ff07b2-255e-4a7d-8cb5-f3e720c93a43" providerId="ADAL" clId="{C4A96A83-F0CD-4C97-B369-FE7B7DDEF133}" dt="2024-06-08T18:26:47.411" v="1277"/>
          <ac:spMkLst>
            <pc:docMk/>
            <pc:sldMk cId="0" sldId="263"/>
            <ac:spMk id="868" creationId="{691CE5EC-37BB-369E-395F-7280AE7BC369}"/>
          </ac:spMkLst>
        </pc:spChg>
        <pc:spChg chg="mod">
          <ac:chgData name="NGUYEN TRAN THANH HA" userId="40ff07b2-255e-4a7d-8cb5-f3e720c93a43" providerId="ADAL" clId="{C4A96A83-F0CD-4C97-B369-FE7B7DDEF133}" dt="2024-06-08T18:26:53.321" v="1279"/>
          <ac:spMkLst>
            <pc:docMk/>
            <pc:sldMk cId="0" sldId="263"/>
            <ac:spMk id="870" creationId="{70EB75A0-F68C-C357-604F-76B567D45959}"/>
          </ac:spMkLst>
        </pc:spChg>
        <pc:spChg chg="mod">
          <ac:chgData name="NGUYEN TRAN THANH HA" userId="40ff07b2-255e-4a7d-8cb5-f3e720c93a43" providerId="ADAL" clId="{C4A96A83-F0CD-4C97-B369-FE7B7DDEF133}" dt="2024-06-08T18:26:53.321" v="1279"/>
          <ac:spMkLst>
            <pc:docMk/>
            <pc:sldMk cId="0" sldId="263"/>
            <ac:spMk id="871" creationId="{5045D18E-324C-18B2-6FE3-DBE5E7494913}"/>
          </ac:spMkLst>
        </pc:spChg>
        <pc:spChg chg="mod">
          <ac:chgData name="NGUYEN TRAN THANH HA" userId="40ff07b2-255e-4a7d-8cb5-f3e720c93a43" providerId="ADAL" clId="{C4A96A83-F0CD-4C97-B369-FE7B7DDEF133}" dt="2024-06-08T18:26:53.321" v="1279"/>
          <ac:spMkLst>
            <pc:docMk/>
            <pc:sldMk cId="0" sldId="263"/>
            <ac:spMk id="872" creationId="{E018E8EB-F814-DE0E-0650-A8400950E54F}"/>
          </ac:spMkLst>
        </pc:spChg>
        <pc:spChg chg="mod">
          <ac:chgData name="NGUYEN TRAN THANH HA" userId="40ff07b2-255e-4a7d-8cb5-f3e720c93a43" providerId="ADAL" clId="{C4A96A83-F0CD-4C97-B369-FE7B7DDEF133}" dt="2024-06-08T18:26:53.321" v="1279"/>
          <ac:spMkLst>
            <pc:docMk/>
            <pc:sldMk cId="0" sldId="263"/>
            <ac:spMk id="873" creationId="{F78CD1A1-A2DE-2ACA-8DA1-0FED27379F0E}"/>
          </ac:spMkLst>
        </pc:spChg>
        <pc:grpChg chg="add del mod">
          <ac:chgData name="NGUYEN TRAN THANH HA" userId="40ff07b2-255e-4a7d-8cb5-f3e720c93a43" providerId="ADAL" clId="{C4A96A83-F0CD-4C97-B369-FE7B7DDEF133}" dt="2024-06-08T17:03:09.474" v="277" actId="478"/>
          <ac:grpSpMkLst>
            <pc:docMk/>
            <pc:sldMk cId="0" sldId="263"/>
            <ac:grpSpMk id="7" creationId="{C7D8C23B-B2D9-DB8C-E390-DB2B4446FAC3}"/>
          </ac:grpSpMkLst>
        </pc:grpChg>
        <pc:grpChg chg="add del mod">
          <ac:chgData name="NGUYEN TRAN THANH HA" userId="40ff07b2-255e-4a7d-8cb5-f3e720c93a43" providerId="ADAL" clId="{C4A96A83-F0CD-4C97-B369-FE7B7DDEF133}" dt="2024-06-08T17:03:14.649" v="278" actId="478"/>
          <ac:grpSpMkLst>
            <pc:docMk/>
            <pc:sldMk cId="0" sldId="263"/>
            <ac:grpSpMk id="21" creationId="{BA399FDE-BFB3-561A-B06A-A116B4F23911}"/>
          </ac:grpSpMkLst>
        </pc:grpChg>
        <pc:grpChg chg="add del mod">
          <ac:chgData name="NGUYEN TRAN THANH HA" userId="40ff07b2-255e-4a7d-8cb5-f3e720c93a43" providerId="ADAL" clId="{C4A96A83-F0CD-4C97-B369-FE7B7DDEF133}" dt="2024-06-08T17:03:09.474" v="277" actId="478"/>
          <ac:grpSpMkLst>
            <pc:docMk/>
            <pc:sldMk cId="0" sldId="263"/>
            <ac:grpSpMk id="25" creationId="{DE280B12-3685-B9D9-BA8E-BC1E95B890DD}"/>
          </ac:grpSpMkLst>
        </pc:grpChg>
        <pc:grpChg chg="add del mod">
          <ac:chgData name="NGUYEN TRAN THANH HA" userId="40ff07b2-255e-4a7d-8cb5-f3e720c93a43" providerId="ADAL" clId="{C4A96A83-F0CD-4C97-B369-FE7B7DDEF133}" dt="2024-06-08T17:03:14.649" v="278" actId="478"/>
          <ac:grpSpMkLst>
            <pc:docMk/>
            <pc:sldMk cId="0" sldId="263"/>
            <ac:grpSpMk id="29" creationId="{773E808E-8651-8E73-609C-C67AD34F5ACF}"/>
          </ac:grpSpMkLst>
        </pc:grpChg>
        <pc:grpChg chg="add del mod">
          <ac:chgData name="NGUYEN TRAN THANH HA" userId="40ff07b2-255e-4a7d-8cb5-f3e720c93a43" providerId="ADAL" clId="{C4A96A83-F0CD-4C97-B369-FE7B7DDEF133}" dt="2024-06-08T17:03:09.474" v="277" actId="478"/>
          <ac:grpSpMkLst>
            <pc:docMk/>
            <pc:sldMk cId="0" sldId="263"/>
            <ac:grpSpMk id="801" creationId="{814FD7CC-CDA3-D4FB-BD43-73D226D27121}"/>
          </ac:grpSpMkLst>
        </pc:grpChg>
        <pc:grpChg chg="add del mod">
          <ac:chgData name="NGUYEN TRAN THANH HA" userId="40ff07b2-255e-4a7d-8cb5-f3e720c93a43" providerId="ADAL" clId="{C4A96A83-F0CD-4C97-B369-FE7B7DDEF133}" dt="2024-06-08T17:03:14.649" v="278" actId="478"/>
          <ac:grpSpMkLst>
            <pc:docMk/>
            <pc:sldMk cId="0" sldId="263"/>
            <ac:grpSpMk id="805" creationId="{68698951-C276-C13B-1F86-1E85698BD09E}"/>
          </ac:grpSpMkLst>
        </pc:grpChg>
        <pc:grpChg chg="add mod">
          <ac:chgData name="NGUYEN TRAN THANH HA" userId="40ff07b2-255e-4a7d-8cb5-f3e720c93a43" providerId="ADAL" clId="{C4A96A83-F0CD-4C97-B369-FE7B7DDEF133}" dt="2024-06-08T17:13:13.566" v="420" actId="1076"/>
          <ac:grpSpMkLst>
            <pc:docMk/>
            <pc:sldMk cId="0" sldId="263"/>
            <ac:grpSpMk id="809" creationId="{D467BC1F-8115-B035-3DBE-3D400352CF1E}"/>
          </ac:grpSpMkLst>
        </pc:grpChg>
        <pc:grpChg chg="del mod">
          <ac:chgData name="NGUYEN TRAN THANH HA" userId="40ff07b2-255e-4a7d-8cb5-f3e720c93a43" providerId="ADAL" clId="{C4A96A83-F0CD-4C97-B369-FE7B7DDEF133}" dt="2024-06-08T17:02:31.293" v="268" actId="478"/>
          <ac:grpSpMkLst>
            <pc:docMk/>
            <pc:sldMk cId="0" sldId="263"/>
            <ac:grpSpMk id="811" creationId="{00000000-0000-0000-0000-000000000000}"/>
          </ac:grpSpMkLst>
        </pc:grpChg>
        <pc:grpChg chg="del mod">
          <ac:chgData name="NGUYEN TRAN THANH HA" userId="40ff07b2-255e-4a7d-8cb5-f3e720c93a43" providerId="ADAL" clId="{C4A96A83-F0CD-4C97-B369-FE7B7DDEF133}" dt="2024-06-08T17:02:06.569" v="259" actId="478"/>
          <ac:grpSpMkLst>
            <pc:docMk/>
            <pc:sldMk cId="0" sldId="263"/>
            <ac:grpSpMk id="814" creationId="{00000000-0000-0000-0000-000000000000}"/>
          </ac:grpSpMkLst>
        </pc:grpChg>
        <pc:grpChg chg="del">
          <ac:chgData name="NGUYEN TRAN THANH HA" userId="40ff07b2-255e-4a7d-8cb5-f3e720c93a43" providerId="ADAL" clId="{C4A96A83-F0CD-4C97-B369-FE7B7DDEF133}" dt="2024-06-08T17:02:19.623" v="262" actId="478"/>
          <ac:grpSpMkLst>
            <pc:docMk/>
            <pc:sldMk cId="0" sldId="263"/>
            <ac:grpSpMk id="817" creationId="{00000000-0000-0000-0000-000000000000}"/>
          </ac:grpSpMkLst>
        </pc:grpChg>
        <pc:grpChg chg="mod">
          <ac:chgData name="NGUYEN TRAN THANH HA" userId="40ff07b2-255e-4a7d-8cb5-f3e720c93a43" providerId="ADAL" clId="{C4A96A83-F0CD-4C97-B369-FE7B7DDEF133}" dt="2024-06-08T17:13:13.566" v="420" actId="1076"/>
          <ac:grpSpMkLst>
            <pc:docMk/>
            <pc:sldMk cId="0" sldId="263"/>
            <ac:grpSpMk id="820" creationId="{00000000-0000-0000-0000-000000000000}"/>
          </ac:grpSpMkLst>
        </pc:grpChg>
        <pc:grpChg chg="add del mod">
          <ac:chgData name="NGUYEN TRAN THANH HA" userId="40ff07b2-255e-4a7d-8cb5-f3e720c93a43" providerId="ADAL" clId="{C4A96A83-F0CD-4C97-B369-FE7B7DDEF133}" dt="2024-06-08T17:08:52.069" v="386" actId="478"/>
          <ac:grpSpMkLst>
            <pc:docMk/>
            <pc:sldMk cId="0" sldId="263"/>
            <ac:grpSpMk id="834" creationId="{078B4B33-F1D6-63B2-841E-DF1EE57DF8A7}"/>
          </ac:grpSpMkLst>
        </pc:grpChg>
        <pc:grpChg chg="add mod">
          <ac:chgData name="NGUYEN TRAN THANH HA" userId="40ff07b2-255e-4a7d-8cb5-f3e720c93a43" providerId="ADAL" clId="{C4A96A83-F0CD-4C97-B369-FE7B7DDEF133}" dt="2024-06-08T17:11:19.502" v="406" actId="1076"/>
          <ac:grpSpMkLst>
            <pc:docMk/>
            <pc:sldMk cId="0" sldId="263"/>
            <ac:grpSpMk id="838" creationId="{C8B3A841-3EA3-C604-EC4E-2AB9A37A9BD0}"/>
          </ac:grpSpMkLst>
        </pc:grpChg>
        <pc:grpChg chg="add mod">
          <ac:chgData name="NGUYEN TRAN THANH HA" userId="40ff07b2-255e-4a7d-8cb5-f3e720c93a43" providerId="ADAL" clId="{C4A96A83-F0CD-4C97-B369-FE7B7DDEF133}" dt="2024-06-08T17:12:38.240" v="419" actId="1076"/>
          <ac:grpSpMkLst>
            <pc:docMk/>
            <pc:sldMk cId="0" sldId="263"/>
            <ac:grpSpMk id="842" creationId="{A7BEADC7-C7D5-F823-09EA-1410970F2CAD}"/>
          </ac:grpSpMkLst>
        </pc:grpChg>
        <pc:grpChg chg="add mod">
          <ac:chgData name="NGUYEN TRAN THANH HA" userId="40ff07b2-255e-4a7d-8cb5-f3e720c93a43" providerId="ADAL" clId="{C4A96A83-F0CD-4C97-B369-FE7B7DDEF133}" dt="2024-06-08T17:12:17.472" v="417" actId="1076"/>
          <ac:grpSpMkLst>
            <pc:docMk/>
            <pc:sldMk cId="0" sldId="263"/>
            <ac:grpSpMk id="846" creationId="{D69FF80D-C668-194B-0261-72521B7076F2}"/>
          </ac:grpSpMkLst>
        </pc:grpChg>
        <pc:grpChg chg="add mod">
          <ac:chgData name="NGUYEN TRAN THANH HA" userId="40ff07b2-255e-4a7d-8cb5-f3e720c93a43" providerId="ADAL" clId="{C4A96A83-F0CD-4C97-B369-FE7B7DDEF133}" dt="2024-06-08T17:13:13.566" v="420" actId="1076"/>
          <ac:grpSpMkLst>
            <pc:docMk/>
            <pc:sldMk cId="0" sldId="263"/>
            <ac:grpSpMk id="850" creationId="{3B95C74F-EBFD-F5F9-641C-47A98743B25F}"/>
          </ac:grpSpMkLst>
        </pc:grpChg>
        <pc:grpChg chg="add mod">
          <ac:chgData name="NGUYEN TRAN THANH HA" userId="40ff07b2-255e-4a7d-8cb5-f3e720c93a43" providerId="ADAL" clId="{C4A96A83-F0CD-4C97-B369-FE7B7DDEF133}" dt="2024-06-08T17:13:13.566" v="420" actId="1076"/>
          <ac:grpSpMkLst>
            <pc:docMk/>
            <pc:sldMk cId="0" sldId="263"/>
            <ac:grpSpMk id="854" creationId="{C8F98DF5-7342-70C7-57AF-362E1F52CEF5}"/>
          </ac:grpSpMkLst>
        </pc:grpChg>
        <pc:grpChg chg="add mod">
          <ac:chgData name="NGUYEN TRAN THANH HA" userId="40ff07b2-255e-4a7d-8cb5-f3e720c93a43" providerId="ADAL" clId="{C4A96A83-F0CD-4C97-B369-FE7B7DDEF133}" dt="2024-06-08T18:26:51.051" v="1278" actId="1076"/>
          <ac:grpSpMkLst>
            <pc:docMk/>
            <pc:sldMk cId="0" sldId="263"/>
            <ac:grpSpMk id="864" creationId="{2E31DEB4-6DEA-68C9-5739-4D786CB3016E}"/>
          </ac:grpSpMkLst>
        </pc:grpChg>
        <pc:grpChg chg="add mod">
          <ac:chgData name="NGUYEN TRAN THANH HA" userId="40ff07b2-255e-4a7d-8cb5-f3e720c93a43" providerId="ADAL" clId="{C4A96A83-F0CD-4C97-B369-FE7B7DDEF133}" dt="2024-06-08T18:27:16.061" v="1285" actId="1076"/>
          <ac:grpSpMkLst>
            <pc:docMk/>
            <pc:sldMk cId="0" sldId="263"/>
            <ac:grpSpMk id="869" creationId="{168EB433-2D4B-723E-68E4-1E6D2C64CC7B}"/>
          </ac:grpSpMkLst>
        </pc:grpChg>
      </pc:sldChg>
      <pc:sldChg chg="modSp mod ord">
        <pc:chgData name="NGUYEN TRAN THANH HA" userId="40ff07b2-255e-4a7d-8cb5-f3e720c93a43" providerId="ADAL" clId="{C4A96A83-F0CD-4C97-B369-FE7B7DDEF133}" dt="2024-06-08T18:13:17.730" v="1167"/>
        <pc:sldMkLst>
          <pc:docMk/>
          <pc:sldMk cId="0" sldId="264"/>
        </pc:sldMkLst>
        <pc:spChg chg="mod">
          <ac:chgData name="NGUYEN TRAN THANH HA" userId="40ff07b2-255e-4a7d-8cb5-f3e720c93a43" providerId="ADAL" clId="{C4A96A83-F0CD-4C97-B369-FE7B7DDEF133}" dt="2024-06-08T18:13:14.964" v="1165" actId="1076"/>
          <ac:spMkLst>
            <pc:docMk/>
            <pc:sldMk cId="0" sldId="264"/>
            <ac:spMk id="835" creationId="{00000000-0000-0000-0000-000000000000}"/>
          </ac:spMkLst>
        </pc:spChg>
        <pc:grpChg chg="mod">
          <ac:chgData name="NGUYEN TRAN THANH HA" userId="40ff07b2-255e-4a7d-8cb5-f3e720c93a43" providerId="ADAL" clId="{C4A96A83-F0CD-4C97-B369-FE7B7DDEF133}" dt="2024-06-08T18:12:59.121" v="1160" actId="1076"/>
          <ac:grpSpMkLst>
            <pc:docMk/>
            <pc:sldMk cId="0" sldId="264"/>
            <ac:grpSpMk id="840" creationId="{00000000-0000-0000-0000-000000000000}"/>
          </ac:grpSpMkLst>
        </pc:grpChg>
      </pc:sldChg>
      <pc:sldChg chg="addSp delSp modSp mod ord modNotes">
        <pc:chgData name="NGUYEN TRAN THANH HA" userId="40ff07b2-255e-4a7d-8cb5-f3e720c93a43" providerId="ADAL" clId="{C4A96A83-F0CD-4C97-B369-FE7B7DDEF133}" dt="2024-06-09T15:42:46.348" v="2335" actId="207"/>
        <pc:sldMkLst>
          <pc:docMk/>
          <pc:sldMk cId="0" sldId="265"/>
        </pc:sldMkLst>
        <pc:spChg chg="add del mod">
          <ac:chgData name="NGUYEN TRAN THANH HA" userId="40ff07b2-255e-4a7d-8cb5-f3e720c93a43" providerId="ADAL" clId="{C4A96A83-F0CD-4C97-B369-FE7B7DDEF133}" dt="2024-06-09T15:18:44.458" v="2172" actId="478"/>
          <ac:spMkLst>
            <pc:docMk/>
            <pc:sldMk cId="0" sldId="265"/>
            <ac:spMk id="3" creationId="{2C76436E-366F-6987-031E-89DE0903449E}"/>
          </ac:spMkLst>
        </pc:spChg>
        <pc:spChg chg="add mod">
          <ac:chgData name="NGUYEN TRAN THANH HA" userId="40ff07b2-255e-4a7d-8cb5-f3e720c93a43" providerId="ADAL" clId="{C4A96A83-F0CD-4C97-B369-FE7B7DDEF133}" dt="2024-06-09T15:42:46.348" v="2335" actId="207"/>
          <ac:spMkLst>
            <pc:docMk/>
            <pc:sldMk cId="0" sldId="265"/>
            <ac:spMk id="5" creationId="{3E381D66-739F-70B2-F8EE-C4A61D74A51D}"/>
          </ac:spMkLst>
        </pc:spChg>
        <pc:spChg chg="del">
          <ac:chgData name="NGUYEN TRAN THANH HA" userId="40ff07b2-255e-4a7d-8cb5-f3e720c93a43" providerId="ADAL" clId="{C4A96A83-F0CD-4C97-B369-FE7B7DDEF133}" dt="2024-06-09T15:18:43.128" v="2171" actId="478"/>
          <ac:spMkLst>
            <pc:docMk/>
            <pc:sldMk cId="0" sldId="265"/>
            <ac:spMk id="1038" creationId="{00000000-0000-0000-0000-000000000000}"/>
          </ac:spMkLst>
        </pc:spChg>
        <pc:picChg chg="mod">
          <ac:chgData name="NGUYEN TRAN THANH HA" userId="40ff07b2-255e-4a7d-8cb5-f3e720c93a43" providerId="ADAL" clId="{C4A96A83-F0CD-4C97-B369-FE7B7DDEF133}" dt="2024-06-09T15:18:20.569" v="2168" actId="14826"/>
          <ac:picMkLst>
            <pc:docMk/>
            <pc:sldMk cId="0" sldId="265"/>
            <ac:picMk id="1043" creationId="{00000000-0000-0000-0000-000000000000}"/>
          </ac:picMkLst>
        </pc:picChg>
      </pc:sldChg>
      <pc:sldChg chg="addSp delSp modSp mod ord modClrScheme chgLayout">
        <pc:chgData name="NGUYEN TRAN THANH HA" userId="40ff07b2-255e-4a7d-8cb5-f3e720c93a43" providerId="ADAL" clId="{C4A96A83-F0CD-4C97-B369-FE7B7DDEF133}" dt="2024-06-09T10:18:02.933" v="1762" actId="1076"/>
        <pc:sldMkLst>
          <pc:docMk/>
          <pc:sldMk cId="0" sldId="266"/>
        </pc:sldMkLst>
        <pc:spChg chg="add mod">
          <ac:chgData name="NGUYEN TRAN THANH HA" userId="40ff07b2-255e-4a7d-8cb5-f3e720c93a43" providerId="ADAL" clId="{C4A96A83-F0CD-4C97-B369-FE7B7DDEF133}" dt="2024-06-09T09:55:11.116" v="1636" actId="164"/>
          <ac:spMkLst>
            <pc:docMk/>
            <pc:sldMk cId="0" sldId="266"/>
            <ac:spMk id="2" creationId="{D320E614-0F97-1DCC-56B5-50546D0E2FF9}"/>
          </ac:spMkLst>
        </pc:spChg>
        <pc:spChg chg="add del mod">
          <ac:chgData name="NGUYEN TRAN THANH HA" userId="40ff07b2-255e-4a7d-8cb5-f3e720c93a43" providerId="ADAL" clId="{C4A96A83-F0CD-4C97-B369-FE7B7DDEF133}" dt="2024-06-08T17:23:09.085" v="473" actId="478"/>
          <ac:spMkLst>
            <pc:docMk/>
            <pc:sldMk cId="0" sldId="266"/>
            <ac:spMk id="3" creationId="{46A4D0E7-BB52-B2B1-FA10-C885B5389B6C}"/>
          </ac:spMkLst>
        </pc:spChg>
        <pc:spChg chg="add del mod">
          <ac:chgData name="NGUYEN TRAN THANH HA" userId="40ff07b2-255e-4a7d-8cb5-f3e720c93a43" providerId="ADAL" clId="{C4A96A83-F0CD-4C97-B369-FE7B7DDEF133}" dt="2024-06-09T09:13:41.043" v="1488" actId="478"/>
          <ac:spMkLst>
            <pc:docMk/>
            <pc:sldMk cId="0" sldId="266"/>
            <ac:spMk id="3" creationId="{A0F028EE-831D-3F8B-B7A3-2B8DB18649E8}"/>
          </ac:spMkLst>
        </pc:spChg>
        <pc:spChg chg="add mod">
          <ac:chgData name="NGUYEN TRAN THANH HA" userId="40ff07b2-255e-4a7d-8cb5-f3e720c93a43" providerId="ADAL" clId="{C4A96A83-F0CD-4C97-B369-FE7B7DDEF133}" dt="2024-06-09T10:17:23.220" v="1758" actId="1076"/>
          <ac:spMkLst>
            <pc:docMk/>
            <pc:sldMk cId="0" sldId="266"/>
            <ac:spMk id="4" creationId="{E39BB063-C02F-29C5-EC19-E0374A6FB28D}"/>
          </ac:spMkLst>
        </pc:spChg>
        <pc:spChg chg="mod">
          <ac:chgData name="NGUYEN TRAN THANH HA" userId="40ff07b2-255e-4a7d-8cb5-f3e720c93a43" providerId="ADAL" clId="{C4A96A83-F0CD-4C97-B369-FE7B7DDEF133}" dt="2024-06-08T17:25:20.558" v="574"/>
          <ac:spMkLst>
            <pc:docMk/>
            <pc:sldMk cId="0" sldId="266"/>
            <ac:spMk id="6" creationId="{1EC6D300-ACF5-5507-CEEE-E87092413845}"/>
          </ac:spMkLst>
        </pc:spChg>
        <pc:spChg chg="mod">
          <ac:chgData name="NGUYEN TRAN THANH HA" userId="40ff07b2-255e-4a7d-8cb5-f3e720c93a43" providerId="ADAL" clId="{C4A96A83-F0CD-4C97-B369-FE7B7DDEF133}" dt="2024-06-08T17:25:20.558" v="574"/>
          <ac:spMkLst>
            <pc:docMk/>
            <pc:sldMk cId="0" sldId="266"/>
            <ac:spMk id="7" creationId="{5203A64D-ABE8-E2B5-F1E8-7693ACF07932}"/>
          </ac:spMkLst>
        </pc:spChg>
        <pc:spChg chg="add mod">
          <ac:chgData name="NGUYEN TRAN THANH HA" userId="40ff07b2-255e-4a7d-8cb5-f3e720c93a43" providerId="ADAL" clId="{C4A96A83-F0CD-4C97-B369-FE7B7DDEF133}" dt="2024-06-09T10:17:30.177" v="1759" actId="1076"/>
          <ac:spMkLst>
            <pc:docMk/>
            <pc:sldMk cId="0" sldId="266"/>
            <ac:spMk id="8" creationId="{630ADDAB-E5CD-54B9-3C2C-17445594B59F}"/>
          </ac:spMkLst>
        </pc:spChg>
        <pc:spChg chg="add mod">
          <ac:chgData name="NGUYEN TRAN THANH HA" userId="40ff07b2-255e-4a7d-8cb5-f3e720c93a43" providerId="ADAL" clId="{C4A96A83-F0CD-4C97-B369-FE7B7DDEF133}" dt="2024-06-09T09:52:47.287" v="1615" actId="122"/>
          <ac:spMkLst>
            <pc:docMk/>
            <pc:sldMk cId="0" sldId="266"/>
            <ac:spMk id="9" creationId="{96C2ECDF-7F10-9165-5931-39AF7D4A8775}"/>
          </ac:spMkLst>
        </pc:spChg>
        <pc:spChg chg="add mod">
          <ac:chgData name="NGUYEN TRAN THANH HA" userId="40ff07b2-255e-4a7d-8cb5-f3e720c93a43" providerId="ADAL" clId="{C4A96A83-F0CD-4C97-B369-FE7B7DDEF133}" dt="2024-06-09T10:05:44.735" v="1653" actId="1076"/>
          <ac:spMkLst>
            <pc:docMk/>
            <pc:sldMk cId="0" sldId="266"/>
            <ac:spMk id="11" creationId="{B0A308AF-9FC8-0960-FA84-26F57D8DBBBF}"/>
          </ac:spMkLst>
        </pc:spChg>
        <pc:spChg chg="add mod">
          <ac:chgData name="NGUYEN TRAN THANH HA" userId="40ff07b2-255e-4a7d-8cb5-f3e720c93a43" providerId="ADAL" clId="{C4A96A83-F0CD-4C97-B369-FE7B7DDEF133}" dt="2024-06-09T10:06:23.839" v="1655" actId="164"/>
          <ac:spMkLst>
            <pc:docMk/>
            <pc:sldMk cId="0" sldId="266"/>
            <ac:spMk id="12" creationId="{1036BC1A-A6EC-026E-C710-F14DC3015F7F}"/>
          </ac:spMkLst>
        </pc:spChg>
        <pc:spChg chg="add del">
          <ac:chgData name="NGUYEN TRAN THANH HA" userId="40ff07b2-255e-4a7d-8cb5-f3e720c93a43" providerId="ADAL" clId="{C4A96A83-F0CD-4C97-B369-FE7B7DDEF133}" dt="2024-06-09T09:16:31.537" v="1511" actId="478"/>
          <ac:spMkLst>
            <pc:docMk/>
            <pc:sldMk cId="0" sldId="266"/>
            <ac:spMk id="14" creationId="{09FB2E1B-349C-2726-6197-E67886094B39}"/>
          </ac:spMkLst>
        </pc:spChg>
        <pc:spChg chg="add mod">
          <ac:chgData name="NGUYEN TRAN THANH HA" userId="40ff07b2-255e-4a7d-8cb5-f3e720c93a43" providerId="ADAL" clId="{C4A96A83-F0CD-4C97-B369-FE7B7DDEF133}" dt="2024-06-09T10:17:00.446" v="1757" actId="122"/>
          <ac:spMkLst>
            <pc:docMk/>
            <pc:sldMk cId="0" sldId="266"/>
            <ac:spMk id="15" creationId="{DFE12D43-6C72-EA78-DB51-6013E7163A23}"/>
          </ac:spMkLst>
        </pc:spChg>
        <pc:spChg chg="add del mod">
          <ac:chgData name="NGUYEN TRAN THANH HA" userId="40ff07b2-255e-4a7d-8cb5-f3e720c93a43" providerId="ADAL" clId="{C4A96A83-F0CD-4C97-B369-FE7B7DDEF133}" dt="2024-06-09T10:12:07.946" v="1719" actId="478"/>
          <ac:spMkLst>
            <pc:docMk/>
            <pc:sldMk cId="0" sldId="266"/>
            <ac:spMk id="16" creationId="{1C405012-2A9B-0901-1811-9C10370226DF}"/>
          </ac:spMkLst>
        </pc:spChg>
        <pc:spChg chg="add mod">
          <ac:chgData name="NGUYEN TRAN THANH HA" userId="40ff07b2-255e-4a7d-8cb5-f3e720c93a43" providerId="ADAL" clId="{C4A96A83-F0CD-4C97-B369-FE7B7DDEF133}" dt="2024-06-09T10:14:39.610" v="1741" actId="164"/>
          <ac:spMkLst>
            <pc:docMk/>
            <pc:sldMk cId="0" sldId="266"/>
            <ac:spMk id="17" creationId="{F6062143-A9E9-402D-A3F5-5B2907C09A61}"/>
          </ac:spMkLst>
        </pc:spChg>
        <pc:spChg chg="add mod">
          <ac:chgData name="NGUYEN TRAN THANH HA" userId="40ff07b2-255e-4a7d-8cb5-f3e720c93a43" providerId="ADAL" clId="{C4A96A83-F0CD-4C97-B369-FE7B7DDEF133}" dt="2024-06-09T10:14:52.405" v="1742" actId="164"/>
          <ac:spMkLst>
            <pc:docMk/>
            <pc:sldMk cId="0" sldId="266"/>
            <ac:spMk id="18" creationId="{88A242F2-A9BB-5F47-8F98-8C58AE7D5F1B}"/>
          </ac:spMkLst>
        </pc:spChg>
        <pc:spChg chg="add mod">
          <ac:chgData name="NGUYEN TRAN THANH HA" userId="40ff07b2-255e-4a7d-8cb5-f3e720c93a43" providerId="ADAL" clId="{C4A96A83-F0CD-4C97-B369-FE7B7DDEF133}" dt="2024-06-09T10:14:52.405" v="1742" actId="164"/>
          <ac:spMkLst>
            <pc:docMk/>
            <pc:sldMk cId="0" sldId="266"/>
            <ac:spMk id="19" creationId="{E1B1F2C9-75B2-C0FF-1088-6F2E2565243D}"/>
          </ac:spMkLst>
        </pc:spChg>
        <pc:spChg chg="add mod">
          <ac:chgData name="NGUYEN TRAN THANH HA" userId="40ff07b2-255e-4a7d-8cb5-f3e720c93a43" providerId="ADAL" clId="{C4A96A83-F0CD-4C97-B369-FE7B7DDEF133}" dt="2024-06-09T10:15:24.136" v="1743" actId="164"/>
          <ac:spMkLst>
            <pc:docMk/>
            <pc:sldMk cId="0" sldId="266"/>
            <ac:spMk id="20" creationId="{E7E5FAC1-1BE6-81B1-94BE-23F91AF5A85E}"/>
          </ac:spMkLst>
        </pc:spChg>
        <pc:spChg chg="add mod">
          <ac:chgData name="NGUYEN TRAN THANH HA" userId="40ff07b2-255e-4a7d-8cb5-f3e720c93a43" providerId="ADAL" clId="{C4A96A83-F0CD-4C97-B369-FE7B7DDEF133}" dt="2024-06-09T10:15:24.136" v="1743" actId="164"/>
          <ac:spMkLst>
            <pc:docMk/>
            <pc:sldMk cId="0" sldId="266"/>
            <ac:spMk id="21" creationId="{E7132015-3846-45C0-8874-7CA2CC09680A}"/>
          </ac:spMkLst>
        </pc:spChg>
        <pc:spChg chg="add mod">
          <ac:chgData name="NGUYEN TRAN THANH HA" userId="40ff07b2-255e-4a7d-8cb5-f3e720c93a43" providerId="ADAL" clId="{C4A96A83-F0CD-4C97-B369-FE7B7DDEF133}" dt="2024-06-09T10:14:39.610" v="1741" actId="164"/>
          <ac:spMkLst>
            <pc:docMk/>
            <pc:sldMk cId="0" sldId="266"/>
            <ac:spMk id="25" creationId="{FACF1E9E-C138-ADBA-077D-CAC89796D59B}"/>
          </ac:spMkLst>
        </pc:spChg>
        <pc:spChg chg="mod topLvl">
          <ac:chgData name="NGUYEN TRAN THANH HA" userId="40ff07b2-255e-4a7d-8cb5-f3e720c93a43" providerId="ADAL" clId="{C4A96A83-F0CD-4C97-B369-FE7B7DDEF133}" dt="2024-06-09T10:15:56.018" v="1748" actId="164"/>
          <ac:spMkLst>
            <pc:docMk/>
            <pc:sldMk cId="0" sldId="266"/>
            <ac:spMk id="1049" creationId="{00000000-0000-0000-0000-000000000000}"/>
          </ac:spMkLst>
        </pc:spChg>
        <pc:spChg chg="mod topLvl">
          <ac:chgData name="NGUYEN TRAN THANH HA" userId="40ff07b2-255e-4a7d-8cb5-f3e720c93a43" providerId="ADAL" clId="{C4A96A83-F0CD-4C97-B369-FE7B7DDEF133}" dt="2024-06-09T09:55:11.116" v="1636" actId="164"/>
          <ac:spMkLst>
            <pc:docMk/>
            <pc:sldMk cId="0" sldId="266"/>
            <ac:spMk id="1050" creationId="{00000000-0000-0000-0000-000000000000}"/>
          </ac:spMkLst>
        </pc:spChg>
        <pc:spChg chg="mod topLvl">
          <ac:chgData name="NGUYEN TRAN THANH HA" userId="40ff07b2-255e-4a7d-8cb5-f3e720c93a43" providerId="ADAL" clId="{C4A96A83-F0CD-4C97-B369-FE7B7DDEF133}" dt="2024-06-08T17:36:11.228" v="643" actId="164"/>
          <ac:spMkLst>
            <pc:docMk/>
            <pc:sldMk cId="0" sldId="266"/>
            <ac:spMk id="1051" creationId="{00000000-0000-0000-0000-000000000000}"/>
          </ac:spMkLst>
        </pc:spChg>
        <pc:spChg chg="mod topLvl">
          <ac:chgData name="NGUYEN TRAN THANH HA" userId="40ff07b2-255e-4a7d-8cb5-f3e720c93a43" providerId="ADAL" clId="{C4A96A83-F0CD-4C97-B369-FE7B7DDEF133}" dt="2024-06-09T10:06:23.839" v="1655" actId="164"/>
          <ac:spMkLst>
            <pc:docMk/>
            <pc:sldMk cId="0" sldId="266"/>
            <ac:spMk id="1052" creationId="{00000000-0000-0000-0000-000000000000}"/>
          </ac:spMkLst>
        </pc:spChg>
        <pc:spChg chg="mod topLvl">
          <ac:chgData name="NGUYEN TRAN THANH HA" userId="40ff07b2-255e-4a7d-8cb5-f3e720c93a43" providerId="ADAL" clId="{C4A96A83-F0CD-4C97-B369-FE7B7DDEF133}" dt="2024-06-09T09:55:21.193" v="1638" actId="164"/>
          <ac:spMkLst>
            <pc:docMk/>
            <pc:sldMk cId="0" sldId="266"/>
            <ac:spMk id="1053" creationId="{00000000-0000-0000-0000-000000000000}"/>
          </ac:spMkLst>
        </pc:spChg>
        <pc:spChg chg="del">
          <ac:chgData name="NGUYEN TRAN THANH HA" userId="40ff07b2-255e-4a7d-8cb5-f3e720c93a43" providerId="ADAL" clId="{C4A96A83-F0CD-4C97-B369-FE7B7DDEF133}" dt="2024-06-08T17:28:15.506" v="593" actId="478"/>
          <ac:spMkLst>
            <pc:docMk/>
            <pc:sldMk cId="0" sldId="266"/>
            <ac:spMk id="1090" creationId="{00000000-0000-0000-0000-000000000000}"/>
          </ac:spMkLst>
        </pc:spChg>
        <pc:spChg chg="del">
          <ac:chgData name="NGUYEN TRAN THANH HA" userId="40ff07b2-255e-4a7d-8cb5-f3e720c93a43" providerId="ADAL" clId="{C4A96A83-F0CD-4C97-B369-FE7B7DDEF133}" dt="2024-06-08T17:28:15.506" v="593" actId="478"/>
          <ac:spMkLst>
            <pc:docMk/>
            <pc:sldMk cId="0" sldId="266"/>
            <ac:spMk id="1091" creationId="{00000000-0000-0000-0000-000000000000}"/>
          </ac:spMkLst>
        </pc:spChg>
        <pc:spChg chg="del">
          <ac:chgData name="NGUYEN TRAN THANH HA" userId="40ff07b2-255e-4a7d-8cb5-f3e720c93a43" providerId="ADAL" clId="{C4A96A83-F0CD-4C97-B369-FE7B7DDEF133}" dt="2024-06-08T17:28:15.506" v="593" actId="478"/>
          <ac:spMkLst>
            <pc:docMk/>
            <pc:sldMk cId="0" sldId="266"/>
            <ac:spMk id="1092" creationId="{00000000-0000-0000-0000-000000000000}"/>
          </ac:spMkLst>
        </pc:spChg>
        <pc:spChg chg="del">
          <ac:chgData name="NGUYEN TRAN THANH HA" userId="40ff07b2-255e-4a7d-8cb5-f3e720c93a43" providerId="ADAL" clId="{C4A96A83-F0CD-4C97-B369-FE7B7DDEF133}" dt="2024-06-08T17:27:47.055" v="591" actId="478"/>
          <ac:spMkLst>
            <pc:docMk/>
            <pc:sldMk cId="0" sldId="266"/>
            <ac:spMk id="1093" creationId="{00000000-0000-0000-0000-000000000000}"/>
          </ac:spMkLst>
        </pc:spChg>
        <pc:spChg chg="del">
          <ac:chgData name="NGUYEN TRAN THANH HA" userId="40ff07b2-255e-4a7d-8cb5-f3e720c93a43" providerId="ADAL" clId="{C4A96A83-F0CD-4C97-B369-FE7B7DDEF133}" dt="2024-06-08T17:28:15.506" v="593" actId="478"/>
          <ac:spMkLst>
            <pc:docMk/>
            <pc:sldMk cId="0" sldId="266"/>
            <ac:spMk id="1094" creationId="{00000000-0000-0000-0000-000000000000}"/>
          </ac:spMkLst>
        </pc:spChg>
        <pc:spChg chg="del">
          <ac:chgData name="NGUYEN TRAN THANH HA" userId="40ff07b2-255e-4a7d-8cb5-f3e720c93a43" providerId="ADAL" clId="{C4A96A83-F0CD-4C97-B369-FE7B7DDEF133}" dt="2024-06-08T17:28:15.506" v="593" actId="478"/>
          <ac:spMkLst>
            <pc:docMk/>
            <pc:sldMk cId="0" sldId="266"/>
            <ac:spMk id="1095" creationId="{00000000-0000-0000-0000-000000000000}"/>
          </ac:spMkLst>
        </pc:spChg>
        <pc:spChg chg="del">
          <ac:chgData name="NGUYEN TRAN THANH HA" userId="40ff07b2-255e-4a7d-8cb5-f3e720c93a43" providerId="ADAL" clId="{C4A96A83-F0CD-4C97-B369-FE7B7DDEF133}" dt="2024-06-08T17:27:43.395" v="590" actId="478"/>
          <ac:spMkLst>
            <pc:docMk/>
            <pc:sldMk cId="0" sldId="266"/>
            <ac:spMk id="1096" creationId="{00000000-0000-0000-0000-000000000000}"/>
          </ac:spMkLst>
        </pc:spChg>
        <pc:spChg chg="del">
          <ac:chgData name="NGUYEN TRAN THANH HA" userId="40ff07b2-255e-4a7d-8cb5-f3e720c93a43" providerId="ADAL" clId="{C4A96A83-F0CD-4C97-B369-FE7B7DDEF133}" dt="2024-06-08T17:27:43.395" v="590" actId="478"/>
          <ac:spMkLst>
            <pc:docMk/>
            <pc:sldMk cId="0" sldId="266"/>
            <ac:spMk id="1097" creationId="{00000000-0000-0000-0000-000000000000}"/>
          </ac:spMkLst>
        </pc:spChg>
        <pc:spChg chg="del">
          <ac:chgData name="NGUYEN TRAN THANH HA" userId="40ff07b2-255e-4a7d-8cb5-f3e720c93a43" providerId="ADAL" clId="{C4A96A83-F0CD-4C97-B369-FE7B7DDEF133}" dt="2024-06-08T17:27:43.395" v="590" actId="478"/>
          <ac:spMkLst>
            <pc:docMk/>
            <pc:sldMk cId="0" sldId="266"/>
            <ac:spMk id="1098" creationId="{00000000-0000-0000-0000-000000000000}"/>
          </ac:spMkLst>
        </pc:spChg>
        <pc:spChg chg="del">
          <ac:chgData name="NGUYEN TRAN THANH HA" userId="40ff07b2-255e-4a7d-8cb5-f3e720c93a43" providerId="ADAL" clId="{C4A96A83-F0CD-4C97-B369-FE7B7DDEF133}" dt="2024-06-08T17:28:05.723" v="592" actId="478"/>
          <ac:spMkLst>
            <pc:docMk/>
            <pc:sldMk cId="0" sldId="266"/>
            <ac:spMk id="1099" creationId="{00000000-0000-0000-0000-000000000000}"/>
          </ac:spMkLst>
        </pc:spChg>
        <pc:spChg chg="del">
          <ac:chgData name="NGUYEN TRAN THANH HA" userId="40ff07b2-255e-4a7d-8cb5-f3e720c93a43" providerId="ADAL" clId="{C4A96A83-F0CD-4C97-B369-FE7B7DDEF133}" dt="2024-06-08T17:28:15.506" v="593" actId="478"/>
          <ac:spMkLst>
            <pc:docMk/>
            <pc:sldMk cId="0" sldId="266"/>
            <ac:spMk id="1100" creationId="{00000000-0000-0000-0000-000000000000}"/>
          </ac:spMkLst>
        </pc:spChg>
        <pc:spChg chg="del">
          <ac:chgData name="NGUYEN TRAN THANH HA" userId="40ff07b2-255e-4a7d-8cb5-f3e720c93a43" providerId="ADAL" clId="{C4A96A83-F0CD-4C97-B369-FE7B7DDEF133}" dt="2024-06-08T17:27:43.395" v="590" actId="478"/>
          <ac:spMkLst>
            <pc:docMk/>
            <pc:sldMk cId="0" sldId="266"/>
            <ac:spMk id="1101" creationId="{00000000-0000-0000-0000-000000000000}"/>
          </ac:spMkLst>
        </pc:spChg>
        <pc:spChg chg="del">
          <ac:chgData name="NGUYEN TRAN THANH HA" userId="40ff07b2-255e-4a7d-8cb5-f3e720c93a43" providerId="ADAL" clId="{C4A96A83-F0CD-4C97-B369-FE7B7DDEF133}" dt="2024-06-08T17:27:43.395" v="590" actId="478"/>
          <ac:spMkLst>
            <pc:docMk/>
            <pc:sldMk cId="0" sldId="266"/>
            <ac:spMk id="1102" creationId="{00000000-0000-0000-0000-000000000000}"/>
          </ac:spMkLst>
        </pc:spChg>
        <pc:spChg chg="del">
          <ac:chgData name="NGUYEN TRAN THANH HA" userId="40ff07b2-255e-4a7d-8cb5-f3e720c93a43" providerId="ADAL" clId="{C4A96A83-F0CD-4C97-B369-FE7B7DDEF133}" dt="2024-06-08T17:28:05.723" v="592" actId="478"/>
          <ac:spMkLst>
            <pc:docMk/>
            <pc:sldMk cId="0" sldId="266"/>
            <ac:spMk id="1103" creationId="{00000000-0000-0000-0000-000000000000}"/>
          </ac:spMkLst>
        </pc:spChg>
        <pc:spChg chg="del">
          <ac:chgData name="NGUYEN TRAN THANH HA" userId="40ff07b2-255e-4a7d-8cb5-f3e720c93a43" providerId="ADAL" clId="{C4A96A83-F0CD-4C97-B369-FE7B7DDEF133}" dt="2024-06-08T17:28:05.723" v="592" actId="478"/>
          <ac:spMkLst>
            <pc:docMk/>
            <pc:sldMk cId="0" sldId="266"/>
            <ac:spMk id="1104" creationId="{00000000-0000-0000-0000-000000000000}"/>
          </ac:spMkLst>
        </pc:spChg>
        <pc:spChg chg="del">
          <ac:chgData name="NGUYEN TRAN THANH HA" userId="40ff07b2-255e-4a7d-8cb5-f3e720c93a43" providerId="ADAL" clId="{C4A96A83-F0CD-4C97-B369-FE7B7DDEF133}" dt="2024-06-08T17:28:05.723" v="592" actId="478"/>
          <ac:spMkLst>
            <pc:docMk/>
            <pc:sldMk cId="0" sldId="266"/>
            <ac:spMk id="1105" creationId="{00000000-0000-0000-0000-000000000000}"/>
          </ac:spMkLst>
        </pc:spChg>
        <pc:spChg chg="del">
          <ac:chgData name="NGUYEN TRAN THANH HA" userId="40ff07b2-255e-4a7d-8cb5-f3e720c93a43" providerId="ADAL" clId="{C4A96A83-F0CD-4C97-B369-FE7B7DDEF133}" dt="2024-06-08T17:28:05.723" v="592" actId="478"/>
          <ac:spMkLst>
            <pc:docMk/>
            <pc:sldMk cId="0" sldId="266"/>
            <ac:spMk id="1106" creationId="{00000000-0000-0000-0000-000000000000}"/>
          </ac:spMkLst>
        </pc:spChg>
        <pc:spChg chg="del">
          <ac:chgData name="NGUYEN TRAN THANH HA" userId="40ff07b2-255e-4a7d-8cb5-f3e720c93a43" providerId="ADAL" clId="{C4A96A83-F0CD-4C97-B369-FE7B7DDEF133}" dt="2024-06-08T17:28:05.723" v="592" actId="478"/>
          <ac:spMkLst>
            <pc:docMk/>
            <pc:sldMk cId="0" sldId="266"/>
            <ac:spMk id="1107" creationId="{00000000-0000-0000-0000-000000000000}"/>
          </ac:spMkLst>
        </pc:spChg>
        <pc:spChg chg="del">
          <ac:chgData name="NGUYEN TRAN THANH HA" userId="40ff07b2-255e-4a7d-8cb5-f3e720c93a43" providerId="ADAL" clId="{C4A96A83-F0CD-4C97-B369-FE7B7DDEF133}" dt="2024-06-08T17:28:15.506" v="593" actId="478"/>
          <ac:spMkLst>
            <pc:docMk/>
            <pc:sldMk cId="0" sldId="266"/>
            <ac:spMk id="1108" creationId="{00000000-0000-0000-0000-000000000000}"/>
          </ac:spMkLst>
        </pc:spChg>
        <pc:spChg chg="del">
          <ac:chgData name="NGUYEN TRAN THANH HA" userId="40ff07b2-255e-4a7d-8cb5-f3e720c93a43" providerId="ADAL" clId="{C4A96A83-F0CD-4C97-B369-FE7B7DDEF133}" dt="2024-06-08T17:28:15.506" v="593" actId="478"/>
          <ac:spMkLst>
            <pc:docMk/>
            <pc:sldMk cId="0" sldId="266"/>
            <ac:spMk id="1109" creationId="{00000000-0000-0000-0000-000000000000}"/>
          </ac:spMkLst>
        </pc:spChg>
        <pc:spChg chg="del">
          <ac:chgData name="NGUYEN TRAN THANH HA" userId="40ff07b2-255e-4a7d-8cb5-f3e720c93a43" providerId="ADAL" clId="{C4A96A83-F0CD-4C97-B369-FE7B7DDEF133}" dt="2024-06-08T17:28:05.723" v="592" actId="478"/>
          <ac:spMkLst>
            <pc:docMk/>
            <pc:sldMk cId="0" sldId="266"/>
            <ac:spMk id="1110" creationId="{00000000-0000-0000-0000-000000000000}"/>
          </ac:spMkLst>
        </pc:spChg>
        <pc:spChg chg="del">
          <ac:chgData name="NGUYEN TRAN THANH HA" userId="40ff07b2-255e-4a7d-8cb5-f3e720c93a43" providerId="ADAL" clId="{C4A96A83-F0CD-4C97-B369-FE7B7DDEF133}" dt="2024-06-08T17:28:05.723" v="592" actId="478"/>
          <ac:spMkLst>
            <pc:docMk/>
            <pc:sldMk cId="0" sldId="266"/>
            <ac:spMk id="1111" creationId="{00000000-0000-0000-0000-000000000000}"/>
          </ac:spMkLst>
        </pc:spChg>
        <pc:spChg chg="del">
          <ac:chgData name="NGUYEN TRAN THANH HA" userId="40ff07b2-255e-4a7d-8cb5-f3e720c93a43" providerId="ADAL" clId="{C4A96A83-F0CD-4C97-B369-FE7B7DDEF133}" dt="2024-06-08T17:28:05.723" v="592" actId="478"/>
          <ac:spMkLst>
            <pc:docMk/>
            <pc:sldMk cId="0" sldId="266"/>
            <ac:spMk id="1112" creationId="{00000000-0000-0000-0000-000000000000}"/>
          </ac:spMkLst>
        </pc:spChg>
        <pc:spChg chg="del">
          <ac:chgData name="NGUYEN TRAN THANH HA" userId="40ff07b2-255e-4a7d-8cb5-f3e720c93a43" providerId="ADAL" clId="{C4A96A83-F0CD-4C97-B369-FE7B7DDEF133}" dt="2024-06-08T17:28:05.723" v="592" actId="478"/>
          <ac:spMkLst>
            <pc:docMk/>
            <pc:sldMk cId="0" sldId="266"/>
            <ac:spMk id="1113" creationId="{00000000-0000-0000-0000-000000000000}"/>
          </ac:spMkLst>
        </pc:spChg>
        <pc:spChg chg="del">
          <ac:chgData name="NGUYEN TRAN THANH HA" userId="40ff07b2-255e-4a7d-8cb5-f3e720c93a43" providerId="ADAL" clId="{C4A96A83-F0CD-4C97-B369-FE7B7DDEF133}" dt="2024-06-08T17:28:05.723" v="592" actId="478"/>
          <ac:spMkLst>
            <pc:docMk/>
            <pc:sldMk cId="0" sldId="266"/>
            <ac:spMk id="1114" creationId="{00000000-0000-0000-0000-000000000000}"/>
          </ac:spMkLst>
        </pc:spChg>
        <pc:spChg chg="del">
          <ac:chgData name="NGUYEN TRAN THANH HA" userId="40ff07b2-255e-4a7d-8cb5-f3e720c93a43" providerId="ADAL" clId="{C4A96A83-F0CD-4C97-B369-FE7B7DDEF133}" dt="2024-06-08T17:28:05.723" v="592" actId="478"/>
          <ac:spMkLst>
            <pc:docMk/>
            <pc:sldMk cId="0" sldId="266"/>
            <ac:spMk id="1115" creationId="{00000000-0000-0000-0000-000000000000}"/>
          </ac:spMkLst>
        </pc:spChg>
        <pc:spChg chg="del">
          <ac:chgData name="NGUYEN TRAN THANH HA" userId="40ff07b2-255e-4a7d-8cb5-f3e720c93a43" providerId="ADAL" clId="{C4A96A83-F0CD-4C97-B369-FE7B7DDEF133}" dt="2024-06-08T17:28:05.723" v="592" actId="478"/>
          <ac:spMkLst>
            <pc:docMk/>
            <pc:sldMk cId="0" sldId="266"/>
            <ac:spMk id="1116" creationId="{00000000-0000-0000-0000-000000000000}"/>
          </ac:spMkLst>
        </pc:spChg>
        <pc:spChg chg="del">
          <ac:chgData name="NGUYEN TRAN THANH HA" userId="40ff07b2-255e-4a7d-8cb5-f3e720c93a43" providerId="ADAL" clId="{C4A96A83-F0CD-4C97-B369-FE7B7DDEF133}" dt="2024-06-08T17:28:05.723" v="592" actId="478"/>
          <ac:spMkLst>
            <pc:docMk/>
            <pc:sldMk cId="0" sldId="266"/>
            <ac:spMk id="1117" creationId="{00000000-0000-0000-0000-000000000000}"/>
          </ac:spMkLst>
        </pc:spChg>
        <pc:spChg chg="del">
          <ac:chgData name="NGUYEN TRAN THANH HA" userId="40ff07b2-255e-4a7d-8cb5-f3e720c93a43" providerId="ADAL" clId="{C4A96A83-F0CD-4C97-B369-FE7B7DDEF133}" dt="2024-06-08T17:28:05.723" v="592" actId="478"/>
          <ac:spMkLst>
            <pc:docMk/>
            <pc:sldMk cId="0" sldId="266"/>
            <ac:spMk id="1118" creationId="{00000000-0000-0000-0000-000000000000}"/>
          </ac:spMkLst>
        </pc:spChg>
        <pc:spChg chg="del">
          <ac:chgData name="NGUYEN TRAN THANH HA" userId="40ff07b2-255e-4a7d-8cb5-f3e720c93a43" providerId="ADAL" clId="{C4A96A83-F0CD-4C97-B369-FE7B7DDEF133}" dt="2024-06-08T17:27:43.395" v="590" actId="478"/>
          <ac:spMkLst>
            <pc:docMk/>
            <pc:sldMk cId="0" sldId="266"/>
            <ac:spMk id="1119" creationId="{00000000-0000-0000-0000-000000000000}"/>
          </ac:spMkLst>
        </pc:spChg>
        <pc:spChg chg="del">
          <ac:chgData name="NGUYEN TRAN THANH HA" userId="40ff07b2-255e-4a7d-8cb5-f3e720c93a43" providerId="ADAL" clId="{C4A96A83-F0CD-4C97-B369-FE7B7DDEF133}" dt="2024-06-08T17:27:43.395" v="590" actId="478"/>
          <ac:spMkLst>
            <pc:docMk/>
            <pc:sldMk cId="0" sldId="266"/>
            <ac:spMk id="1120" creationId="{00000000-0000-0000-0000-000000000000}"/>
          </ac:spMkLst>
        </pc:spChg>
        <pc:spChg chg="del">
          <ac:chgData name="NGUYEN TRAN THANH HA" userId="40ff07b2-255e-4a7d-8cb5-f3e720c93a43" providerId="ADAL" clId="{C4A96A83-F0CD-4C97-B369-FE7B7DDEF133}" dt="2024-06-08T17:27:43.395" v="590" actId="478"/>
          <ac:spMkLst>
            <pc:docMk/>
            <pc:sldMk cId="0" sldId="266"/>
            <ac:spMk id="1121" creationId="{00000000-0000-0000-0000-000000000000}"/>
          </ac:spMkLst>
        </pc:spChg>
        <pc:spChg chg="del">
          <ac:chgData name="NGUYEN TRAN THANH HA" userId="40ff07b2-255e-4a7d-8cb5-f3e720c93a43" providerId="ADAL" clId="{C4A96A83-F0CD-4C97-B369-FE7B7DDEF133}" dt="2024-06-08T17:28:05.723" v="592" actId="478"/>
          <ac:spMkLst>
            <pc:docMk/>
            <pc:sldMk cId="0" sldId="266"/>
            <ac:spMk id="1122" creationId="{00000000-0000-0000-0000-000000000000}"/>
          </ac:spMkLst>
        </pc:spChg>
        <pc:spChg chg="del">
          <ac:chgData name="NGUYEN TRAN THANH HA" userId="40ff07b2-255e-4a7d-8cb5-f3e720c93a43" providerId="ADAL" clId="{C4A96A83-F0CD-4C97-B369-FE7B7DDEF133}" dt="2024-06-08T17:28:05.723" v="592" actId="478"/>
          <ac:spMkLst>
            <pc:docMk/>
            <pc:sldMk cId="0" sldId="266"/>
            <ac:spMk id="1123" creationId="{00000000-0000-0000-0000-000000000000}"/>
          </ac:spMkLst>
        </pc:spChg>
        <pc:spChg chg="del">
          <ac:chgData name="NGUYEN TRAN THANH HA" userId="40ff07b2-255e-4a7d-8cb5-f3e720c93a43" providerId="ADAL" clId="{C4A96A83-F0CD-4C97-B369-FE7B7DDEF133}" dt="2024-06-08T17:28:05.723" v="592" actId="478"/>
          <ac:spMkLst>
            <pc:docMk/>
            <pc:sldMk cId="0" sldId="266"/>
            <ac:spMk id="1124" creationId="{00000000-0000-0000-0000-000000000000}"/>
          </ac:spMkLst>
        </pc:spChg>
        <pc:spChg chg="del">
          <ac:chgData name="NGUYEN TRAN THANH HA" userId="40ff07b2-255e-4a7d-8cb5-f3e720c93a43" providerId="ADAL" clId="{C4A96A83-F0CD-4C97-B369-FE7B7DDEF133}" dt="2024-06-08T17:28:05.723" v="592" actId="478"/>
          <ac:spMkLst>
            <pc:docMk/>
            <pc:sldMk cId="0" sldId="266"/>
            <ac:spMk id="1125" creationId="{00000000-0000-0000-0000-000000000000}"/>
          </ac:spMkLst>
        </pc:spChg>
        <pc:spChg chg="del">
          <ac:chgData name="NGUYEN TRAN THANH HA" userId="40ff07b2-255e-4a7d-8cb5-f3e720c93a43" providerId="ADAL" clId="{C4A96A83-F0CD-4C97-B369-FE7B7DDEF133}" dt="2024-06-08T17:28:05.723" v="592" actId="478"/>
          <ac:spMkLst>
            <pc:docMk/>
            <pc:sldMk cId="0" sldId="266"/>
            <ac:spMk id="1126" creationId="{00000000-0000-0000-0000-000000000000}"/>
          </ac:spMkLst>
        </pc:spChg>
        <pc:spChg chg="del">
          <ac:chgData name="NGUYEN TRAN THANH HA" userId="40ff07b2-255e-4a7d-8cb5-f3e720c93a43" providerId="ADAL" clId="{C4A96A83-F0CD-4C97-B369-FE7B7DDEF133}" dt="2024-06-08T17:28:15.506" v="593" actId="478"/>
          <ac:spMkLst>
            <pc:docMk/>
            <pc:sldMk cId="0" sldId="266"/>
            <ac:spMk id="1127" creationId="{00000000-0000-0000-0000-000000000000}"/>
          </ac:spMkLst>
        </pc:spChg>
        <pc:spChg chg="del">
          <ac:chgData name="NGUYEN TRAN THANH HA" userId="40ff07b2-255e-4a7d-8cb5-f3e720c93a43" providerId="ADAL" clId="{C4A96A83-F0CD-4C97-B369-FE7B7DDEF133}" dt="2024-06-08T17:28:15.506" v="593" actId="478"/>
          <ac:spMkLst>
            <pc:docMk/>
            <pc:sldMk cId="0" sldId="266"/>
            <ac:spMk id="1128" creationId="{00000000-0000-0000-0000-000000000000}"/>
          </ac:spMkLst>
        </pc:spChg>
        <pc:spChg chg="del">
          <ac:chgData name="NGUYEN TRAN THANH HA" userId="40ff07b2-255e-4a7d-8cb5-f3e720c93a43" providerId="ADAL" clId="{C4A96A83-F0CD-4C97-B369-FE7B7DDEF133}" dt="2024-06-08T17:28:05.723" v="592" actId="478"/>
          <ac:spMkLst>
            <pc:docMk/>
            <pc:sldMk cId="0" sldId="266"/>
            <ac:spMk id="1129" creationId="{00000000-0000-0000-0000-000000000000}"/>
          </ac:spMkLst>
        </pc:spChg>
        <pc:spChg chg="del">
          <ac:chgData name="NGUYEN TRAN THANH HA" userId="40ff07b2-255e-4a7d-8cb5-f3e720c93a43" providerId="ADAL" clId="{C4A96A83-F0CD-4C97-B369-FE7B7DDEF133}" dt="2024-06-08T17:28:05.723" v="592" actId="478"/>
          <ac:spMkLst>
            <pc:docMk/>
            <pc:sldMk cId="0" sldId="266"/>
            <ac:spMk id="1130" creationId="{00000000-0000-0000-0000-000000000000}"/>
          </ac:spMkLst>
        </pc:spChg>
        <pc:spChg chg="del mod ord">
          <ac:chgData name="NGUYEN TRAN THANH HA" userId="40ff07b2-255e-4a7d-8cb5-f3e720c93a43" providerId="ADAL" clId="{C4A96A83-F0CD-4C97-B369-FE7B7DDEF133}" dt="2024-06-09T09:12:07.792" v="1479" actId="478"/>
          <ac:spMkLst>
            <pc:docMk/>
            <pc:sldMk cId="0" sldId="266"/>
            <ac:spMk id="1131" creationId="{00000000-0000-0000-0000-000000000000}"/>
          </ac:spMkLst>
        </pc:spChg>
        <pc:spChg chg="del mod">
          <ac:chgData name="NGUYEN TRAN THANH HA" userId="40ff07b2-255e-4a7d-8cb5-f3e720c93a43" providerId="ADAL" clId="{C4A96A83-F0CD-4C97-B369-FE7B7DDEF133}" dt="2024-06-09T09:13:10.501" v="1481" actId="478"/>
          <ac:spMkLst>
            <pc:docMk/>
            <pc:sldMk cId="0" sldId="266"/>
            <ac:spMk id="1132" creationId="{00000000-0000-0000-0000-000000000000}"/>
          </ac:spMkLst>
        </pc:spChg>
        <pc:spChg chg="del mod">
          <ac:chgData name="NGUYEN TRAN THANH HA" userId="40ff07b2-255e-4a7d-8cb5-f3e720c93a43" providerId="ADAL" clId="{C4A96A83-F0CD-4C97-B369-FE7B7DDEF133}" dt="2024-06-09T09:14:27.696" v="1499" actId="478"/>
          <ac:spMkLst>
            <pc:docMk/>
            <pc:sldMk cId="0" sldId="266"/>
            <ac:spMk id="1133" creationId="{00000000-0000-0000-0000-000000000000}"/>
          </ac:spMkLst>
        </pc:spChg>
        <pc:spChg chg="del mod">
          <ac:chgData name="NGUYEN TRAN THANH HA" userId="40ff07b2-255e-4a7d-8cb5-f3e720c93a43" providerId="ADAL" clId="{C4A96A83-F0CD-4C97-B369-FE7B7DDEF133}" dt="2024-06-09T09:14:22.399" v="1497" actId="478"/>
          <ac:spMkLst>
            <pc:docMk/>
            <pc:sldMk cId="0" sldId="266"/>
            <ac:spMk id="1134" creationId="{00000000-0000-0000-0000-000000000000}"/>
          </ac:spMkLst>
        </pc:spChg>
        <pc:spChg chg="del mod">
          <ac:chgData name="NGUYEN TRAN THANH HA" userId="40ff07b2-255e-4a7d-8cb5-f3e720c93a43" providerId="ADAL" clId="{C4A96A83-F0CD-4C97-B369-FE7B7DDEF133}" dt="2024-06-09T09:14:24.717" v="1498" actId="478"/>
          <ac:spMkLst>
            <pc:docMk/>
            <pc:sldMk cId="0" sldId="266"/>
            <ac:spMk id="1135" creationId="{00000000-0000-0000-0000-000000000000}"/>
          </ac:spMkLst>
        </pc:spChg>
        <pc:spChg chg="del mod ord">
          <ac:chgData name="NGUYEN TRAN THANH HA" userId="40ff07b2-255e-4a7d-8cb5-f3e720c93a43" providerId="ADAL" clId="{C4A96A83-F0CD-4C97-B369-FE7B7DDEF133}" dt="2024-06-08T17:23:06.285" v="472" actId="478"/>
          <ac:spMkLst>
            <pc:docMk/>
            <pc:sldMk cId="0" sldId="266"/>
            <ac:spMk id="1136" creationId="{00000000-0000-0000-0000-000000000000}"/>
          </ac:spMkLst>
        </pc:spChg>
        <pc:grpChg chg="add mod">
          <ac:chgData name="NGUYEN TRAN THANH HA" userId="40ff07b2-255e-4a7d-8cb5-f3e720c93a43" providerId="ADAL" clId="{C4A96A83-F0CD-4C97-B369-FE7B7DDEF133}" dt="2024-06-09T10:17:33.906" v="1760" actId="1076"/>
          <ac:grpSpMkLst>
            <pc:docMk/>
            <pc:sldMk cId="0" sldId="266"/>
            <ac:grpSpMk id="5" creationId="{481CD3ED-D55F-6683-2394-66901B5D80C1}"/>
          </ac:grpSpMkLst>
        </pc:grpChg>
        <pc:grpChg chg="add mod">
          <ac:chgData name="NGUYEN TRAN THANH HA" userId="40ff07b2-255e-4a7d-8cb5-f3e720c93a43" providerId="ADAL" clId="{C4A96A83-F0CD-4C97-B369-FE7B7DDEF133}" dt="2024-06-09T10:17:52.917" v="1761" actId="1076"/>
          <ac:grpSpMkLst>
            <pc:docMk/>
            <pc:sldMk cId="0" sldId="266"/>
            <ac:grpSpMk id="10" creationId="{8F98C414-FDB8-660F-F3AF-A29420B43EBE}"/>
          </ac:grpSpMkLst>
        </pc:grpChg>
        <pc:grpChg chg="add mod">
          <ac:chgData name="NGUYEN TRAN THANH HA" userId="40ff07b2-255e-4a7d-8cb5-f3e720c93a43" providerId="ADAL" clId="{C4A96A83-F0CD-4C97-B369-FE7B7DDEF133}" dt="2024-06-09T10:17:52.917" v="1761" actId="1076"/>
          <ac:grpSpMkLst>
            <pc:docMk/>
            <pc:sldMk cId="0" sldId="266"/>
            <ac:grpSpMk id="22" creationId="{FFC63DB6-6E21-B9AA-A184-FC9F008AABCD}"/>
          </ac:grpSpMkLst>
        </pc:grpChg>
        <pc:grpChg chg="add mod">
          <ac:chgData name="NGUYEN TRAN THANH HA" userId="40ff07b2-255e-4a7d-8cb5-f3e720c93a43" providerId="ADAL" clId="{C4A96A83-F0CD-4C97-B369-FE7B7DDEF133}" dt="2024-06-09T10:17:52.917" v="1761" actId="1076"/>
          <ac:grpSpMkLst>
            <pc:docMk/>
            <pc:sldMk cId="0" sldId="266"/>
            <ac:grpSpMk id="23" creationId="{9DC71DB9-374A-C8AF-AD7B-20AD0F7F0390}"/>
          </ac:grpSpMkLst>
        </pc:grpChg>
        <pc:grpChg chg="add mod">
          <ac:chgData name="NGUYEN TRAN THANH HA" userId="40ff07b2-255e-4a7d-8cb5-f3e720c93a43" providerId="ADAL" clId="{C4A96A83-F0CD-4C97-B369-FE7B7DDEF133}" dt="2024-06-09T10:17:52.917" v="1761" actId="1076"/>
          <ac:grpSpMkLst>
            <pc:docMk/>
            <pc:sldMk cId="0" sldId="266"/>
            <ac:grpSpMk id="24" creationId="{8814701C-E392-871B-82C5-653AD7C5A81D}"/>
          </ac:grpSpMkLst>
        </pc:grpChg>
        <pc:grpChg chg="add mod">
          <ac:chgData name="NGUYEN TRAN THANH HA" userId="40ff07b2-255e-4a7d-8cb5-f3e720c93a43" providerId="ADAL" clId="{C4A96A83-F0CD-4C97-B369-FE7B7DDEF133}" dt="2024-06-09T10:18:02.933" v="1762" actId="1076"/>
          <ac:grpSpMkLst>
            <pc:docMk/>
            <pc:sldMk cId="0" sldId="266"/>
            <ac:grpSpMk id="26" creationId="{6D72972F-C06C-5AEF-51AC-B07FF50442B2}"/>
          </ac:grpSpMkLst>
        </pc:grpChg>
        <pc:grpChg chg="add mod">
          <ac:chgData name="NGUYEN TRAN THANH HA" userId="40ff07b2-255e-4a7d-8cb5-f3e720c93a43" providerId="ADAL" clId="{C4A96A83-F0CD-4C97-B369-FE7B7DDEF133}" dt="2024-06-09T10:18:02.933" v="1762" actId="1076"/>
          <ac:grpSpMkLst>
            <pc:docMk/>
            <pc:sldMk cId="0" sldId="266"/>
            <ac:grpSpMk id="27" creationId="{4B030B3C-8EA5-E1F9-4B14-BB82DE20D9FC}"/>
          </ac:grpSpMkLst>
        </pc:grpChg>
        <pc:grpChg chg="add mod">
          <ac:chgData name="NGUYEN TRAN THANH HA" userId="40ff07b2-255e-4a7d-8cb5-f3e720c93a43" providerId="ADAL" clId="{C4A96A83-F0CD-4C97-B369-FE7B7DDEF133}" dt="2024-06-09T10:18:02.933" v="1762" actId="1076"/>
          <ac:grpSpMkLst>
            <pc:docMk/>
            <pc:sldMk cId="0" sldId="266"/>
            <ac:grpSpMk id="28" creationId="{1387002F-0E2D-D6BE-2E06-26D3C1396BF1}"/>
          </ac:grpSpMkLst>
        </pc:grpChg>
        <pc:grpChg chg="add mod">
          <ac:chgData name="NGUYEN TRAN THANH HA" userId="40ff07b2-255e-4a7d-8cb5-f3e720c93a43" providerId="ADAL" clId="{C4A96A83-F0CD-4C97-B369-FE7B7DDEF133}" dt="2024-06-09T10:17:52.917" v="1761" actId="1076"/>
          <ac:grpSpMkLst>
            <pc:docMk/>
            <pc:sldMk cId="0" sldId="266"/>
            <ac:grpSpMk id="29" creationId="{A55CF93B-5CD0-AED6-4ED2-3B2464E5CF0D}"/>
          </ac:grpSpMkLst>
        </pc:grpChg>
        <pc:grpChg chg="del mod">
          <ac:chgData name="NGUYEN TRAN THANH HA" userId="40ff07b2-255e-4a7d-8cb5-f3e720c93a43" providerId="ADAL" clId="{C4A96A83-F0CD-4C97-B369-FE7B7DDEF133}" dt="2024-06-08T17:34:23.036" v="635" actId="165"/>
          <ac:grpSpMkLst>
            <pc:docMk/>
            <pc:sldMk cId="0" sldId="266"/>
            <ac:grpSpMk id="1048" creationId="{00000000-0000-0000-0000-000000000000}"/>
          </ac:grpSpMkLst>
        </pc:grpChg>
        <pc:grpChg chg="del">
          <ac:chgData name="NGUYEN TRAN THANH HA" userId="40ff07b2-255e-4a7d-8cb5-f3e720c93a43" providerId="ADAL" clId="{C4A96A83-F0CD-4C97-B369-FE7B7DDEF133}" dt="2024-06-08T17:27:43.395" v="590" actId="478"/>
          <ac:grpSpMkLst>
            <pc:docMk/>
            <pc:sldMk cId="0" sldId="266"/>
            <ac:grpSpMk id="1054" creationId="{00000000-0000-0000-0000-000000000000}"/>
          </ac:grpSpMkLst>
        </pc:grpChg>
      </pc:sldChg>
      <pc:sldChg chg="del">
        <pc:chgData name="NGUYEN TRAN THANH HA" userId="40ff07b2-255e-4a7d-8cb5-f3e720c93a43" providerId="ADAL" clId="{C4A96A83-F0CD-4C97-B369-FE7B7DDEF133}" dt="2024-06-09T16:02:43.647" v="2391" actId="47"/>
        <pc:sldMkLst>
          <pc:docMk/>
          <pc:sldMk cId="0" sldId="267"/>
        </pc:sldMkLst>
      </pc:sldChg>
      <pc:sldChg chg="addSp delSp modSp mod">
        <pc:chgData name="NGUYEN TRAN THANH HA" userId="40ff07b2-255e-4a7d-8cb5-f3e720c93a43" providerId="ADAL" clId="{C4A96A83-F0CD-4C97-B369-FE7B7DDEF133}" dt="2024-06-09T15:26:30.269" v="2249" actId="1076"/>
        <pc:sldMkLst>
          <pc:docMk/>
          <pc:sldMk cId="0" sldId="268"/>
        </pc:sldMkLst>
        <pc:spChg chg="del mod">
          <ac:chgData name="NGUYEN TRAN THANH HA" userId="40ff07b2-255e-4a7d-8cb5-f3e720c93a43" providerId="ADAL" clId="{C4A96A83-F0CD-4C97-B369-FE7B7DDEF133}" dt="2024-06-09T15:25:08.511" v="2228" actId="21"/>
          <ac:spMkLst>
            <pc:docMk/>
            <pc:sldMk cId="0" sldId="268"/>
            <ac:spMk id="5" creationId="{3AA6FFBA-ABAD-DD4B-CC38-DE22D780E28B}"/>
          </ac:spMkLst>
        </pc:spChg>
        <pc:spChg chg="add mod">
          <ac:chgData name="NGUYEN TRAN THANH HA" userId="40ff07b2-255e-4a7d-8cb5-f3e720c93a43" providerId="ADAL" clId="{C4A96A83-F0CD-4C97-B369-FE7B7DDEF133}" dt="2024-06-09T15:26:14.595" v="2246" actId="1076"/>
          <ac:spMkLst>
            <pc:docMk/>
            <pc:sldMk cId="0" sldId="268"/>
            <ac:spMk id="7" creationId="{2C37D754-A2BD-136B-0097-784C2F4878B1}"/>
          </ac:spMkLst>
        </pc:spChg>
        <pc:spChg chg="add del mod">
          <ac:chgData name="NGUYEN TRAN THANH HA" userId="40ff07b2-255e-4a7d-8cb5-f3e720c93a43" providerId="ADAL" clId="{C4A96A83-F0CD-4C97-B369-FE7B7DDEF133}" dt="2024-06-08T16:48:41.093" v="56" actId="478"/>
          <ac:spMkLst>
            <pc:docMk/>
            <pc:sldMk cId="0" sldId="268"/>
            <ac:spMk id="9" creationId="{C4C99F1D-87A2-E678-7241-A6D33D5B26C1}"/>
          </ac:spMkLst>
        </pc:spChg>
        <pc:spChg chg="add mod">
          <ac:chgData name="NGUYEN TRAN THANH HA" userId="40ff07b2-255e-4a7d-8cb5-f3e720c93a43" providerId="ADAL" clId="{C4A96A83-F0CD-4C97-B369-FE7B7DDEF133}" dt="2024-06-09T15:26:30.269" v="2249" actId="1076"/>
          <ac:spMkLst>
            <pc:docMk/>
            <pc:sldMk cId="0" sldId="268"/>
            <ac:spMk id="10" creationId="{F2B12A5B-E9AB-2FB2-3B5D-8B047863D806}"/>
          </ac:spMkLst>
        </pc:spChg>
        <pc:spChg chg="mod">
          <ac:chgData name="NGUYEN TRAN THANH HA" userId="40ff07b2-255e-4a7d-8cb5-f3e720c93a43" providerId="ADAL" clId="{C4A96A83-F0CD-4C97-B369-FE7B7DDEF133}" dt="2024-06-08T18:25:49.021" v="1263"/>
          <ac:spMkLst>
            <pc:docMk/>
            <pc:sldMk cId="0" sldId="268"/>
            <ac:spMk id="14" creationId="{3A46EDF8-9E22-2CE3-16F4-C15608639C3A}"/>
          </ac:spMkLst>
        </pc:spChg>
        <pc:spChg chg="mod">
          <ac:chgData name="NGUYEN TRAN THANH HA" userId="40ff07b2-255e-4a7d-8cb5-f3e720c93a43" providerId="ADAL" clId="{C4A96A83-F0CD-4C97-B369-FE7B7DDEF133}" dt="2024-06-08T18:25:49.021" v="1263"/>
          <ac:spMkLst>
            <pc:docMk/>
            <pc:sldMk cId="0" sldId="268"/>
            <ac:spMk id="15" creationId="{D4C7A75F-84EC-7FDE-C4F5-8A66B5813071}"/>
          </ac:spMkLst>
        </pc:spChg>
        <pc:spChg chg="mod">
          <ac:chgData name="NGUYEN TRAN THANH HA" userId="40ff07b2-255e-4a7d-8cb5-f3e720c93a43" providerId="ADAL" clId="{C4A96A83-F0CD-4C97-B369-FE7B7DDEF133}" dt="2024-06-08T18:25:49.021" v="1263"/>
          <ac:spMkLst>
            <pc:docMk/>
            <pc:sldMk cId="0" sldId="268"/>
            <ac:spMk id="16" creationId="{B45D00BD-4FF2-C074-E515-2DD0C63D9115}"/>
          </ac:spMkLst>
        </pc:spChg>
        <pc:spChg chg="mod">
          <ac:chgData name="NGUYEN TRAN THANH HA" userId="40ff07b2-255e-4a7d-8cb5-f3e720c93a43" providerId="ADAL" clId="{C4A96A83-F0CD-4C97-B369-FE7B7DDEF133}" dt="2024-06-08T18:25:49.021" v="1263"/>
          <ac:spMkLst>
            <pc:docMk/>
            <pc:sldMk cId="0" sldId="268"/>
            <ac:spMk id="17" creationId="{323FB4B2-F9A2-319F-345D-F7BFEBD11CF7}"/>
          </ac:spMkLst>
        </pc:spChg>
        <pc:spChg chg="mod">
          <ac:chgData name="NGUYEN TRAN THANH HA" userId="40ff07b2-255e-4a7d-8cb5-f3e720c93a43" providerId="ADAL" clId="{C4A96A83-F0CD-4C97-B369-FE7B7DDEF133}" dt="2024-06-08T18:26:22.071" v="1271"/>
          <ac:spMkLst>
            <pc:docMk/>
            <pc:sldMk cId="0" sldId="268"/>
            <ac:spMk id="19" creationId="{6F79C8E7-1DCC-12E7-209D-159C3787BB57}"/>
          </ac:spMkLst>
        </pc:spChg>
        <pc:spChg chg="mod">
          <ac:chgData name="NGUYEN TRAN THANH HA" userId="40ff07b2-255e-4a7d-8cb5-f3e720c93a43" providerId="ADAL" clId="{C4A96A83-F0CD-4C97-B369-FE7B7DDEF133}" dt="2024-06-08T18:26:22.071" v="1271"/>
          <ac:spMkLst>
            <pc:docMk/>
            <pc:sldMk cId="0" sldId="268"/>
            <ac:spMk id="20" creationId="{534C46DA-FE51-7718-F6A8-D882C8670B1D}"/>
          </ac:spMkLst>
        </pc:spChg>
        <pc:spChg chg="mod">
          <ac:chgData name="NGUYEN TRAN THANH HA" userId="40ff07b2-255e-4a7d-8cb5-f3e720c93a43" providerId="ADAL" clId="{C4A96A83-F0CD-4C97-B369-FE7B7DDEF133}" dt="2024-06-08T18:26:22.071" v="1271"/>
          <ac:spMkLst>
            <pc:docMk/>
            <pc:sldMk cId="0" sldId="268"/>
            <ac:spMk id="21" creationId="{3FD71898-D845-3F37-6586-592FAC8C6713}"/>
          </ac:spMkLst>
        </pc:spChg>
        <pc:spChg chg="mod">
          <ac:chgData name="NGUYEN TRAN THANH HA" userId="40ff07b2-255e-4a7d-8cb5-f3e720c93a43" providerId="ADAL" clId="{C4A96A83-F0CD-4C97-B369-FE7B7DDEF133}" dt="2024-06-08T18:26:22.071" v="1271"/>
          <ac:spMkLst>
            <pc:docMk/>
            <pc:sldMk cId="0" sldId="268"/>
            <ac:spMk id="22" creationId="{0B929D8D-7568-F481-4EDD-4B4E00EB62B4}"/>
          </ac:spMkLst>
        </pc:spChg>
        <pc:spChg chg="del">
          <ac:chgData name="NGUYEN TRAN THANH HA" userId="40ff07b2-255e-4a7d-8cb5-f3e720c93a43" providerId="ADAL" clId="{C4A96A83-F0CD-4C97-B369-FE7B7DDEF133}" dt="2024-06-08T16:52:11.241" v="160" actId="478"/>
          <ac:spMkLst>
            <pc:docMk/>
            <pc:sldMk cId="0" sldId="268"/>
            <ac:spMk id="1217" creationId="{00000000-0000-0000-0000-000000000000}"/>
          </ac:spMkLst>
        </pc:spChg>
        <pc:spChg chg="mod ord">
          <ac:chgData name="NGUYEN TRAN THANH HA" userId="40ff07b2-255e-4a7d-8cb5-f3e720c93a43" providerId="ADAL" clId="{C4A96A83-F0CD-4C97-B369-FE7B7DDEF133}" dt="2024-06-09T15:26:18.698" v="2247" actId="1076"/>
          <ac:spMkLst>
            <pc:docMk/>
            <pc:sldMk cId="0" sldId="268"/>
            <ac:spMk id="1218" creationId="{00000000-0000-0000-0000-000000000000}"/>
          </ac:spMkLst>
        </pc:spChg>
        <pc:spChg chg="del">
          <ac:chgData name="NGUYEN TRAN THANH HA" userId="40ff07b2-255e-4a7d-8cb5-f3e720c93a43" providerId="ADAL" clId="{C4A96A83-F0CD-4C97-B369-FE7B7DDEF133}" dt="2024-06-08T16:50:52.353" v="149" actId="478"/>
          <ac:spMkLst>
            <pc:docMk/>
            <pc:sldMk cId="0" sldId="268"/>
            <ac:spMk id="1219" creationId="{00000000-0000-0000-0000-000000000000}"/>
          </ac:spMkLst>
        </pc:spChg>
        <pc:spChg chg="del">
          <ac:chgData name="NGUYEN TRAN THANH HA" userId="40ff07b2-255e-4a7d-8cb5-f3e720c93a43" providerId="ADAL" clId="{C4A96A83-F0CD-4C97-B369-FE7B7DDEF133}" dt="2024-06-08T16:50:52.353" v="149" actId="478"/>
          <ac:spMkLst>
            <pc:docMk/>
            <pc:sldMk cId="0" sldId="268"/>
            <ac:spMk id="1220" creationId="{00000000-0000-0000-0000-000000000000}"/>
          </ac:spMkLst>
        </pc:spChg>
        <pc:spChg chg="del">
          <ac:chgData name="NGUYEN TRAN THANH HA" userId="40ff07b2-255e-4a7d-8cb5-f3e720c93a43" providerId="ADAL" clId="{C4A96A83-F0CD-4C97-B369-FE7B7DDEF133}" dt="2024-06-08T16:50:52.353" v="149" actId="478"/>
          <ac:spMkLst>
            <pc:docMk/>
            <pc:sldMk cId="0" sldId="268"/>
            <ac:spMk id="1221" creationId="{00000000-0000-0000-0000-000000000000}"/>
          </ac:spMkLst>
        </pc:spChg>
        <pc:spChg chg="del">
          <ac:chgData name="NGUYEN TRAN THANH HA" userId="40ff07b2-255e-4a7d-8cb5-f3e720c93a43" providerId="ADAL" clId="{C4A96A83-F0CD-4C97-B369-FE7B7DDEF133}" dt="2024-06-08T16:50:52.353" v="149" actId="478"/>
          <ac:spMkLst>
            <pc:docMk/>
            <pc:sldMk cId="0" sldId="268"/>
            <ac:spMk id="1222" creationId="{00000000-0000-0000-0000-000000000000}"/>
          </ac:spMkLst>
        </pc:spChg>
        <pc:spChg chg="del">
          <ac:chgData name="NGUYEN TRAN THANH HA" userId="40ff07b2-255e-4a7d-8cb5-f3e720c93a43" providerId="ADAL" clId="{C4A96A83-F0CD-4C97-B369-FE7B7DDEF133}" dt="2024-06-08T16:52:11.241" v="160" actId="478"/>
          <ac:spMkLst>
            <pc:docMk/>
            <pc:sldMk cId="0" sldId="268"/>
            <ac:spMk id="1223" creationId="{00000000-0000-0000-0000-000000000000}"/>
          </ac:spMkLst>
        </pc:spChg>
        <pc:spChg chg="del">
          <ac:chgData name="NGUYEN TRAN THANH HA" userId="40ff07b2-255e-4a7d-8cb5-f3e720c93a43" providerId="ADAL" clId="{C4A96A83-F0CD-4C97-B369-FE7B7DDEF133}" dt="2024-06-08T16:52:11.241" v="160" actId="478"/>
          <ac:spMkLst>
            <pc:docMk/>
            <pc:sldMk cId="0" sldId="268"/>
            <ac:spMk id="1224" creationId="{00000000-0000-0000-0000-000000000000}"/>
          </ac:spMkLst>
        </pc:spChg>
        <pc:spChg chg="del">
          <ac:chgData name="NGUYEN TRAN THANH HA" userId="40ff07b2-255e-4a7d-8cb5-f3e720c93a43" providerId="ADAL" clId="{C4A96A83-F0CD-4C97-B369-FE7B7DDEF133}" dt="2024-06-08T16:52:11.241" v="160" actId="478"/>
          <ac:spMkLst>
            <pc:docMk/>
            <pc:sldMk cId="0" sldId="268"/>
            <ac:spMk id="1225"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28"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29"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31"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32"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34"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35"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37"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38"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40"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41"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43"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44"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46"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47"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49"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50"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52"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53"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55"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56"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58"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59"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61"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62"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64"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65"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67"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68" creationId="{00000000-0000-0000-0000-000000000000}"/>
          </ac:spMkLst>
        </pc:spChg>
        <pc:spChg chg="mod topLvl">
          <ac:chgData name="NGUYEN TRAN THANH HA" userId="40ff07b2-255e-4a7d-8cb5-f3e720c93a43" providerId="ADAL" clId="{C4A96A83-F0CD-4C97-B369-FE7B7DDEF133}" dt="2024-06-08T16:58:28.422" v="212" actId="164"/>
          <ac:spMkLst>
            <pc:docMk/>
            <pc:sldMk cId="0" sldId="268"/>
            <ac:spMk id="1270" creationId="{00000000-0000-0000-0000-000000000000}"/>
          </ac:spMkLst>
        </pc:spChg>
        <pc:spChg chg="mod topLvl">
          <ac:chgData name="NGUYEN TRAN THANH HA" userId="40ff07b2-255e-4a7d-8cb5-f3e720c93a43" providerId="ADAL" clId="{C4A96A83-F0CD-4C97-B369-FE7B7DDEF133}" dt="2024-06-08T16:58:28.422" v="212" actId="164"/>
          <ac:spMkLst>
            <pc:docMk/>
            <pc:sldMk cId="0" sldId="268"/>
            <ac:spMk id="1271"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73"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74"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76"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77"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79"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80"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82"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83"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85" creationId="{00000000-0000-0000-0000-000000000000}"/>
          </ac:spMkLst>
        </pc:spChg>
        <pc:spChg chg="mod">
          <ac:chgData name="NGUYEN TRAN THANH HA" userId="40ff07b2-255e-4a7d-8cb5-f3e720c93a43" providerId="ADAL" clId="{C4A96A83-F0CD-4C97-B369-FE7B7DDEF133}" dt="2024-06-08T16:48:44.789" v="57" actId="165"/>
          <ac:spMkLst>
            <pc:docMk/>
            <pc:sldMk cId="0" sldId="268"/>
            <ac:spMk id="1286" creationId="{00000000-0000-0000-0000-000000000000}"/>
          </ac:spMkLst>
        </pc:spChg>
        <pc:spChg chg="del">
          <ac:chgData name="NGUYEN TRAN THANH HA" userId="40ff07b2-255e-4a7d-8cb5-f3e720c93a43" providerId="ADAL" clId="{C4A96A83-F0CD-4C97-B369-FE7B7DDEF133}" dt="2024-06-08T16:48:39.164" v="55" actId="478"/>
          <ac:spMkLst>
            <pc:docMk/>
            <pc:sldMk cId="0" sldId="268"/>
            <ac:spMk id="1291" creationId="{00000000-0000-0000-0000-000000000000}"/>
          </ac:spMkLst>
        </pc:spChg>
        <pc:grpChg chg="del mod">
          <ac:chgData name="NGUYEN TRAN THANH HA" userId="40ff07b2-255e-4a7d-8cb5-f3e720c93a43" providerId="ADAL" clId="{C4A96A83-F0CD-4C97-B369-FE7B7DDEF133}" dt="2024-06-08T16:48:26.659" v="54" actId="478"/>
          <ac:grpSpMkLst>
            <pc:docMk/>
            <pc:sldMk cId="0" sldId="268"/>
            <ac:grpSpMk id="2" creationId="{E000B4FD-8E91-91BA-DD2E-E840E1926E31}"/>
          </ac:grpSpMkLst>
        </pc:grpChg>
        <pc:grpChg chg="add del mod">
          <ac:chgData name="NGUYEN TRAN THANH HA" userId="40ff07b2-255e-4a7d-8cb5-f3e720c93a43" providerId="ADAL" clId="{C4A96A83-F0CD-4C97-B369-FE7B7DDEF133}" dt="2024-06-08T16:58:00.868" v="208" actId="165"/>
          <ac:grpSpMkLst>
            <pc:docMk/>
            <pc:sldMk cId="0" sldId="268"/>
            <ac:grpSpMk id="11" creationId="{159C67F1-F5EC-4A4C-015F-AE4475C99508}"/>
          </ac:grpSpMkLst>
        </pc:grpChg>
        <pc:grpChg chg="add mod">
          <ac:chgData name="NGUYEN TRAN THANH HA" userId="40ff07b2-255e-4a7d-8cb5-f3e720c93a43" providerId="ADAL" clId="{C4A96A83-F0CD-4C97-B369-FE7B7DDEF133}" dt="2024-06-09T15:26:25.038" v="2248" actId="1076"/>
          <ac:grpSpMkLst>
            <pc:docMk/>
            <pc:sldMk cId="0" sldId="268"/>
            <ac:grpSpMk id="12" creationId="{C503F5CC-FDB5-471B-D9F6-654F35D92296}"/>
          </ac:grpSpMkLst>
        </pc:grpChg>
        <pc:grpChg chg="add mod">
          <ac:chgData name="NGUYEN TRAN THANH HA" userId="40ff07b2-255e-4a7d-8cb5-f3e720c93a43" providerId="ADAL" clId="{C4A96A83-F0CD-4C97-B369-FE7B7DDEF133}" dt="2024-06-08T18:26:17.381" v="1270" actId="14100"/>
          <ac:grpSpMkLst>
            <pc:docMk/>
            <pc:sldMk cId="0" sldId="268"/>
            <ac:grpSpMk id="13" creationId="{42B8242B-12ED-1E68-8112-D2B4CF68441B}"/>
          </ac:grpSpMkLst>
        </pc:grpChg>
        <pc:grpChg chg="add mod">
          <ac:chgData name="NGUYEN TRAN THANH HA" userId="40ff07b2-255e-4a7d-8cb5-f3e720c93a43" providerId="ADAL" clId="{C4A96A83-F0CD-4C97-B369-FE7B7DDEF133}" dt="2024-06-08T18:26:40.151" v="1276" actId="1076"/>
          <ac:grpSpMkLst>
            <pc:docMk/>
            <pc:sldMk cId="0" sldId="268"/>
            <ac:grpSpMk id="18" creationId="{6A0E8B5A-65DF-DFC6-E2E4-8EEAAB23E08C}"/>
          </ac:grpSpMkLst>
        </pc:grpChg>
        <pc:grpChg chg="del">
          <ac:chgData name="NGUYEN TRAN THANH HA" userId="40ff07b2-255e-4a7d-8cb5-f3e720c93a43" providerId="ADAL" clId="{C4A96A83-F0CD-4C97-B369-FE7B7DDEF133}" dt="2024-06-08T16:48:44.789" v="57" actId="165"/>
          <ac:grpSpMkLst>
            <pc:docMk/>
            <pc:sldMk cId="0" sldId="268"/>
            <ac:grpSpMk id="1226" creationId="{00000000-0000-0000-0000-000000000000}"/>
          </ac:grpSpMkLst>
        </pc:grpChg>
        <pc:grpChg chg="del mod topLvl">
          <ac:chgData name="NGUYEN TRAN THANH HA" userId="40ff07b2-255e-4a7d-8cb5-f3e720c93a43" providerId="ADAL" clId="{C4A96A83-F0CD-4C97-B369-FE7B7DDEF133}" dt="2024-06-08T16:56:23.285" v="192" actId="478"/>
          <ac:grpSpMkLst>
            <pc:docMk/>
            <pc:sldMk cId="0" sldId="268"/>
            <ac:grpSpMk id="1227" creationId="{00000000-0000-0000-0000-000000000000}"/>
          </ac:grpSpMkLst>
        </pc:grpChg>
        <pc:grpChg chg="del mod topLvl">
          <ac:chgData name="NGUYEN TRAN THANH HA" userId="40ff07b2-255e-4a7d-8cb5-f3e720c93a43" providerId="ADAL" clId="{C4A96A83-F0CD-4C97-B369-FE7B7DDEF133}" dt="2024-06-08T16:50:59.459" v="150" actId="478"/>
          <ac:grpSpMkLst>
            <pc:docMk/>
            <pc:sldMk cId="0" sldId="268"/>
            <ac:grpSpMk id="1230" creationId="{00000000-0000-0000-0000-000000000000}"/>
          </ac:grpSpMkLst>
        </pc:grpChg>
        <pc:grpChg chg="del mod topLvl">
          <ac:chgData name="NGUYEN TRAN THANH HA" userId="40ff07b2-255e-4a7d-8cb5-f3e720c93a43" providerId="ADAL" clId="{C4A96A83-F0CD-4C97-B369-FE7B7DDEF133}" dt="2024-06-08T16:50:59.459" v="150" actId="478"/>
          <ac:grpSpMkLst>
            <pc:docMk/>
            <pc:sldMk cId="0" sldId="268"/>
            <ac:grpSpMk id="1233" creationId="{00000000-0000-0000-0000-000000000000}"/>
          </ac:grpSpMkLst>
        </pc:grpChg>
        <pc:grpChg chg="del mod topLvl">
          <ac:chgData name="NGUYEN TRAN THANH HA" userId="40ff07b2-255e-4a7d-8cb5-f3e720c93a43" providerId="ADAL" clId="{C4A96A83-F0CD-4C97-B369-FE7B7DDEF133}" dt="2024-06-08T16:50:59.459" v="150" actId="478"/>
          <ac:grpSpMkLst>
            <pc:docMk/>
            <pc:sldMk cId="0" sldId="268"/>
            <ac:grpSpMk id="1236" creationId="{00000000-0000-0000-0000-000000000000}"/>
          </ac:grpSpMkLst>
        </pc:grpChg>
        <pc:grpChg chg="del mod topLvl">
          <ac:chgData name="NGUYEN TRAN THANH HA" userId="40ff07b2-255e-4a7d-8cb5-f3e720c93a43" providerId="ADAL" clId="{C4A96A83-F0CD-4C97-B369-FE7B7DDEF133}" dt="2024-06-08T16:50:59.459" v="150" actId="478"/>
          <ac:grpSpMkLst>
            <pc:docMk/>
            <pc:sldMk cId="0" sldId="268"/>
            <ac:grpSpMk id="1239" creationId="{00000000-0000-0000-0000-000000000000}"/>
          </ac:grpSpMkLst>
        </pc:grpChg>
        <pc:grpChg chg="del mod topLvl">
          <ac:chgData name="NGUYEN TRAN THANH HA" userId="40ff07b2-255e-4a7d-8cb5-f3e720c93a43" providerId="ADAL" clId="{C4A96A83-F0CD-4C97-B369-FE7B7DDEF133}" dt="2024-06-08T16:50:59.459" v="150" actId="478"/>
          <ac:grpSpMkLst>
            <pc:docMk/>
            <pc:sldMk cId="0" sldId="268"/>
            <ac:grpSpMk id="1242" creationId="{00000000-0000-0000-0000-000000000000}"/>
          </ac:grpSpMkLst>
        </pc:grpChg>
        <pc:grpChg chg="del mod topLvl">
          <ac:chgData name="NGUYEN TRAN THANH HA" userId="40ff07b2-255e-4a7d-8cb5-f3e720c93a43" providerId="ADAL" clId="{C4A96A83-F0CD-4C97-B369-FE7B7DDEF133}" dt="2024-06-08T16:50:59.459" v="150" actId="478"/>
          <ac:grpSpMkLst>
            <pc:docMk/>
            <pc:sldMk cId="0" sldId="268"/>
            <ac:grpSpMk id="1245" creationId="{00000000-0000-0000-0000-000000000000}"/>
          </ac:grpSpMkLst>
        </pc:grpChg>
        <pc:grpChg chg="del mod topLvl">
          <ac:chgData name="NGUYEN TRAN THANH HA" userId="40ff07b2-255e-4a7d-8cb5-f3e720c93a43" providerId="ADAL" clId="{C4A96A83-F0CD-4C97-B369-FE7B7DDEF133}" dt="2024-06-08T16:50:59.459" v="150" actId="478"/>
          <ac:grpSpMkLst>
            <pc:docMk/>
            <pc:sldMk cId="0" sldId="268"/>
            <ac:grpSpMk id="1248" creationId="{00000000-0000-0000-0000-000000000000}"/>
          </ac:grpSpMkLst>
        </pc:grpChg>
        <pc:grpChg chg="del mod topLvl">
          <ac:chgData name="NGUYEN TRAN THANH HA" userId="40ff07b2-255e-4a7d-8cb5-f3e720c93a43" providerId="ADAL" clId="{C4A96A83-F0CD-4C97-B369-FE7B7DDEF133}" dt="2024-06-08T16:50:59.459" v="150" actId="478"/>
          <ac:grpSpMkLst>
            <pc:docMk/>
            <pc:sldMk cId="0" sldId="268"/>
            <ac:grpSpMk id="1251" creationId="{00000000-0000-0000-0000-000000000000}"/>
          </ac:grpSpMkLst>
        </pc:grpChg>
        <pc:grpChg chg="del mod topLvl">
          <ac:chgData name="NGUYEN TRAN THANH HA" userId="40ff07b2-255e-4a7d-8cb5-f3e720c93a43" providerId="ADAL" clId="{C4A96A83-F0CD-4C97-B369-FE7B7DDEF133}" dt="2024-06-08T16:50:59.459" v="150" actId="478"/>
          <ac:grpSpMkLst>
            <pc:docMk/>
            <pc:sldMk cId="0" sldId="268"/>
            <ac:grpSpMk id="1254" creationId="{00000000-0000-0000-0000-000000000000}"/>
          </ac:grpSpMkLst>
        </pc:grpChg>
        <pc:grpChg chg="del mod topLvl">
          <ac:chgData name="NGUYEN TRAN THANH HA" userId="40ff07b2-255e-4a7d-8cb5-f3e720c93a43" providerId="ADAL" clId="{C4A96A83-F0CD-4C97-B369-FE7B7DDEF133}" dt="2024-06-08T16:52:23.311" v="162" actId="478"/>
          <ac:grpSpMkLst>
            <pc:docMk/>
            <pc:sldMk cId="0" sldId="268"/>
            <ac:grpSpMk id="1257" creationId="{00000000-0000-0000-0000-000000000000}"/>
          </ac:grpSpMkLst>
        </pc:grpChg>
        <pc:grpChg chg="del mod topLvl">
          <ac:chgData name="NGUYEN TRAN THANH HA" userId="40ff07b2-255e-4a7d-8cb5-f3e720c93a43" providerId="ADAL" clId="{C4A96A83-F0CD-4C97-B369-FE7B7DDEF133}" dt="2024-06-08T16:52:23.311" v="162" actId="478"/>
          <ac:grpSpMkLst>
            <pc:docMk/>
            <pc:sldMk cId="0" sldId="268"/>
            <ac:grpSpMk id="1260" creationId="{00000000-0000-0000-0000-000000000000}"/>
          </ac:grpSpMkLst>
        </pc:grpChg>
        <pc:grpChg chg="del mod topLvl">
          <ac:chgData name="NGUYEN TRAN THANH HA" userId="40ff07b2-255e-4a7d-8cb5-f3e720c93a43" providerId="ADAL" clId="{C4A96A83-F0CD-4C97-B369-FE7B7DDEF133}" dt="2024-06-08T16:52:43.471" v="166" actId="478"/>
          <ac:grpSpMkLst>
            <pc:docMk/>
            <pc:sldMk cId="0" sldId="268"/>
            <ac:grpSpMk id="1263" creationId="{00000000-0000-0000-0000-000000000000}"/>
          </ac:grpSpMkLst>
        </pc:grpChg>
        <pc:grpChg chg="del mod topLvl">
          <ac:chgData name="NGUYEN TRAN THANH HA" userId="40ff07b2-255e-4a7d-8cb5-f3e720c93a43" providerId="ADAL" clId="{C4A96A83-F0CD-4C97-B369-FE7B7DDEF133}" dt="2024-06-08T16:52:23.311" v="162" actId="478"/>
          <ac:grpSpMkLst>
            <pc:docMk/>
            <pc:sldMk cId="0" sldId="268"/>
            <ac:grpSpMk id="1266" creationId="{00000000-0000-0000-0000-000000000000}"/>
          </ac:grpSpMkLst>
        </pc:grpChg>
        <pc:grpChg chg="del mod topLvl">
          <ac:chgData name="NGUYEN TRAN THANH HA" userId="40ff07b2-255e-4a7d-8cb5-f3e720c93a43" providerId="ADAL" clId="{C4A96A83-F0CD-4C97-B369-FE7B7DDEF133}" dt="2024-06-08T16:56:59.359" v="199" actId="165"/>
          <ac:grpSpMkLst>
            <pc:docMk/>
            <pc:sldMk cId="0" sldId="268"/>
            <ac:grpSpMk id="1269" creationId="{00000000-0000-0000-0000-000000000000}"/>
          </ac:grpSpMkLst>
        </pc:grpChg>
        <pc:grpChg chg="del mod topLvl">
          <ac:chgData name="NGUYEN TRAN THANH HA" userId="40ff07b2-255e-4a7d-8cb5-f3e720c93a43" providerId="ADAL" clId="{C4A96A83-F0CD-4C97-B369-FE7B7DDEF133}" dt="2024-06-08T16:52:23.311" v="162" actId="478"/>
          <ac:grpSpMkLst>
            <pc:docMk/>
            <pc:sldMk cId="0" sldId="268"/>
            <ac:grpSpMk id="1272" creationId="{00000000-0000-0000-0000-000000000000}"/>
          </ac:grpSpMkLst>
        </pc:grpChg>
        <pc:grpChg chg="del mod topLvl">
          <ac:chgData name="NGUYEN TRAN THANH HA" userId="40ff07b2-255e-4a7d-8cb5-f3e720c93a43" providerId="ADAL" clId="{C4A96A83-F0CD-4C97-B369-FE7B7DDEF133}" dt="2024-06-08T16:52:23.311" v="162" actId="478"/>
          <ac:grpSpMkLst>
            <pc:docMk/>
            <pc:sldMk cId="0" sldId="268"/>
            <ac:grpSpMk id="1275" creationId="{00000000-0000-0000-0000-000000000000}"/>
          </ac:grpSpMkLst>
        </pc:grpChg>
        <pc:grpChg chg="del mod topLvl">
          <ac:chgData name="NGUYEN TRAN THANH HA" userId="40ff07b2-255e-4a7d-8cb5-f3e720c93a43" providerId="ADAL" clId="{C4A96A83-F0CD-4C97-B369-FE7B7DDEF133}" dt="2024-06-08T16:52:23.311" v="162" actId="478"/>
          <ac:grpSpMkLst>
            <pc:docMk/>
            <pc:sldMk cId="0" sldId="268"/>
            <ac:grpSpMk id="1278" creationId="{00000000-0000-0000-0000-000000000000}"/>
          </ac:grpSpMkLst>
        </pc:grpChg>
        <pc:grpChg chg="del mod topLvl">
          <ac:chgData name="NGUYEN TRAN THANH HA" userId="40ff07b2-255e-4a7d-8cb5-f3e720c93a43" providerId="ADAL" clId="{C4A96A83-F0CD-4C97-B369-FE7B7DDEF133}" dt="2024-06-08T16:52:23.311" v="162" actId="478"/>
          <ac:grpSpMkLst>
            <pc:docMk/>
            <pc:sldMk cId="0" sldId="268"/>
            <ac:grpSpMk id="1281" creationId="{00000000-0000-0000-0000-000000000000}"/>
          </ac:grpSpMkLst>
        </pc:grpChg>
        <pc:grpChg chg="del mod topLvl">
          <ac:chgData name="NGUYEN TRAN THANH HA" userId="40ff07b2-255e-4a7d-8cb5-f3e720c93a43" providerId="ADAL" clId="{C4A96A83-F0CD-4C97-B369-FE7B7DDEF133}" dt="2024-06-08T16:52:23.311" v="162" actId="478"/>
          <ac:grpSpMkLst>
            <pc:docMk/>
            <pc:sldMk cId="0" sldId="268"/>
            <ac:grpSpMk id="1284" creationId="{00000000-0000-0000-0000-000000000000}"/>
          </ac:grpSpMkLst>
        </pc:grpChg>
        <pc:grpChg chg="del">
          <ac:chgData name="NGUYEN TRAN THANH HA" userId="40ff07b2-255e-4a7d-8cb5-f3e720c93a43" providerId="ADAL" clId="{C4A96A83-F0CD-4C97-B369-FE7B7DDEF133}" dt="2024-06-08T16:51:16.544" v="151" actId="478"/>
          <ac:grpSpMkLst>
            <pc:docMk/>
            <pc:sldMk cId="0" sldId="268"/>
            <ac:grpSpMk id="1292" creationId="{00000000-0000-0000-0000-000000000000}"/>
          </ac:grpSpMkLst>
        </pc:grpChg>
        <pc:grpChg chg="del">
          <ac:chgData name="NGUYEN TRAN THANH HA" userId="40ff07b2-255e-4a7d-8cb5-f3e720c93a43" providerId="ADAL" clId="{C4A96A83-F0CD-4C97-B369-FE7B7DDEF133}" dt="2024-06-08T16:51:19.789" v="152" actId="478"/>
          <ac:grpSpMkLst>
            <pc:docMk/>
            <pc:sldMk cId="0" sldId="268"/>
            <ac:grpSpMk id="1295" creationId="{00000000-0000-0000-0000-000000000000}"/>
          </ac:grpSpMkLst>
        </pc:grpChg>
        <pc:grpChg chg="del">
          <ac:chgData name="NGUYEN TRAN THANH HA" userId="40ff07b2-255e-4a7d-8cb5-f3e720c93a43" providerId="ADAL" clId="{C4A96A83-F0CD-4C97-B369-FE7B7DDEF133}" dt="2024-06-08T16:51:16.544" v="151" actId="478"/>
          <ac:grpSpMkLst>
            <pc:docMk/>
            <pc:sldMk cId="0" sldId="268"/>
            <ac:grpSpMk id="1298" creationId="{00000000-0000-0000-0000-000000000000}"/>
          </ac:grpSpMkLst>
        </pc:grpChg>
        <pc:grpChg chg="del">
          <ac:chgData name="NGUYEN TRAN THANH HA" userId="40ff07b2-255e-4a7d-8cb5-f3e720c93a43" providerId="ADAL" clId="{C4A96A83-F0CD-4C97-B369-FE7B7DDEF133}" dt="2024-06-08T16:51:19.789" v="152" actId="478"/>
          <ac:grpSpMkLst>
            <pc:docMk/>
            <pc:sldMk cId="0" sldId="268"/>
            <ac:grpSpMk id="1301" creationId="{00000000-0000-0000-0000-000000000000}"/>
          </ac:grpSpMkLst>
        </pc:grpChg>
        <pc:grpChg chg="del">
          <ac:chgData name="NGUYEN TRAN THANH HA" userId="40ff07b2-255e-4a7d-8cb5-f3e720c93a43" providerId="ADAL" clId="{C4A96A83-F0CD-4C97-B369-FE7B7DDEF133}" dt="2024-06-08T16:51:16.544" v="151" actId="478"/>
          <ac:grpSpMkLst>
            <pc:docMk/>
            <pc:sldMk cId="0" sldId="268"/>
            <ac:grpSpMk id="1304" creationId="{00000000-0000-0000-0000-000000000000}"/>
          </ac:grpSpMkLst>
        </pc:grpChg>
        <pc:grpChg chg="del">
          <ac:chgData name="NGUYEN TRAN THANH HA" userId="40ff07b2-255e-4a7d-8cb5-f3e720c93a43" providerId="ADAL" clId="{C4A96A83-F0CD-4C97-B369-FE7B7DDEF133}" dt="2024-06-08T16:52:43.471" v="166" actId="478"/>
          <ac:grpSpMkLst>
            <pc:docMk/>
            <pc:sldMk cId="0" sldId="268"/>
            <ac:grpSpMk id="1307" creationId="{00000000-0000-0000-0000-000000000000}"/>
          </ac:grpSpMkLst>
        </pc:grpChg>
        <pc:grpChg chg="del">
          <ac:chgData name="NGUYEN TRAN THANH HA" userId="40ff07b2-255e-4a7d-8cb5-f3e720c93a43" providerId="ADAL" clId="{C4A96A83-F0CD-4C97-B369-FE7B7DDEF133}" dt="2024-06-08T16:52:38.806" v="165" actId="478"/>
          <ac:grpSpMkLst>
            <pc:docMk/>
            <pc:sldMk cId="0" sldId="268"/>
            <ac:grpSpMk id="1310" creationId="{00000000-0000-0000-0000-000000000000}"/>
          </ac:grpSpMkLst>
        </pc:grpChg>
        <pc:grpChg chg="del">
          <ac:chgData name="NGUYEN TRAN THANH HA" userId="40ff07b2-255e-4a7d-8cb5-f3e720c93a43" providerId="ADAL" clId="{C4A96A83-F0CD-4C97-B369-FE7B7DDEF133}" dt="2024-06-08T16:52:38.806" v="165" actId="478"/>
          <ac:grpSpMkLst>
            <pc:docMk/>
            <pc:sldMk cId="0" sldId="268"/>
            <ac:grpSpMk id="1313" creationId="{00000000-0000-0000-0000-000000000000}"/>
          </ac:grpSpMkLst>
        </pc:grpChg>
        <pc:grpChg chg="del">
          <ac:chgData name="NGUYEN TRAN THANH HA" userId="40ff07b2-255e-4a7d-8cb5-f3e720c93a43" providerId="ADAL" clId="{C4A96A83-F0CD-4C97-B369-FE7B7DDEF133}" dt="2024-06-08T16:52:43.471" v="166" actId="478"/>
          <ac:grpSpMkLst>
            <pc:docMk/>
            <pc:sldMk cId="0" sldId="268"/>
            <ac:grpSpMk id="1316" creationId="{00000000-0000-0000-0000-000000000000}"/>
          </ac:grpSpMkLst>
        </pc:grpChg>
        <pc:grpChg chg="del">
          <ac:chgData name="NGUYEN TRAN THANH HA" userId="40ff07b2-255e-4a7d-8cb5-f3e720c93a43" providerId="ADAL" clId="{C4A96A83-F0CD-4C97-B369-FE7B7DDEF133}" dt="2024-06-08T16:52:38.806" v="165" actId="478"/>
          <ac:grpSpMkLst>
            <pc:docMk/>
            <pc:sldMk cId="0" sldId="268"/>
            <ac:grpSpMk id="1319" creationId="{00000000-0000-0000-0000-000000000000}"/>
          </ac:grpSpMkLst>
        </pc:grpChg>
        <pc:grpChg chg="del">
          <ac:chgData name="NGUYEN TRAN THANH HA" userId="40ff07b2-255e-4a7d-8cb5-f3e720c93a43" providerId="ADAL" clId="{C4A96A83-F0CD-4C97-B369-FE7B7DDEF133}" dt="2024-06-08T16:51:16.544" v="151" actId="478"/>
          <ac:grpSpMkLst>
            <pc:docMk/>
            <pc:sldMk cId="0" sldId="268"/>
            <ac:grpSpMk id="1322" creationId="{00000000-0000-0000-0000-000000000000}"/>
          </ac:grpSpMkLst>
        </pc:grpChg>
        <pc:grpChg chg="del">
          <ac:chgData name="NGUYEN TRAN THANH HA" userId="40ff07b2-255e-4a7d-8cb5-f3e720c93a43" providerId="ADAL" clId="{C4A96A83-F0CD-4C97-B369-FE7B7DDEF133}" dt="2024-06-08T16:52:49.953" v="167" actId="478"/>
          <ac:grpSpMkLst>
            <pc:docMk/>
            <pc:sldMk cId="0" sldId="268"/>
            <ac:grpSpMk id="1325" creationId="{00000000-0000-0000-0000-000000000000}"/>
          </ac:grpSpMkLst>
        </pc:grpChg>
        <pc:grpChg chg="del">
          <ac:chgData name="NGUYEN TRAN THANH HA" userId="40ff07b2-255e-4a7d-8cb5-f3e720c93a43" providerId="ADAL" clId="{C4A96A83-F0CD-4C97-B369-FE7B7DDEF133}" dt="2024-06-08T16:48:48.415" v="58" actId="478"/>
          <ac:grpSpMkLst>
            <pc:docMk/>
            <pc:sldMk cId="0" sldId="268"/>
            <ac:grpSpMk id="1328" creationId="{00000000-0000-0000-0000-000000000000}"/>
          </ac:grpSpMkLst>
        </pc:grpChg>
        <pc:grpChg chg="del">
          <ac:chgData name="NGUYEN TRAN THANH HA" userId="40ff07b2-255e-4a7d-8cb5-f3e720c93a43" providerId="ADAL" clId="{C4A96A83-F0CD-4C97-B369-FE7B7DDEF133}" dt="2024-06-08T16:52:38.806" v="165" actId="478"/>
          <ac:grpSpMkLst>
            <pc:docMk/>
            <pc:sldMk cId="0" sldId="268"/>
            <ac:grpSpMk id="1331" creationId="{00000000-0000-0000-0000-000000000000}"/>
          </ac:grpSpMkLst>
        </pc:grpChg>
        <pc:grpChg chg="del">
          <ac:chgData name="NGUYEN TRAN THANH HA" userId="40ff07b2-255e-4a7d-8cb5-f3e720c93a43" providerId="ADAL" clId="{C4A96A83-F0CD-4C97-B369-FE7B7DDEF133}" dt="2024-06-08T16:51:16.544" v="151" actId="478"/>
          <ac:grpSpMkLst>
            <pc:docMk/>
            <pc:sldMk cId="0" sldId="268"/>
            <ac:grpSpMk id="1334" creationId="{00000000-0000-0000-0000-000000000000}"/>
          </ac:grpSpMkLst>
        </pc:grpChg>
        <pc:grpChg chg="del">
          <ac:chgData name="NGUYEN TRAN THANH HA" userId="40ff07b2-255e-4a7d-8cb5-f3e720c93a43" providerId="ADAL" clId="{C4A96A83-F0CD-4C97-B369-FE7B7DDEF133}" dt="2024-06-08T16:51:16.544" v="151" actId="478"/>
          <ac:grpSpMkLst>
            <pc:docMk/>
            <pc:sldMk cId="0" sldId="268"/>
            <ac:grpSpMk id="1337" creationId="{00000000-0000-0000-0000-000000000000}"/>
          </ac:grpSpMkLst>
        </pc:grpChg>
        <pc:grpChg chg="del">
          <ac:chgData name="NGUYEN TRAN THANH HA" userId="40ff07b2-255e-4a7d-8cb5-f3e720c93a43" providerId="ADAL" clId="{C4A96A83-F0CD-4C97-B369-FE7B7DDEF133}" dt="2024-06-08T16:51:16.544" v="151" actId="478"/>
          <ac:grpSpMkLst>
            <pc:docMk/>
            <pc:sldMk cId="0" sldId="268"/>
            <ac:grpSpMk id="1340" creationId="{00000000-0000-0000-0000-000000000000}"/>
          </ac:grpSpMkLst>
        </pc:grpChg>
        <pc:grpChg chg="del">
          <ac:chgData name="NGUYEN TRAN THANH HA" userId="40ff07b2-255e-4a7d-8cb5-f3e720c93a43" providerId="ADAL" clId="{C4A96A83-F0CD-4C97-B369-FE7B7DDEF133}" dt="2024-06-08T16:52:38.806" v="165" actId="478"/>
          <ac:grpSpMkLst>
            <pc:docMk/>
            <pc:sldMk cId="0" sldId="268"/>
            <ac:grpSpMk id="1343" creationId="{00000000-0000-0000-0000-000000000000}"/>
          </ac:grpSpMkLst>
        </pc:grpChg>
        <pc:grpChg chg="del">
          <ac:chgData name="NGUYEN TRAN THANH HA" userId="40ff07b2-255e-4a7d-8cb5-f3e720c93a43" providerId="ADAL" clId="{C4A96A83-F0CD-4C97-B369-FE7B7DDEF133}" dt="2024-06-08T16:52:43.471" v="166" actId="478"/>
          <ac:grpSpMkLst>
            <pc:docMk/>
            <pc:sldMk cId="0" sldId="268"/>
            <ac:grpSpMk id="1346" creationId="{00000000-0000-0000-0000-000000000000}"/>
          </ac:grpSpMkLst>
        </pc:grpChg>
        <pc:grpChg chg="del">
          <ac:chgData name="NGUYEN TRAN THANH HA" userId="40ff07b2-255e-4a7d-8cb5-f3e720c93a43" providerId="ADAL" clId="{C4A96A83-F0CD-4C97-B369-FE7B7DDEF133}" dt="2024-06-08T16:52:43.471" v="166" actId="478"/>
          <ac:grpSpMkLst>
            <pc:docMk/>
            <pc:sldMk cId="0" sldId="268"/>
            <ac:grpSpMk id="1349" creationId="{00000000-0000-0000-0000-000000000000}"/>
          </ac:grpSpMkLst>
        </pc:grpChg>
        <pc:picChg chg="add">
          <ac:chgData name="NGUYEN TRAN THANH HA" userId="40ff07b2-255e-4a7d-8cb5-f3e720c93a43" providerId="ADAL" clId="{C4A96A83-F0CD-4C97-B369-FE7B7DDEF133}" dt="2024-06-08T16:46:24.929" v="0"/>
          <ac:picMkLst>
            <pc:docMk/>
            <pc:sldMk cId="0" sldId="268"/>
            <ac:picMk id="6" creationId="{9938C24A-0DCC-8142-4606-77BE5669F1C0}"/>
          </ac:picMkLst>
        </pc:picChg>
        <pc:cxnChg chg="del mod">
          <ac:chgData name="NGUYEN TRAN THANH HA" userId="40ff07b2-255e-4a7d-8cb5-f3e720c93a43" providerId="ADAL" clId="{C4A96A83-F0CD-4C97-B369-FE7B7DDEF133}" dt="2024-06-08T16:48:56.146" v="60" actId="478"/>
          <ac:cxnSpMkLst>
            <pc:docMk/>
            <pc:sldMk cId="0" sldId="268"/>
            <ac:cxnSpMk id="1287" creationId="{00000000-0000-0000-0000-000000000000}"/>
          </ac:cxnSpMkLst>
        </pc:cxnChg>
        <pc:cxnChg chg="del mod">
          <ac:chgData name="NGUYEN TRAN THANH HA" userId="40ff07b2-255e-4a7d-8cb5-f3e720c93a43" providerId="ADAL" clId="{C4A96A83-F0CD-4C97-B369-FE7B7DDEF133}" dt="2024-06-08T16:50:38.403" v="146" actId="478"/>
          <ac:cxnSpMkLst>
            <pc:docMk/>
            <pc:sldMk cId="0" sldId="268"/>
            <ac:cxnSpMk id="1288" creationId="{00000000-0000-0000-0000-000000000000}"/>
          </ac:cxnSpMkLst>
        </pc:cxnChg>
        <pc:cxnChg chg="del mod">
          <ac:chgData name="NGUYEN TRAN THANH HA" userId="40ff07b2-255e-4a7d-8cb5-f3e720c93a43" providerId="ADAL" clId="{C4A96A83-F0CD-4C97-B369-FE7B7DDEF133}" dt="2024-06-08T16:50:39.588" v="147" actId="478"/>
          <ac:cxnSpMkLst>
            <pc:docMk/>
            <pc:sldMk cId="0" sldId="268"/>
            <ac:cxnSpMk id="1289" creationId="{00000000-0000-0000-0000-000000000000}"/>
          </ac:cxnSpMkLst>
        </pc:cxnChg>
        <pc:cxnChg chg="del mod">
          <ac:chgData name="NGUYEN TRAN THANH HA" userId="40ff07b2-255e-4a7d-8cb5-f3e720c93a43" providerId="ADAL" clId="{C4A96A83-F0CD-4C97-B369-FE7B7DDEF133}" dt="2024-06-08T16:50:40.609" v="148" actId="478"/>
          <ac:cxnSpMkLst>
            <pc:docMk/>
            <pc:sldMk cId="0" sldId="268"/>
            <ac:cxnSpMk id="1290" creationId="{00000000-0000-0000-0000-000000000000}"/>
          </ac:cxnSpMkLst>
        </pc:cxnChg>
      </pc:sldChg>
      <pc:sldChg chg="del">
        <pc:chgData name="NGUYEN TRAN THANH HA" userId="40ff07b2-255e-4a7d-8cb5-f3e720c93a43" providerId="ADAL" clId="{C4A96A83-F0CD-4C97-B369-FE7B7DDEF133}" dt="2024-06-09T16:02:43.647" v="2391" actId="47"/>
        <pc:sldMkLst>
          <pc:docMk/>
          <pc:sldMk cId="0" sldId="269"/>
        </pc:sldMkLst>
      </pc:sldChg>
      <pc:sldChg chg="del">
        <pc:chgData name="NGUYEN TRAN THANH HA" userId="40ff07b2-255e-4a7d-8cb5-f3e720c93a43" providerId="ADAL" clId="{C4A96A83-F0CD-4C97-B369-FE7B7DDEF133}" dt="2024-06-09T16:02:43.647" v="2391" actId="47"/>
        <pc:sldMkLst>
          <pc:docMk/>
          <pc:sldMk cId="0" sldId="270"/>
        </pc:sldMkLst>
      </pc:sldChg>
      <pc:sldChg chg="del">
        <pc:chgData name="NGUYEN TRAN THANH HA" userId="40ff07b2-255e-4a7d-8cb5-f3e720c93a43" providerId="ADAL" clId="{C4A96A83-F0CD-4C97-B369-FE7B7DDEF133}" dt="2024-06-09T16:02:43.647" v="2391" actId="47"/>
        <pc:sldMkLst>
          <pc:docMk/>
          <pc:sldMk cId="0" sldId="271"/>
        </pc:sldMkLst>
      </pc:sldChg>
      <pc:sldChg chg="addSp modSp mod">
        <pc:chgData name="NGUYEN TRAN THANH HA" userId="40ff07b2-255e-4a7d-8cb5-f3e720c93a43" providerId="ADAL" clId="{C4A96A83-F0CD-4C97-B369-FE7B7DDEF133}" dt="2024-06-09T15:42:00.284" v="2333" actId="1076"/>
        <pc:sldMkLst>
          <pc:docMk/>
          <pc:sldMk cId="0" sldId="272"/>
        </pc:sldMkLst>
        <pc:spChg chg="mod">
          <ac:chgData name="NGUYEN TRAN THANH HA" userId="40ff07b2-255e-4a7d-8cb5-f3e720c93a43" providerId="ADAL" clId="{C4A96A83-F0CD-4C97-B369-FE7B7DDEF133}" dt="2024-06-08T18:24:18.045" v="1243" actId="1076"/>
          <ac:spMkLst>
            <pc:docMk/>
            <pc:sldMk cId="0" sldId="272"/>
            <ac:spMk id="2" creationId="{4429CB40-C672-3BDC-01C7-288015FE6533}"/>
          </ac:spMkLst>
        </pc:spChg>
        <pc:spChg chg="mod">
          <ac:chgData name="NGUYEN TRAN THANH HA" userId="40ff07b2-255e-4a7d-8cb5-f3e720c93a43" providerId="ADAL" clId="{C4A96A83-F0CD-4C97-B369-FE7B7DDEF133}" dt="2024-06-09T15:37:11.612" v="2310"/>
          <ac:spMkLst>
            <pc:docMk/>
            <pc:sldMk cId="0" sldId="272"/>
            <ac:spMk id="4" creationId="{697CA514-1456-6560-D106-9F122AA32F3A}"/>
          </ac:spMkLst>
        </pc:spChg>
        <pc:spChg chg="mod">
          <ac:chgData name="NGUYEN TRAN THANH HA" userId="40ff07b2-255e-4a7d-8cb5-f3e720c93a43" providerId="ADAL" clId="{C4A96A83-F0CD-4C97-B369-FE7B7DDEF133}" dt="2024-06-09T15:37:11.612" v="2310"/>
          <ac:spMkLst>
            <pc:docMk/>
            <pc:sldMk cId="0" sldId="272"/>
            <ac:spMk id="5" creationId="{CAA39BD9-5DA5-C7CB-6B9F-50D34614094B}"/>
          </ac:spMkLst>
        </pc:spChg>
        <pc:spChg chg="mod">
          <ac:chgData name="NGUYEN TRAN THANH HA" userId="40ff07b2-255e-4a7d-8cb5-f3e720c93a43" providerId="ADAL" clId="{C4A96A83-F0CD-4C97-B369-FE7B7DDEF133}" dt="2024-06-09T15:37:22.695" v="2313"/>
          <ac:spMkLst>
            <pc:docMk/>
            <pc:sldMk cId="0" sldId="272"/>
            <ac:spMk id="7" creationId="{BF084708-CD3D-B898-80F8-BEAC2DDADF85}"/>
          </ac:spMkLst>
        </pc:spChg>
        <pc:spChg chg="mod">
          <ac:chgData name="NGUYEN TRAN THANH HA" userId="40ff07b2-255e-4a7d-8cb5-f3e720c93a43" providerId="ADAL" clId="{C4A96A83-F0CD-4C97-B369-FE7B7DDEF133}" dt="2024-06-09T15:37:22.695" v="2313"/>
          <ac:spMkLst>
            <pc:docMk/>
            <pc:sldMk cId="0" sldId="272"/>
            <ac:spMk id="8" creationId="{C1E0B32C-F161-DA8E-3D4A-DFCBAFB202A2}"/>
          </ac:spMkLst>
        </pc:spChg>
        <pc:spChg chg="mod">
          <ac:chgData name="NGUYEN TRAN THANH HA" userId="40ff07b2-255e-4a7d-8cb5-f3e720c93a43" providerId="ADAL" clId="{C4A96A83-F0CD-4C97-B369-FE7B7DDEF133}" dt="2024-06-09T15:42:00.284" v="2333" actId="1076"/>
          <ac:spMkLst>
            <pc:docMk/>
            <pc:sldMk cId="0" sldId="272"/>
            <ac:spMk id="9" creationId="{862ED7B8-7C53-DD6B-D95D-CF4872185B9B}"/>
          </ac:spMkLst>
        </pc:spChg>
        <pc:spChg chg="mod">
          <ac:chgData name="NGUYEN TRAN THANH HA" userId="40ff07b2-255e-4a7d-8cb5-f3e720c93a43" providerId="ADAL" clId="{C4A96A83-F0CD-4C97-B369-FE7B7DDEF133}" dt="2024-06-08T18:24:14.610" v="1241"/>
          <ac:spMkLst>
            <pc:docMk/>
            <pc:sldMk cId="0" sldId="272"/>
            <ac:spMk id="11" creationId="{4EC6DC65-9018-0783-9C6C-560661C3082A}"/>
          </ac:spMkLst>
        </pc:spChg>
        <pc:spChg chg="mod">
          <ac:chgData name="NGUYEN TRAN THANH HA" userId="40ff07b2-255e-4a7d-8cb5-f3e720c93a43" providerId="ADAL" clId="{C4A96A83-F0CD-4C97-B369-FE7B7DDEF133}" dt="2024-06-08T18:24:14.610" v="1241"/>
          <ac:spMkLst>
            <pc:docMk/>
            <pc:sldMk cId="0" sldId="272"/>
            <ac:spMk id="12" creationId="{F3F991EE-551C-58BA-1D1B-F9E884D07DF2}"/>
          </ac:spMkLst>
        </pc:spChg>
        <pc:spChg chg="mod">
          <ac:chgData name="NGUYEN TRAN THANH HA" userId="40ff07b2-255e-4a7d-8cb5-f3e720c93a43" providerId="ADAL" clId="{C4A96A83-F0CD-4C97-B369-FE7B7DDEF133}" dt="2024-06-08T18:24:14.610" v="1241"/>
          <ac:spMkLst>
            <pc:docMk/>
            <pc:sldMk cId="0" sldId="272"/>
            <ac:spMk id="13" creationId="{EC29F857-2ACE-3560-D294-B1B2FDA1310D}"/>
          </ac:spMkLst>
        </pc:spChg>
        <pc:spChg chg="mod">
          <ac:chgData name="NGUYEN TRAN THANH HA" userId="40ff07b2-255e-4a7d-8cb5-f3e720c93a43" providerId="ADAL" clId="{C4A96A83-F0CD-4C97-B369-FE7B7DDEF133}" dt="2024-06-08T18:24:14.610" v="1241"/>
          <ac:spMkLst>
            <pc:docMk/>
            <pc:sldMk cId="0" sldId="272"/>
            <ac:spMk id="14" creationId="{FFE6091E-3141-3F31-B6A6-0F66E6B96AA6}"/>
          </ac:spMkLst>
        </pc:spChg>
        <pc:spChg chg="add mod">
          <ac:chgData name="NGUYEN TRAN THANH HA" userId="40ff07b2-255e-4a7d-8cb5-f3e720c93a43" providerId="ADAL" clId="{C4A96A83-F0CD-4C97-B369-FE7B7DDEF133}" dt="2024-06-08T18:24:39.600" v="1248"/>
          <ac:spMkLst>
            <pc:docMk/>
            <pc:sldMk cId="0" sldId="272"/>
            <ac:spMk id="15" creationId="{4BC5FFC4-B87C-8803-FB24-406816E33408}"/>
          </ac:spMkLst>
        </pc:spChg>
        <pc:spChg chg="mod">
          <ac:chgData name="NGUYEN TRAN THANH HA" userId="40ff07b2-255e-4a7d-8cb5-f3e720c93a43" providerId="ADAL" clId="{C4A96A83-F0CD-4C97-B369-FE7B7DDEF133}" dt="2024-06-08T18:24:45.780" v="1249"/>
          <ac:spMkLst>
            <pc:docMk/>
            <pc:sldMk cId="0" sldId="272"/>
            <ac:spMk id="17" creationId="{91F156E8-A666-1A30-CBDE-86D9E9D8E8CD}"/>
          </ac:spMkLst>
        </pc:spChg>
        <pc:spChg chg="mod">
          <ac:chgData name="NGUYEN TRAN THANH HA" userId="40ff07b2-255e-4a7d-8cb5-f3e720c93a43" providerId="ADAL" clId="{C4A96A83-F0CD-4C97-B369-FE7B7DDEF133}" dt="2024-06-08T18:24:45.780" v="1249"/>
          <ac:spMkLst>
            <pc:docMk/>
            <pc:sldMk cId="0" sldId="272"/>
            <ac:spMk id="18" creationId="{642AB931-74B0-C9C0-E0C9-ED7A25E770C2}"/>
          </ac:spMkLst>
        </pc:spChg>
        <pc:spChg chg="mod">
          <ac:chgData name="NGUYEN TRAN THANH HA" userId="40ff07b2-255e-4a7d-8cb5-f3e720c93a43" providerId="ADAL" clId="{C4A96A83-F0CD-4C97-B369-FE7B7DDEF133}" dt="2024-06-08T18:24:45.780" v="1249"/>
          <ac:spMkLst>
            <pc:docMk/>
            <pc:sldMk cId="0" sldId="272"/>
            <ac:spMk id="19" creationId="{8479DEB4-AEE6-5F61-D106-255E50DE0D72}"/>
          </ac:spMkLst>
        </pc:spChg>
        <pc:spChg chg="mod">
          <ac:chgData name="NGUYEN TRAN THANH HA" userId="40ff07b2-255e-4a7d-8cb5-f3e720c93a43" providerId="ADAL" clId="{C4A96A83-F0CD-4C97-B369-FE7B7DDEF133}" dt="2024-06-08T18:24:45.780" v="1249"/>
          <ac:spMkLst>
            <pc:docMk/>
            <pc:sldMk cId="0" sldId="272"/>
            <ac:spMk id="20" creationId="{5B0FD027-97DA-4A9A-7C30-4AB48D0AA601}"/>
          </ac:spMkLst>
        </pc:spChg>
        <pc:spChg chg="mod">
          <ac:chgData name="NGUYEN TRAN THANH HA" userId="40ff07b2-255e-4a7d-8cb5-f3e720c93a43" providerId="ADAL" clId="{C4A96A83-F0CD-4C97-B369-FE7B7DDEF133}" dt="2024-06-08T18:25:02.954" v="1251"/>
          <ac:spMkLst>
            <pc:docMk/>
            <pc:sldMk cId="0" sldId="272"/>
            <ac:spMk id="22" creationId="{A0A4F400-96F2-046D-684A-CE39AA48C5FE}"/>
          </ac:spMkLst>
        </pc:spChg>
        <pc:spChg chg="mod">
          <ac:chgData name="NGUYEN TRAN THANH HA" userId="40ff07b2-255e-4a7d-8cb5-f3e720c93a43" providerId="ADAL" clId="{C4A96A83-F0CD-4C97-B369-FE7B7DDEF133}" dt="2024-06-08T18:25:02.954" v="1251"/>
          <ac:spMkLst>
            <pc:docMk/>
            <pc:sldMk cId="0" sldId="272"/>
            <ac:spMk id="23" creationId="{ECA84AF3-6D8C-6A90-A7A4-102221B50D69}"/>
          </ac:spMkLst>
        </pc:spChg>
        <pc:spChg chg="mod">
          <ac:chgData name="NGUYEN TRAN THANH HA" userId="40ff07b2-255e-4a7d-8cb5-f3e720c93a43" providerId="ADAL" clId="{C4A96A83-F0CD-4C97-B369-FE7B7DDEF133}" dt="2024-06-08T18:25:02.954" v="1251"/>
          <ac:spMkLst>
            <pc:docMk/>
            <pc:sldMk cId="0" sldId="272"/>
            <ac:spMk id="24" creationId="{A75C1F27-6184-F1F8-F433-49B144FB348C}"/>
          </ac:spMkLst>
        </pc:spChg>
        <pc:spChg chg="mod">
          <ac:chgData name="NGUYEN TRAN THANH HA" userId="40ff07b2-255e-4a7d-8cb5-f3e720c93a43" providerId="ADAL" clId="{C4A96A83-F0CD-4C97-B369-FE7B7DDEF133}" dt="2024-06-08T18:25:02.954" v="1251"/>
          <ac:spMkLst>
            <pc:docMk/>
            <pc:sldMk cId="0" sldId="272"/>
            <ac:spMk id="25" creationId="{50F3C723-57FB-71BF-A1AF-2BEA2708DDE6}"/>
          </ac:spMkLst>
        </pc:spChg>
        <pc:spChg chg="mod">
          <ac:chgData name="NGUYEN TRAN THANH HA" userId="40ff07b2-255e-4a7d-8cb5-f3e720c93a43" providerId="ADAL" clId="{C4A96A83-F0CD-4C97-B369-FE7B7DDEF133}" dt="2024-06-08T18:25:14.482" v="1254"/>
          <ac:spMkLst>
            <pc:docMk/>
            <pc:sldMk cId="0" sldId="272"/>
            <ac:spMk id="27" creationId="{1A4213CA-29B5-6BFB-E401-84E235211D61}"/>
          </ac:spMkLst>
        </pc:spChg>
        <pc:spChg chg="mod">
          <ac:chgData name="NGUYEN TRAN THANH HA" userId="40ff07b2-255e-4a7d-8cb5-f3e720c93a43" providerId="ADAL" clId="{C4A96A83-F0CD-4C97-B369-FE7B7DDEF133}" dt="2024-06-08T18:25:14.482" v="1254"/>
          <ac:spMkLst>
            <pc:docMk/>
            <pc:sldMk cId="0" sldId="272"/>
            <ac:spMk id="28" creationId="{0F6C3AEB-4EB8-A5D6-2C84-D55880422F8A}"/>
          </ac:spMkLst>
        </pc:spChg>
        <pc:spChg chg="mod">
          <ac:chgData name="NGUYEN TRAN THANH HA" userId="40ff07b2-255e-4a7d-8cb5-f3e720c93a43" providerId="ADAL" clId="{C4A96A83-F0CD-4C97-B369-FE7B7DDEF133}" dt="2024-06-08T18:25:14.482" v="1254"/>
          <ac:spMkLst>
            <pc:docMk/>
            <pc:sldMk cId="0" sldId="272"/>
            <ac:spMk id="29" creationId="{7F473364-8169-3823-B909-08F5192DB32E}"/>
          </ac:spMkLst>
        </pc:spChg>
        <pc:spChg chg="mod">
          <ac:chgData name="NGUYEN TRAN THANH HA" userId="40ff07b2-255e-4a7d-8cb5-f3e720c93a43" providerId="ADAL" clId="{C4A96A83-F0CD-4C97-B369-FE7B7DDEF133}" dt="2024-06-08T18:25:14.482" v="1254"/>
          <ac:spMkLst>
            <pc:docMk/>
            <pc:sldMk cId="0" sldId="272"/>
            <ac:spMk id="30" creationId="{6B0D6589-3390-1448-588E-C4EC50864A21}"/>
          </ac:spMkLst>
        </pc:spChg>
        <pc:spChg chg="mod">
          <ac:chgData name="NGUYEN TRAN THANH HA" userId="40ff07b2-255e-4a7d-8cb5-f3e720c93a43" providerId="ADAL" clId="{C4A96A83-F0CD-4C97-B369-FE7B7DDEF133}" dt="2024-06-09T15:41:12.412" v="2329" actId="208"/>
          <ac:spMkLst>
            <pc:docMk/>
            <pc:sldMk cId="0" sldId="272"/>
            <ac:spMk id="31" creationId="{EF25B5BF-BA18-C670-6600-8D1A33D3AE9A}"/>
          </ac:spMkLst>
        </pc:spChg>
        <pc:spChg chg="mod">
          <ac:chgData name="NGUYEN TRAN THANH HA" userId="40ff07b2-255e-4a7d-8cb5-f3e720c93a43" providerId="ADAL" clId="{C4A96A83-F0CD-4C97-B369-FE7B7DDEF133}" dt="2024-06-09T15:41:12.412" v="2329" actId="208"/>
          <ac:spMkLst>
            <pc:docMk/>
            <pc:sldMk cId="0" sldId="272"/>
            <ac:spMk id="2465" creationId="{F8075AAF-1094-6FD8-AC8B-0493D8B7F1D3}"/>
          </ac:spMkLst>
        </pc:spChg>
        <pc:spChg chg="mod">
          <ac:chgData name="NGUYEN TRAN THANH HA" userId="40ff07b2-255e-4a7d-8cb5-f3e720c93a43" providerId="ADAL" clId="{C4A96A83-F0CD-4C97-B369-FE7B7DDEF133}" dt="2024-06-09T15:41:12.412" v="2329" actId="208"/>
          <ac:spMkLst>
            <pc:docMk/>
            <pc:sldMk cId="0" sldId="272"/>
            <ac:spMk id="2466" creationId="{B9EAE178-3EA6-BC29-C25C-DFD4777102A1}"/>
          </ac:spMkLst>
        </pc:spChg>
        <pc:spChg chg="mod">
          <ac:chgData name="NGUYEN TRAN THANH HA" userId="40ff07b2-255e-4a7d-8cb5-f3e720c93a43" providerId="ADAL" clId="{C4A96A83-F0CD-4C97-B369-FE7B7DDEF133}" dt="2024-06-09T15:41:12.412" v="2329" actId="208"/>
          <ac:spMkLst>
            <pc:docMk/>
            <pc:sldMk cId="0" sldId="272"/>
            <ac:spMk id="2467" creationId="{3D744AB1-4A9C-3013-A8C6-041896F376AA}"/>
          </ac:spMkLst>
        </pc:spChg>
        <pc:spChg chg="mod">
          <ac:chgData name="NGUYEN TRAN THANH HA" userId="40ff07b2-255e-4a7d-8cb5-f3e720c93a43" providerId="ADAL" clId="{C4A96A83-F0CD-4C97-B369-FE7B7DDEF133}" dt="2024-06-09T15:39:24.021" v="2318" actId="1076"/>
          <ac:spMkLst>
            <pc:docMk/>
            <pc:sldMk cId="0" sldId="272"/>
            <ac:spMk id="2472" creationId="{00000000-0000-0000-0000-000000000000}"/>
          </ac:spMkLst>
        </pc:spChg>
        <pc:spChg chg="mod">
          <ac:chgData name="NGUYEN TRAN THANH HA" userId="40ff07b2-255e-4a7d-8cb5-f3e720c93a43" providerId="ADAL" clId="{C4A96A83-F0CD-4C97-B369-FE7B7DDEF133}" dt="2024-06-09T15:41:12.412" v="2329" actId="208"/>
          <ac:spMkLst>
            <pc:docMk/>
            <pc:sldMk cId="0" sldId="272"/>
            <ac:spMk id="2473" creationId="{137DE457-89E4-D8DF-7412-46A1EF45A2E9}"/>
          </ac:spMkLst>
        </pc:spChg>
        <pc:spChg chg="mod">
          <ac:chgData name="NGUYEN TRAN THANH HA" userId="40ff07b2-255e-4a7d-8cb5-f3e720c93a43" providerId="ADAL" clId="{C4A96A83-F0CD-4C97-B369-FE7B7DDEF133}" dt="2024-06-09T15:41:12.412" v="2329" actId="208"/>
          <ac:spMkLst>
            <pc:docMk/>
            <pc:sldMk cId="0" sldId="272"/>
            <ac:spMk id="2474" creationId="{1314543C-BCAC-F39F-BEFF-88611ADFB438}"/>
          </ac:spMkLst>
        </pc:spChg>
        <pc:spChg chg="mod">
          <ac:chgData name="NGUYEN TRAN THANH HA" userId="40ff07b2-255e-4a7d-8cb5-f3e720c93a43" providerId="ADAL" clId="{C4A96A83-F0CD-4C97-B369-FE7B7DDEF133}" dt="2024-06-09T15:39:45.857" v="2321" actId="1076"/>
          <ac:spMkLst>
            <pc:docMk/>
            <pc:sldMk cId="0" sldId="272"/>
            <ac:spMk id="2476" creationId="{00000000-0000-0000-0000-000000000000}"/>
          </ac:spMkLst>
        </pc:spChg>
        <pc:spChg chg="mod">
          <ac:chgData name="NGUYEN TRAN THANH HA" userId="40ff07b2-255e-4a7d-8cb5-f3e720c93a43" providerId="ADAL" clId="{C4A96A83-F0CD-4C97-B369-FE7B7DDEF133}" dt="2024-06-09T15:41:12.412" v="2329" actId="208"/>
          <ac:spMkLst>
            <pc:docMk/>
            <pc:sldMk cId="0" sldId="272"/>
            <ac:spMk id="2477" creationId="{F835B0BF-033A-1B59-0F97-347E6153312A}"/>
          </ac:spMkLst>
        </pc:spChg>
        <pc:spChg chg="mod">
          <ac:chgData name="NGUYEN TRAN THANH HA" userId="40ff07b2-255e-4a7d-8cb5-f3e720c93a43" providerId="ADAL" clId="{C4A96A83-F0CD-4C97-B369-FE7B7DDEF133}" dt="2024-06-09T15:41:12.412" v="2329" actId="208"/>
          <ac:spMkLst>
            <pc:docMk/>
            <pc:sldMk cId="0" sldId="272"/>
            <ac:spMk id="2478" creationId="{652666ED-A431-264A-D478-35264D66C438}"/>
          </ac:spMkLst>
        </pc:spChg>
        <pc:spChg chg="mod">
          <ac:chgData name="NGUYEN TRAN THANH HA" userId="40ff07b2-255e-4a7d-8cb5-f3e720c93a43" providerId="ADAL" clId="{C4A96A83-F0CD-4C97-B369-FE7B7DDEF133}" dt="2024-06-09T15:41:08.351" v="2328" actId="208"/>
          <ac:spMkLst>
            <pc:docMk/>
            <pc:sldMk cId="0" sldId="272"/>
            <ac:spMk id="2480" creationId="{DFF1081A-FDCF-8A1D-FE0F-104C0400F8BA}"/>
          </ac:spMkLst>
        </pc:spChg>
        <pc:spChg chg="mod">
          <ac:chgData name="NGUYEN TRAN THANH HA" userId="40ff07b2-255e-4a7d-8cb5-f3e720c93a43" providerId="ADAL" clId="{C4A96A83-F0CD-4C97-B369-FE7B7DDEF133}" dt="2024-06-09T15:41:08.351" v="2328" actId="208"/>
          <ac:spMkLst>
            <pc:docMk/>
            <pc:sldMk cId="0" sldId="272"/>
            <ac:spMk id="2481" creationId="{EF44AFA0-FA51-E8F7-93C5-670B4FF01FAF}"/>
          </ac:spMkLst>
        </pc:spChg>
        <pc:spChg chg="mod">
          <ac:chgData name="NGUYEN TRAN THANH HA" userId="40ff07b2-255e-4a7d-8cb5-f3e720c93a43" providerId="ADAL" clId="{C4A96A83-F0CD-4C97-B369-FE7B7DDEF133}" dt="2024-06-09T15:41:08.351" v="2328" actId="208"/>
          <ac:spMkLst>
            <pc:docMk/>
            <pc:sldMk cId="0" sldId="272"/>
            <ac:spMk id="2482" creationId="{6E751CD0-6984-3CD3-B0D9-A4F7D0F5BF68}"/>
          </ac:spMkLst>
        </pc:spChg>
        <pc:spChg chg="mod">
          <ac:chgData name="NGUYEN TRAN THANH HA" userId="40ff07b2-255e-4a7d-8cb5-f3e720c93a43" providerId="ADAL" clId="{C4A96A83-F0CD-4C97-B369-FE7B7DDEF133}" dt="2024-06-09T15:41:08.351" v="2328" actId="208"/>
          <ac:spMkLst>
            <pc:docMk/>
            <pc:sldMk cId="0" sldId="272"/>
            <ac:spMk id="2483" creationId="{122E26FA-7CC1-7B64-E7A1-D48321149D36}"/>
          </ac:spMkLst>
        </pc:spChg>
        <pc:spChg chg="mod">
          <ac:chgData name="NGUYEN TRAN THANH HA" userId="40ff07b2-255e-4a7d-8cb5-f3e720c93a43" providerId="ADAL" clId="{C4A96A83-F0CD-4C97-B369-FE7B7DDEF133}" dt="2024-06-09T15:41:08.351" v="2328" actId="208"/>
          <ac:spMkLst>
            <pc:docMk/>
            <pc:sldMk cId="0" sldId="272"/>
            <ac:spMk id="2484" creationId="{401B8560-4304-3DED-EB8E-57DC55EDF54D}"/>
          </ac:spMkLst>
        </pc:spChg>
        <pc:spChg chg="mod">
          <ac:chgData name="NGUYEN TRAN THANH HA" userId="40ff07b2-255e-4a7d-8cb5-f3e720c93a43" providerId="ADAL" clId="{C4A96A83-F0CD-4C97-B369-FE7B7DDEF133}" dt="2024-06-09T15:41:08.351" v="2328" actId="208"/>
          <ac:spMkLst>
            <pc:docMk/>
            <pc:sldMk cId="0" sldId="272"/>
            <ac:spMk id="2485" creationId="{95F5500F-E7E9-0FDA-3E51-4D93A1665933}"/>
          </ac:spMkLst>
        </pc:spChg>
        <pc:spChg chg="mod">
          <ac:chgData name="NGUYEN TRAN THANH HA" userId="40ff07b2-255e-4a7d-8cb5-f3e720c93a43" providerId="ADAL" clId="{C4A96A83-F0CD-4C97-B369-FE7B7DDEF133}" dt="2024-06-09T15:41:08.351" v="2328" actId="208"/>
          <ac:spMkLst>
            <pc:docMk/>
            <pc:sldMk cId="0" sldId="272"/>
            <ac:spMk id="2486" creationId="{3FE3B802-2ADC-5EA3-90BF-5971A8C5A04E}"/>
          </ac:spMkLst>
        </pc:spChg>
        <pc:spChg chg="mod">
          <ac:chgData name="NGUYEN TRAN THANH HA" userId="40ff07b2-255e-4a7d-8cb5-f3e720c93a43" providerId="ADAL" clId="{C4A96A83-F0CD-4C97-B369-FE7B7DDEF133}" dt="2024-06-09T15:41:08.351" v="2328" actId="208"/>
          <ac:spMkLst>
            <pc:docMk/>
            <pc:sldMk cId="0" sldId="272"/>
            <ac:spMk id="2487" creationId="{40F452AD-435C-80CD-C157-6B1EEE724B29}"/>
          </ac:spMkLst>
        </pc:spChg>
        <pc:spChg chg="mod">
          <ac:chgData name="NGUYEN TRAN THANH HA" userId="40ff07b2-255e-4a7d-8cb5-f3e720c93a43" providerId="ADAL" clId="{C4A96A83-F0CD-4C97-B369-FE7B7DDEF133}" dt="2024-06-09T15:41:08.351" v="2328" actId="208"/>
          <ac:spMkLst>
            <pc:docMk/>
            <pc:sldMk cId="0" sldId="272"/>
            <ac:spMk id="2488" creationId="{337BC441-1280-270A-68A2-D708079A0FB9}"/>
          </ac:spMkLst>
        </pc:spChg>
        <pc:spChg chg="mod">
          <ac:chgData name="NGUYEN TRAN THANH HA" userId="40ff07b2-255e-4a7d-8cb5-f3e720c93a43" providerId="ADAL" clId="{C4A96A83-F0CD-4C97-B369-FE7B7DDEF133}" dt="2024-06-09T15:41:08.351" v="2328" actId="208"/>
          <ac:spMkLst>
            <pc:docMk/>
            <pc:sldMk cId="0" sldId="272"/>
            <ac:spMk id="2489" creationId="{99147300-B20F-C15D-686A-E1CE5EB7EBE2}"/>
          </ac:spMkLst>
        </pc:spChg>
        <pc:spChg chg="mod">
          <ac:chgData name="NGUYEN TRAN THANH HA" userId="40ff07b2-255e-4a7d-8cb5-f3e720c93a43" providerId="ADAL" clId="{C4A96A83-F0CD-4C97-B369-FE7B7DDEF133}" dt="2024-06-09T15:41:08.351" v="2328" actId="208"/>
          <ac:spMkLst>
            <pc:docMk/>
            <pc:sldMk cId="0" sldId="272"/>
            <ac:spMk id="2490" creationId="{7CAB0995-5DA6-4AB7-E104-0B490591AB03}"/>
          </ac:spMkLst>
        </pc:spChg>
        <pc:spChg chg="mod">
          <ac:chgData name="NGUYEN TRAN THANH HA" userId="40ff07b2-255e-4a7d-8cb5-f3e720c93a43" providerId="ADAL" clId="{C4A96A83-F0CD-4C97-B369-FE7B7DDEF133}" dt="2024-06-09T15:41:08.351" v="2328" actId="208"/>
          <ac:spMkLst>
            <pc:docMk/>
            <pc:sldMk cId="0" sldId="272"/>
            <ac:spMk id="2491" creationId="{A020CD0D-8438-B576-50AB-E755E8A7DE1D}"/>
          </ac:spMkLst>
        </pc:spChg>
        <pc:spChg chg="mod">
          <ac:chgData name="NGUYEN TRAN THANH HA" userId="40ff07b2-255e-4a7d-8cb5-f3e720c93a43" providerId="ADAL" clId="{C4A96A83-F0CD-4C97-B369-FE7B7DDEF133}" dt="2024-06-09T15:41:08.351" v="2328" actId="208"/>
          <ac:spMkLst>
            <pc:docMk/>
            <pc:sldMk cId="0" sldId="272"/>
            <ac:spMk id="2492" creationId="{84893CD0-8009-5ADE-8ABE-5569E2402C9C}"/>
          </ac:spMkLst>
        </pc:spChg>
        <pc:grpChg chg="add mod">
          <ac:chgData name="NGUYEN TRAN THANH HA" userId="40ff07b2-255e-4a7d-8cb5-f3e720c93a43" providerId="ADAL" clId="{C4A96A83-F0CD-4C97-B369-FE7B7DDEF133}" dt="2024-06-09T15:41:45.976" v="2332" actId="164"/>
          <ac:grpSpMkLst>
            <pc:docMk/>
            <pc:sldMk cId="0" sldId="272"/>
            <ac:grpSpMk id="3" creationId="{9DD01155-A49B-B59C-2E99-5BB92AB654B4}"/>
          </ac:grpSpMkLst>
        </pc:grpChg>
        <pc:grpChg chg="add mod">
          <ac:chgData name="NGUYEN TRAN THANH HA" userId="40ff07b2-255e-4a7d-8cb5-f3e720c93a43" providerId="ADAL" clId="{C4A96A83-F0CD-4C97-B369-FE7B7DDEF133}" dt="2024-06-09T15:41:27.913" v="2331" actId="164"/>
          <ac:grpSpMkLst>
            <pc:docMk/>
            <pc:sldMk cId="0" sldId="272"/>
            <ac:grpSpMk id="6" creationId="{A86DB8B9-3511-CAFB-8F1D-D34F29F23E9E}"/>
          </ac:grpSpMkLst>
        </pc:grpChg>
        <pc:grpChg chg="add mod">
          <ac:chgData name="NGUYEN TRAN THANH HA" userId="40ff07b2-255e-4a7d-8cb5-f3e720c93a43" providerId="ADAL" clId="{C4A96A83-F0CD-4C97-B369-FE7B7DDEF133}" dt="2024-06-08T18:24:36.301" v="1246" actId="1076"/>
          <ac:grpSpMkLst>
            <pc:docMk/>
            <pc:sldMk cId="0" sldId="272"/>
            <ac:grpSpMk id="10" creationId="{F815DDAB-F64F-C344-B57E-2EA5CFBECD40}"/>
          </ac:grpSpMkLst>
        </pc:grpChg>
        <pc:grpChg chg="add mod">
          <ac:chgData name="NGUYEN TRAN THANH HA" userId="40ff07b2-255e-4a7d-8cb5-f3e720c93a43" providerId="ADAL" clId="{C4A96A83-F0CD-4C97-B369-FE7B7DDEF133}" dt="2024-06-09T15:41:27.913" v="2331" actId="164"/>
          <ac:grpSpMkLst>
            <pc:docMk/>
            <pc:sldMk cId="0" sldId="272"/>
            <ac:grpSpMk id="15" creationId="{18B6BBF1-C654-8933-E761-EBBFE56952C0}"/>
          </ac:grpSpMkLst>
        </pc:grpChg>
        <pc:grpChg chg="add mod">
          <ac:chgData name="NGUYEN TRAN THANH HA" userId="40ff07b2-255e-4a7d-8cb5-f3e720c93a43" providerId="ADAL" clId="{C4A96A83-F0CD-4C97-B369-FE7B7DDEF133}" dt="2024-06-08T18:24:52.471" v="1250" actId="1076"/>
          <ac:grpSpMkLst>
            <pc:docMk/>
            <pc:sldMk cId="0" sldId="272"/>
            <ac:grpSpMk id="16" creationId="{24BF96BE-0CA9-6ABA-4031-42CDE32644A8}"/>
          </ac:grpSpMkLst>
        </pc:grpChg>
        <pc:grpChg chg="add mod">
          <ac:chgData name="NGUYEN TRAN THANH HA" userId="40ff07b2-255e-4a7d-8cb5-f3e720c93a43" providerId="ADAL" clId="{C4A96A83-F0CD-4C97-B369-FE7B7DDEF133}" dt="2024-06-08T18:25:36.180" v="1261" actId="1076"/>
          <ac:grpSpMkLst>
            <pc:docMk/>
            <pc:sldMk cId="0" sldId="272"/>
            <ac:grpSpMk id="21" creationId="{05E9D634-431D-A64D-4FD8-AF0FE1F47D31}"/>
          </ac:grpSpMkLst>
        </pc:grpChg>
        <pc:grpChg chg="add mod">
          <ac:chgData name="NGUYEN TRAN THANH HA" userId="40ff07b2-255e-4a7d-8cb5-f3e720c93a43" providerId="ADAL" clId="{C4A96A83-F0CD-4C97-B369-FE7B7DDEF133}" dt="2024-06-08T18:25:38.830" v="1262" actId="1076"/>
          <ac:grpSpMkLst>
            <pc:docMk/>
            <pc:sldMk cId="0" sldId="272"/>
            <ac:grpSpMk id="26" creationId="{FCD8D301-DBAC-EA1A-E206-E18782E1BE40}"/>
          </ac:grpSpMkLst>
        </pc:grpChg>
        <pc:grpChg chg="mod">
          <ac:chgData name="NGUYEN TRAN THANH HA" userId="40ff07b2-255e-4a7d-8cb5-f3e720c93a43" providerId="ADAL" clId="{C4A96A83-F0CD-4C97-B369-FE7B7DDEF133}" dt="2024-06-09T15:39:45.857" v="2321" actId="1076"/>
          <ac:grpSpMkLst>
            <pc:docMk/>
            <pc:sldMk cId="0" sldId="272"/>
            <ac:grpSpMk id="2462" creationId="{00000000-0000-0000-0000-000000000000}"/>
          </ac:grpSpMkLst>
        </pc:grpChg>
        <pc:grpChg chg="add mod">
          <ac:chgData name="NGUYEN TRAN THANH HA" userId="40ff07b2-255e-4a7d-8cb5-f3e720c93a43" providerId="ADAL" clId="{C4A96A83-F0CD-4C97-B369-FE7B7DDEF133}" dt="2024-06-09T15:41:45.976" v="2332" actId="164"/>
          <ac:grpSpMkLst>
            <pc:docMk/>
            <pc:sldMk cId="0" sldId="272"/>
            <ac:grpSpMk id="2479" creationId="{AAB1B53F-9AB8-BDF1-8A98-1D4F1ADAFBC3}"/>
          </ac:grpSpMkLst>
        </pc:grpChg>
        <pc:grpChg chg="add mod">
          <ac:chgData name="NGUYEN TRAN THANH HA" userId="40ff07b2-255e-4a7d-8cb5-f3e720c93a43" providerId="ADAL" clId="{C4A96A83-F0CD-4C97-B369-FE7B7DDEF133}" dt="2024-06-09T15:41:27.913" v="2331" actId="164"/>
          <ac:grpSpMkLst>
            <pc:docMk/>
            <pc:sldMk cId="0" sldId="272"/>
            <ac:grpSpMk id="2493" creationId="{745593CC-4A98-A694-6F31-74D03C51EB48}"/>
          </ac:grpSpMkLst>
        </pc:grpChg>
        <pc:grpChg chg="add mod">
          <ac:chgData name="NGUYEN TRAN THANH HA" userId="40ff07b2-255e-4a7d-8cb5-f3e720c93a43" providerId="ADAL" clId="{C4A96A83-F0CD-4C97-B369-FE7B7DDEF133}" dt="2024-06-09T15:41:45.976" v="2332" actId="164"/>
          <ac:grpSpMkLst>
            <pc:docMk/>
            <pc:sldMk cId="0" sldId="272"/>
            <ac:grpSpMk id="2494" creationId="{C066BB79-D0A7-15AC-BF64-836AEDABF19F}"/>
          </ac:grpSpMkLst>
        </pc:grpChg>
      </pc:sldChg>
      <pc:sldChg chg="del">
        <pc:chgData name="NGUYEN TRAN THANH HA" userId="40ff07b2-255e-4a7d-8cb5-f3e720c93a43" providerId="ADAL" clId="{C4A96A83-F0CD-4C97-B369-FE7B7DDEF133}" dt="2024-06-09T16:02:43.647" v="2391" actId="47"/>
        <pc:sldMkLst>
          <pc:docMk/>
          <pc:sldMk cId="0" sldId="273"/>
        </pc:sldMkLst>
      </pc:sldChg>
      <pc:sldChg chg="del">
        <pc:chgData name="NGUYEN TRAN THANH HA" userId="40ff07b2-255e-4a7d-8cb5-f3e720c93a43" providerId="ADAL" clId="{C4A96A83-F0CD-4C97-B369-FE7B7DDEF133}" dt="2024-06-09T16:02:43.647" v="2391" actId="47"/>
        <pc:sldMkLst>
          <pc:docMk/>
          <pc:sldMk cId="0" sldId="274"/>
        </pc:sldMkLst>
      </pc:sldChg>
      <pc:sldChg chg="del">
        <pc:chgData name="NGUYEN TRAN THANH HA" userId="40ff07b2-255e-4a7d-8cb5-f3e720c93a43" providerId="ADAL" clId="{C4A96A83-F0CD-4C97-B369-FE7B7DDEF133}" dt="2024-06-09T16:02:43.647" v="2391" actId="47"/>
        <pc:sldMkLst>
          <pc:docMk/>
          <pc:sldMk cId="0" sldId="275"/>
        </pc:sldMkLst>
      </pc:sldChg>
      <pc:sldChg chg="addSp delSp modSp mod ord modClrScheme chgLayout">
        <pc:chgData name="NGUYEN TRAN THANH HA" userId="40ff07b2-255e-4a7d-8cb5-f3e720c93a43" providerId="ADAL" clId="{C4A96A83-F0CD-4C97-B369-FE7B7DDEF133}" dt="2024-06-09T15:42:33.203" v="2334" actId="207"/>
        <pc:sldMkLst>
          <pc:docMk/>
          <pc:sldMk cId="0" sldId="276"/>
        </pc:sldMkLst>
        <pc:spChg chg="add del mod">
          <ac:chgData name="NGUYEN TRAN THANH HA" userId="40ff07b2-255e-4a7d-8cb5-f3e720c93a43" providerId="ADAL" clId="{C4A96A83-F0CD-4C97-B369-FE7B7DDEF133}" dt="2024-06-09T15:24:18.206" v="2217" actId="478"/>
          <ac:spMkLst>
            <pc:docMk/>
            <pc:sldMk cId="0" sldId="276"/>
            <ac:spMk id="3" creationId="{E824D181-4ADA-C80A-9A33-064166B010AF}"/>
          </ac:spMkLst>
        </pc:spChg>
        <pc:spChg chg="add del mod">
          <ac:chgData name="NGUYEN TRAN THANH HA" userId="40ff07b2-255e-4a7d-8cb5-f3e720c93a43" providerId="ADAL" clId="{C4A96A83-F0CD-4C97-B369-FE7B7DDEF133}" dt="2024-06-09T15:24:25.914" v="2219" actId="478"/>
          <ac:spMkLst>
            <pc:docMk/>
            <pc:sldMk cId="0" sldId="276"/>
            <ac:spMk id="5" creationId="{056C725B-9C00-0767-714A-3C1A09705CD6}"/>
          </ac:spMkLst>
        </pc:spChg>
        <pc:spChg chg="add del mod ord">
          <ac:chgData name="NGUYEN TRAN THANH HA" userId="40ff07b2-255e-4a7d-8cb5-f3e720c93a43" providerId="ADAL" clId="{C4A96A83-F0CD-4C97-B369-FE7B7DDEF133}" dt="2024-06-09T15:24:51.703" v="2225" actId="478"/>
          <ac:spMkLst>
            <pc:docMk/>
            <pc:sldMk cId="0" sldId="276"/>
            <ac:spMk id="6" creationId="{20588F15-9392-1B4B-5BC8-6985FB7A91C9}"/>
          </ac:spMkLst>
        </pc:spChg>
        <pc:spChg chg="add del mod ord">
          <ac:chgData name="NGUYEN TRAN THANH HA" userId="40ff07b2-255e-4a7d-8cb5-f3e720c93a43" providerId="ADAL" clId="{C4A96A83-F0CD-4C97-B369-FE7B7DDEF133}" dt="2024-06-09T15:24:58.207" v="2227" actId="478"/>
          <ac:spMkLst>
            <pc:docMk/>
            <pc:sldMk cId="0" sldId="276"/>
            <ac:spMk id="7" creationId="{C2F9ACB7-05FF-EB79-FEFA-E3577A68CFDE}"/>
          </ac:spMkLst>
        </pc:spChg>
        <pc:spChg chg="add mod">
          <ac:chgData name="NGUYEN TRAN THANH HA" userId="40ff07b2-255e-4a7d-8cb5-f3e720c93a43" providerId="ADAL" clId="{C4A96A83-F0CD-4C97-B369-FE7B7DDEF133}" dt="2024-06-09T15:42:33.203" v="2334" actId="207"/>
          <ac:spMkLst>
            <pc:docMk/>
            <pc:sldMk cId="0" sldId="276"/>
            <ac:spMk id="8" creationId="{3D6E1314-1DA6-70BA-E5AB-43774610079C}"/>
          </ac:spMkLst>
        </pc:spChg>
        <pc:spChg chg="del">
          <ac:chgData name="NGUYEN TRAN THANH HA" userId="40ff07b2-255e-4a7d-8cb5-f3e720c93a43" providerId="ADAL" clId="{C4A96A83-F0CD-4C97-B369-FE7B7DDEF133}" dt="2024-06-09T15:24:15.105" v="2216" actId="478"/>
          <ac:spMkLst>
            <pc:docMk/>
            <pc:sldMk cId="0" sldId="276"/>
            <ac:spMk id="2536" creationId="{00000000-0000-0000-0000-000000000000}"/>
          </ac:spMkLst>
        </pc:spChg>
        <pc:spChg chg="del">
          <ac:chgData name="NGUYEN TRAN THANH HA" userId="40ff07b2-255e-4a7d-8cb5-f3e720c93a43" providerId="ADAL" clId="{C4A96A83-F0CD-4C97-B369-FE7B7DDEF133}" dt="2024-06-09T15:24:21.712" v="2218" actId="478"/>
          <ac:spMkLst>
            <pc:docMk/>
            <pc:sldMk cId="0" sldId="276"/>
            <ac:spMk id="2537" creationId="{00000000-0000-0000-0000-000000000000}"/>
          </ac:spMkLst>
        </pc:spChg>
        <pc:spChg chg="del">
          <ac:chgData name="NGUYEN TRAN THANH HA" userId="40ff07b2-255e-4a7d-8cb5-f3e720c93a43" providerId="ADAL" clId="{C4A96A83-F0CD-4C97-B369-FE7B7DDEF133}" dt="2024-06-09T15:24:54.058" v="2226" actId="478"/>
          <ac:spMkLst>
            <pc:docMk/>
            <pc:sldMk cId="0" sldId="276"/>
            <ac:spMk id="2619" creationId="{00000000-0000-0000-0000-000000000000}"/>
          </ac:spMkLst>
        </pc:spChg>
        <pc:grpChg chg="del">
          <ac:chgData name="NGUYEN TRAN THANH HA" userId="40ff07b2-255e-4a7d-8cb5-f3e720c93a43" providerId="ADAL" clId="{C4A96A83-F0CD-4C97-B369-FE7B7DDEF133}" dt="2024-06-09T15:24:36.849" v="2221" actId="478"/>
          <ac:grpSpMkLst>
            <pc:docMk/>
            <pc:sldMk cId="0" sldId="276"/>
            <ac:grpSpMk id="2812" creationId="{00000000-0000-0000-0000-000000000000}"/>
          </ac:grpSpMkLst>
        </pc:grpChg>
        <pc:grpChg chg="del">
          <ac:chgData name="NGUYEN TRAN THANH HA" userId="40ff07b2-255e-4a7d-8cb5-f3e720c93a43" providerId="ADAL" clId="{C4A96A83-F0CD-4C97-B369-FE7B7DDEF133}" dt="2024-06-09T15:24:30.970" v="2220" actId="478"/>
          <ac:grpSpMkLst>
            <pc:docMk/>
            <pc:sldMk cId="0" sldId="276"/>
            <ac:grpSpMk id="2817" creationId="{00000000-0000-0000-0000-000000000000}"/>
          </ac:grpSpMkLst>
        </pc:grpChg>
        <pc:grpChg chg="del">
          <ac:chgData name="NGUYEN TRAN THANH HA" userId="40ff07b2-255e-4a7d-8cb5-f3e720c93a43" providerId="ADAL" clId="{C4A96A83-F0CD-4C97-B369-FE7B7DDEF133}" dt="2024-06-09T15:24:39.846" v="2222" actId="478"/>
          <ac:grpSpMkLst>
            <pc:docMk/>
            <pc:sldMk cId="0" sldId="276"/>
            <ac:grpSpMk id="2822" creationId="{00000000-0000-0000-0000-000000000000}"/>
          </ac:grpSpMkLst>
        </pc:grpChg>
      </pc:sldChg>
      <pc:sldChg chg="del">
        <pc:chgData name="NGUYEN TRAN THANH HA" userId="40ff07b2-255e-4a7d-8cb5-f3e720c93a43" providerId="ADAL" clId="{C4A96A83-F0CD-4C97-B369-FE7B7DDEF133}" dt="2024-06-09T16:02:43.647" v="2391" actId="47"/>
        <pc:sldMkLst>
          <pc:docMk/>
          <pc:sldMk cId="0" sldId="277"/>
        </pc:sldMkLst>
      </pc:sldChg>
      <pc:sldChg chg="del">
        <pc:chgData name="NGUYEN TRAN THANH HA" userId="40ff07b2-255e-4a7d-8cb5-f3e720c93a43" providerId="ADAL" clId="{C4A96A83-F0CD-4C97-B369-FE7B7DDEF133}" dt="2024-06-09T16:02:43.647" v="2391" actId="47"/>
        <pc:sldMkLst>
          <pc:docMk/>
          <pc:sldMk cId="0" sldId="278"/>
        </pc:sldMkLst>
      </pc:sldChg>
      <pc:sldChg chg="del">
        <pc:chgData name="NGUYEN TRAN THANH HA" userId="40ff07b2-255e-4a7d-8cb5-f3e720c93a43" providerId="ADAL" clId="{C4A96A83-F0CD-4C97-B369-FE7B7DDEF133}" dt="2024-06-09T16:02:43.647" v="2391" actId="47"/>
        <pc:sldMkLst>
          <pc:docMk/>
          <pc:sldMk cId="0" sldId="279"/>
        </pc:sldMkLst>
      </pc:sldChg>
      <pc:sldChg chg="del">
        <pc:chgData name="NGUYEN TRAN THANH HA" userId="40ff07b2-255e-4a7d-8cb5-f3e720c93a43" providerId="ADAL" clId="{C4A96A83-F0CD-4C97-B369-FE7B7DDEF133}" dt="2024-06-09T16:02:43.647" v="2391" actId="47"/>
        <pc:sldMkLst>
          <pc:docMk/>
          <pc:sldMk cId="0" sldId="280"/>
        </pc:sldMkLst>
      </pc:sldChg>
      <pc:sldChg chg="del">
        <pc:chgData name="NGUYEN TRAN THANH HA" userId="40ff07b2-255e-4a7d-8cb5-f3e720c93a43" providerId="ADAL" clId="{C4A96A83-F0CD-4C97-B369-FE7B7DDEF133}" dt="2024-06-09T16:02:43.647" v="2391" actId="47"/>
        <pc:sldMkLst>
          <pc:docMk/>
          <pc:sldMk cId="0" sldId="281"/>
        </pc:sldMkLst>
      </pc:sldChg>
      <pc:sldChg chg="del">
        <pc:chgData name="NGUYEN TRAN THANH HA" userId="40ff07b2-255e-4a7d-8cb5-f3e720c93a43" providerId="ADAL" clId="{C4A96A83-F0CD-4C97-B369-FE7B7DDEF133}" dt="2024-06-09T16:02:43.647" v="2391" actId="47"/>
        <pc:sldMkLst>
          <pc:docMk/>
          <pc:sldMk cId="0" sldId="282"/>
        </pc:sldMkLst>
      </pc:sldChg>
      <pc:sldChg chg="del">
        <pc:chgData name="NGUYEN TRAN THANH HA" userId="40ff07b2-255e-4a7d-8cb5-f3e720c93a43" providerId="ADAL" clId="{C4A96A83-F0CD-4C97-B369-FE7B7DDEF133}" dt="2024-06-09T16:02:43.647" v="2391" actId="47"/>
        <pc:sldMkLst>
          <pc:docMk/>
          <pc:sldMk cId="0" sldId="283"/>
        </pc:sldMkLst>
      </pc:sldChg>
      <pc:sldChg chg="del">
        <pc:chgData name="NGUYEN TRAN THANH HA" userId="40ff07b2-255e-4a7d-8cb5-f3e720c93a43" providerId="ADAL" clId="{C4A96A83-F0CD-4C97-B369-FE7B7DDEF133}" dt="2024-06-09T16:02:43.647" v="2391" actId="47"/>
        <pc:sldMkLst>
          <pc:docMk/>
          <pc:sldMk cId="0" sldId="284"/>
        </pc:sldMkLst>
      </pc:sldChg>
      <pc:sldChg chg="del">
        <pc:chgData name="NGUYEN TRAN THANH HA" userId="40ff07b2-255e-4a7d-8cb5-f3e720c93a43" providerId="ADAL" clId="{C4A96A83-F0CD-4C97-B369-FE7B7DDEF133}" dt="2024-06-09T16:02:43.647" v="2391" actId="47"/>
        <pc:sldMkLst>
          <pc:docMk/>
          <pc:sldMk cId="0" sldId="285"/>
        </pc:sldMkLst>
      </pc:sldChg>
      <pc:sldChg chg="del">
        <pc:chgData name="NGUYEN TRAN THANH HA" userId="40ff07b2-255e-4a7d-8cb5-f3e720c93a43" providerId="ADAL" clId="{C4A96A83-F0CD-4C97-B369-FE7B7DDEF133}" dt="2024-06-09T16:02:43.647" v="2391" actId="47"/>
        <pc:sldMkLst>
          <pc:docMk/>
          <pc:sldMk cId="0" sldId="286"/>
        </pc:sldMkLst>
      </pc:sldChg>
      <pc:sldChg chg="del">
        <pc:chgData name="NGUYEN TRAN THANH HA" userId="40ff07b2-255e-4a7d-8cb5-f3e720c93a43" providerId="ADAL" clId="{C4A96A83-F0CD-4C97-B369-FE7B7DDEF133}" dt="2024-06-09T16:02:43.647" v="2391" actId="47"/>
        <pc:sldMkLst>
          <pc:docMk/>
          <pc:sldMk cId="0" sldId="287"/>
        </pc:sldMkLst>
      </pc:sldChg>
      <pc:sldChg chg="del">
        <pc:chgData name="NGUYEN TRAN THANH HA" userId="40ff07b2-255e-4a7d-8cb5-f3e720c93a43" providerId="ADAL" clId="{C4A96A83-F0CD-4C97-B369-FE7B7DDEF133}" dt="2024-06-09T16:02:43.647" v="2391" actId="47"/>
        <pc:sldMkLst>
          <pc:docMk/>
          <pc:sldMk cId="0" sldId="288"/>
        </pc:sldMkLst>
      </pc:sldChg>
      <pc:sldChg chg="del">
        <pc:chgData name="NGUYEN TRAN THANH HA" userId="40ff07b2-255e-4a7d-8cb5-f3e720c93a43" providerId="ADAL" clId="{C4A96A83-F0CD-4C97-B369-FE7B7DDEF133}" dt="2024-06-09T16:02:43.647" v="2391" actId="47"/>
        <pc:sldMkLst>
          <pc:docMk/>
          <pc:sldMk cId="0" sldId="289"/>
        </pc:sldMkLst>
      </pc:sldChg>
      <pc:sldChg chg="del">
        <pc:chgData name="NGUYEN TRAN THANH HA" userId="40ff07b2-255e-4a7d-8cb5-f3e720c93a43" providerId="ADAL" clId="{C4A96A83-F0CD-4C97-B369-FE7B7DDEF133}" dt="2024-06-09T16:02:43.647" v="2391" actId="47"/>
        <pc:sldMkLst>
          <pc:docMk/>
          <pc:sldMk cId="0" sldId="290"/>
        </pc:sldMkLst>
      </pc:sldChg>
      <pc:sldChg chg="del">
        <pc:chgData name="NGUYEN TRAN THANH HA" userId="40ff07b2-255e-4a7d-8cb5-f3e720c93a43" providerId="ADAL" clId="{C4A96A83-F0CD-4C97-B369-FE7B7DDEF133}" dt="2024-06-09T16:02:43.647" v="2391" actId="47"/>
        <pc:sldMkLst>
          <pc:docMk/>
          <pc:sldMk cId="0" sldId="291"/>
        </pc:sldMkLst>
      </pc:sldChg>
      <pc:sldChg chg="del">
        <pc:chgData name="NGUYEN TRAN THANH HA" userId="40ff07b2-255e-4a7d-8cb5-f3e720c93a43" providerId="ADAL" clId="{C4A96A83-F0CD-4C97-B369-FE7B7DDEF133}" dt="2024-06-09T16:02:43.647" v="2391" actId="47"/>
        <pc:sldMkLst>
          <pc:docMk/>
          <pc:sldMk cId="0" sldId="292"/>
        </pc:sldMkLst>
      </pc:sldChg>
      <pc:sldChg chg="del">
        <pc:chgData name="NGUYEN TRAN THANH HA" userId="40ff07b2-255e-4a7d-8cb5-f3e720c93a43" providerId="ADAL" clId="{C4A96A83-F0CD-4C97-B369-FE7B7DDEF133}" dt="2024-06-09T16:02:43.647" v="2391" actId="47"/>
        <pc:sldMkLst>
          <pc:docMk/>
          <pc:sldMk cId="0" sldId="293"/>
        </pc:sldMkLst>
      </pc:sldChg>
      <pc:sldChg chg="addSp delSp modSp new mod ord">
        <pc:chgData name="NGUYEN TRAN THANH HA" userId="40ff07b2-255e-4a7d-8cb5-f3e720c93a43" providerId="ADAL" clId="{C4A96A83-F0CD-4C97-B369-FE7B7DDEF133}" dt="2024-06-09T08:59:47.320" v="1473" actId="14100"/>
        <pc:sldMkLst>
          <pc:docMk/>
          <pc:sldMk cId="2632718887" sldId="295"/>
        </pc:sldMkLst>
        <pc:spChg chg="del">
          <ac:chgData name="NGUYEN TRAN THANH HA" userId="40ff07b2-255e-4a7d-8cb5-f3e720c93a43" providerId="ADAL" clId="{C4A96A83-F0CD-4C97-B369-FE7B7DDEF133}" dt="2024-06-08T17:15:42.866" v="451" actId="478"/>
          <ac:spMkLst>
            <pc:docMk/>
            <pc:sldMk cId="2632718887" sldId="295"/>
            <ac:spMk id="2" creationId="{94EBB654-53AF-5149-47D0-CFC9265218FC}"/>
          </ac:spMkLst>
        </pc:spChg>
        <pc:spChg chg="mod">
          <ac:chgData name="NGUYEN TRAN THANH HA" userId="40ff07b2-255e-4a7d-8cb5-f3e720c93a43" providerId="ADAL" clId="{C4A96A83-F0CD-4C97-B369-FE7B7DDEF133}" dt="2024-06-08T17:14:19.465" v="425"/>
          <ac:spMkLst>
            <pc:docMk/>
            <pc:sldMk cId="2632718887" sldId="295"/>
            <ac:spMk id="4" creationId="{E901B4F8-9173-9D0F-343D-1A5FE8A28CB3}"/>
          </ac:spMkLst>
        </pc:spChg>
        <pc:spChg chg="mod">
          <ac:chgData name="NGUYEN TRAN THANH HA" userId="40ff07b2-255e-4a7d-8cb5-f3e720c93a43" providerId="ADAL" clId="{C4A96A83-F0CD-4C97-B369-FE7B7DDEF133}" dt="2024-06-08T17:14:19.465" v="425"/>
          <ac:spMkLst>
            <pc:docMk/>
            <pc:sldMk cId="2632718887" sldId="295"/>
            <ac:spMk id="5" creationId="{A9645264-0140-393D-29F2-19ED8FE1A46B}"/>
          </ac:spMkLst>
        </pc:spChg>
        <pc:spChg chg="add mod">
          <ac:chgData name="NGUYEN TRAN THANH HA" userId="40ff07b2-255e-4a7d-8cb5-f3e720c93a43" providerId="ADAL" clId="{C4A96A83-F0CD-4C97-B369-FE7B7DDEF133}" dt="2024-06-09T08:58:50.586" v="1463" actId="1076"/>
          <ac:spMkLst>
            <pc:docMk/>
            <pc:sldMk cId="2632718887" sldId="295"/>
            <ac:spMk id="6" creationId="{9DB50C99-E6AB-1051-1154-22CDD7340A10}"/>
          </ac:spMkLst>
        </pc:spChg>
        <pc:grpChg chg="add mod">
          <ac:chgData name="NGUYEN TRAN THANH HA" userId="40ff07b2-255e-4a7d-8cb5-f3e720c93a43" providerId="ADAL" clId="{C4A96A83-F0CD-4C97-B369-FE7B7DDEF133}" dt="2024-06-09T08:58:55.054" v="1464" actId="14100"/>
          <ac:grpSpMkLst>
            <pc:docMk/>
            <pc:sldMk cId="2632718887" sldId="295"/>
            <ac:grpSpMk id="3" creationId="{89ED82AA-A72E-AC92-69F2-BD0AB6814A45}"/>
          </ac:grpSpMkLst>
        </pc:grpChg>
        <pc:picChg chg="add mod">
          <ac:chgData name="NGUYEN TRAN THANH HA" userId="40ff07b2-255e-4a7d-8cb5-f3e720c93a43" providerId="ADAL" clId="{C4A96A83-F0CD-4C97-B369-FE7B7DDEF133}" dt="2024-06-09T08:59:47.320" v="1473" actId="14100"/>
          <ac:picMkLst>
            <pc:docMk/>
            <pc:sldMk cId="2632718887" sldId="295"/>
            <ac:picMk id="1026" creationId="{2ACD32FE-01F0-297A-DCB7-9A44A327ED88}"/>
          </ac:picMkLst>
        </pc:picChg>
        <pc:picChg chg="add del mod">
          <ac:chgData name="NGUYEN TRAN THANH HA" userId="40ff07b2-255e-4a7d-8cb5-f3e720c93a43" providerId="ADAL" clId="{C4A96A83-F0CD-4C97-B369-FE7B7DDEF133}" dt="2024-06-09T08:57:42.119" v="1439" actId="478"/>
          <ac:picMkLst>
            <pc:docMk/>
            <pc:sldMk cId="2632718887" sldId="295"/>
            <ac:picMk id="5122" creationId="{D8F60909-F27F-C47F-DC5E-2AC7C1904C95}"/>
          </ac:picMkLst>
        </pc:picChg>
      </pc:sldChg>
      <pc:sldChg chg="addSp delSp modSp add mod ord setBg modClrScheme chgLayout">
        <pc:chgData name="NGUYEN TRAN THANH HA" userId="40ff07b2-255e-4a7d-8cb5-f3e720c93a43" providerId="ADAL" clId="{C4A96A83-F0CD-4C97-B369-FE7B7DDEF133}" dt="2024-06-11T08:00:47.071" v="2624" actId="1076"/>
        <pc:sldMkLst>
          <pc:docMk/>
          <pc:sldMk cId="617172098" sldId="296"/>
        </pc:sldMkLst>
        <pc:spChg chg="mod">
          <ac:chgData name="NGUYEN TRAN THANH HA" userId="40ff07b2-255e-4a7d-8cb5-f3e720c93a43" providerId="ADAL" clId="{C4A96A83-F0CD-4C97-B369-FE7B7DDEF133}" dt="2024-06-11T07:47:03.923" v="2410" actId="14100"/>
          <ac:spMkLst>
            <pc:docMk/>
            <pc:sldMk cId="617172098" sldId="296"/>
            <ac:spMk id="2" creationId="{4429CB40-C672-3BDC-01C7-288015FE6533}"/>
          </ac:spMkLst>
        </pc:spChg>
        <pc:spChg chg="add mod">
          <ac:chgData name="NGUYEN TRAN THANH HA" userId="40ff07b2-255e-4a7d-8cb5-f3e720c93a43" providerId="ADAL" clId="{C4A96A83-F0CD-4C97-B369-FE7B7DDEF133}" dt="2024-06-11T07:59:41.494" v="2612" actId="1076"/>
          <ac:spMkLst>
            <pc:docMk/>
            <pc:sldMk cId="617172098" sldId="296"/>
            <ac:spMk id="3" creationId="{1D369957-B38C-E465-53AE-EFA3E31D9EAF}"/>
          </ac:spMkLst>
        </pc:spChg>
        <pc:spChg chg="add del mod">
          <ac:chgData name="NGUYEN TRAN THANH HA" userId="40ff07b2-255e-4a7d-8cb5-f3e720c93a43" providerId="ADAL" clId="{C4A96A83-F0CD-4C97-B369-FE7B7DDEF133}" dt="2024-06-08T17:44:10.410" v="727" actId="478"/>
          <ac:spMkLst>
            <pc:docMk/>
            <pc:sldMk cId="617172098" sldId="296"/>
            <ac:spMk id="4" creationId="{159598F5-ED2A-6323-B6D3-AF0775D81BFB}"/>
          </ac:spMkLst>
        </pc:spChg>
        <pc:spChg chg="mod">
          <ac:chgData name="NGUYEN TRAN THANH HA" userId="40ff07b2-255e-4a7d-8cb5-f3e720c93a43" providerId="ADAL" clId="{C4A96A83-F0CD-4C97-B369-FE7B7DDEF133}" dt="2024-06-11T07:51:42.019" v="2462"/>
          <ac:spMkLst>
            <pc:docMk/>
            <pc:sldMk cId="617172098" sldId="296"/>
            <ac:spMk id="5" creationId="{AD2082AB-D007-BDCD-5480-80A116D59032}"/>
          </ac:spMkLst>
        </pc:spChg>
        <pc:spChg chg="mod">
          <ac:chgData name="NGUYEN TRAN THANH HA" userId="40ff07b2-255e-4a7d-8cb5-f3e720c93a43" providerId="ADAL" clId="{C4A96A83-F0CD-4C97-B369-FE7B7DDEF133}" dt="2024-06-11T07:51:42.019" v="2462"/>
          <ac:spMkLst>
            <pc:docMk/>
            <pc:sldMk cId="617172098" sldId="296"/>
            <ac:spMk id="6" creationId="{76B9CD7F-54BF-3F04-F91C-EB53BF33FDD9}"/>
          </ac:spMkLst>
        </pc:spChg>
        <pc:spChg chg="add del mod">
          <ac:chgData name="NGUYEN TRAN THANH HA" userId="40ff07b2-255e-4a7d-8cb5-f3e720c93a43" providerId="ADAL" clId="{C4A96A83-F0CD-4C97-B369-FE7B7DDEF133}" dt="2024-06-08T17:44:10.410" v="727" actId="478"/>
          <ac:spMkLst>
            <pc:docMk/>
            <pc:sldMk cId="617172098" sldId="296"/>
            <ac:spMk id="6" creationId="{8B7E8ED5-3226-5AB1-E8A1-DD2762472AD7}"/>
          </ac:spMkLst>
        </pc:spChg>
        <pc:spChg chg="add mod">
          <ac:chgData name="NGUYEN TRAN THANH HA" userId="40ff07b2-255e-4a7d-8cb5-f3e720c93a43" providerId="ADAL" clId="{C4A96A83-F0CD-4C97-B369-FE7B7DDEF133}" dt="2024-06-11T08:00:47.071" v="2624" actId="1076"/>
          <ac:spMkLst>
            <pc:docMk/>
            <pc:sldMk cId="617172098" sldId="296"/>
            <ac:spMk id="7" creationId="{7DA0A71D-2B48-CFF0-6BE0-3943D7370BB1}"/>
          </ac:spMkLst>
        </pc:spChg>
        <pc:spChg chg="add del mod">
          <ac:chgData name="NGUYEN TRAN THANH HA" userId="40ff07b2-255e-4a7d-8cb5-f3e720c93a43" providerId="ADAL" clId="{C4A96A83-F0CD-4C97-B369-FE7B7DDEF133}" dt="2024-06-08T17:46:23.030" v="746" actId="21"/>
          <ac:spMkLst>
            <pc:docMk/>
            <pc:sldMk cId="617172098" sldId="296"/>
            <ac:spMk id="8" creationId="{0C9C0180-0175-9508-4E54-7919E8797FD1}"/>
          </ac:spMkLst>
        </pc:spChg>
        <pc:spChg chg="del">
          <ac:chgData name="NGUYEN TRAN THANH HA" userId="40ff07b2-255e-4a7d-8cb5-f3e720c93a43" providerId="ADAL" clId="{C4A96A83-F0CD-4C97-B369-FE7B7DDEF133}" dt="2024-06-08T17:44:05.965" v="726" actId="478"/>
          <ac:spMkLst>
            <pc:docMk/>
            <pc:sldMk cId="617172098" sldId="296"/>
            <ac:spMk id="9" creationId="{862ED7B8-7C53-DD6B-D95D-CF4872185B9B}"/>
          </ac:spMkLst>
        </pc:spChg>
        <pc:spChg chg="add del mod ord">
          <ac:chgData name="NGUYEN TRAN THANH HA" userId="40ff07b2-255e-4a7d-8cb5-f3e720c93a43" providerId="ADAL" clId="{C4A96A83-F0CD-4C97-B369-FE7B7DDEF133}" dt="2024-06-08T17:46:21.335" v="744" actId="700"/>
          <ac:spMkLst>
            <pc:docMk/>
            <pc:sldMk cId="617172098" sldId="296"/>
            <ac:spMk id="10" creationId="{C79F03CF-A7C6-E91E-C106-B46C98DCD15A}"/>
          </ac:spMkLst>
        </pc:spChg>
        <pc:spChg chg="add del mod ord">
          <ac:chgData name="NGUYEN TRAN THANH HA" userId="40ff07b2-255e-4a7d-8cb5-f3e720c93a43" providerId="ADAL" clId="{C4A96A83-F0CD-4C97-B369-FE7B7DDEF133}" dt="2024-06-08T17:46:21.335" v="744" actId="700"/>
          <ac:spMkLst>
            <pc:docMk/>
            <pc:sldMk cId="617172098" sldId="296"/>
            <ac:spMk id="11" creationId="{043ECA9D-A03B-490F-A4BA-8B84B9A84455}"/>
          </ac:spMkLst>
        </pc:spChg>
        <pc:spChg chg="add del mod">
          <ac:chgData name="NGUYEN TRAN THANH HA" userId="40ff07b2-255e-4a7d-8cb5-f3e720c93a43" providerId="ADAL" clId="{C4A96A83-F0CD-4C97-B369-FE7B7DDEF133}" dt="2024-06-11T07:47:09.665" v="2412" actId="478"/>
          <ac:spMkLst>
            <pc:docMk/>
            <pc:sldMk cId="617172098" sldId="296"/>
            <ac:spMk id="12" creationId="{8AE3F8F3-77D2-0930-D93D-45F9C776FC87}"/>
          </ac:spMkLst>
        </pc:spChg>
        <pc:spChg chg="add del mod">
          <ac:chgData name="NGUYEN TRAN THANH HA" userId="40ff07b2-255e-4a7d-8cb5-f3e720c93a43" providerId="ADAL" clId="{C4A96A83-F0CD-4C97-B369-FE7B7DDEF133}" dt="2024-06-11T07:47:08.692" v="2411" actId="478"/>
          <ac:spMkLst>
            <pc:docMk/>
            <pc:sldMk cId="617172098" sldId="296"/>
            <ac:spMk id="13" creationId="{F8366257-D678-E79A-23C3-56A96FE24E2A}"/>
          </ac:spMkLst>
        </pc:spChg>
        <pc:spChg chg="mod">
          <ac:chgData name="NGUYEN TRAN THANH HA" userId="40ff07b2-255e-4a7d-8cb5-f3e720c93a43" providerId="ADAL" clId="{C4A96A83-F0CD-4C97-B369-FE7B7DDEF133}" dt="2024-06-11T07:48:40.032" v="2426" actId="120"/>
          <ac:spMkLst>
            <pc:docMk/>
            <pc:sldMk cId="617172098" sldId="296"/>
            <ac:spMk id="2469" creationId="{00000000-0000-0000-0000-000000000000}"/>
          </ac:spMkLst>
        </pc:spChg>
        <pc:spChg chg="mod">
          <ac:chgData name="NGUYEN TRAN THANH HA" userId="40ff07b2-255e-4a7d-8cb5-f3e720c93a43" providerId="ADAL" clId="{C4A96A83-F0CD-4C97-B369-FE7B7DDEF133}" dt="2024-06-11T07:48:40.032" v="2426" actId="120"/>
          <ac:spMkLst>
            <pc:docMk/>
            <pc:sldMk cId="617172098" sldId="296"/>
            <ac:spMk id="2470" creationId="{00000000-0000-0000-0000-000000000000}"/>
          </ac:spMkLst>
        </pc:spChg>
        <pc:spChg chg="del">
          <ac:chgData name="NGUYEN TRAN THANH HA" userId="40ff07b2-255e-4a7d-8cb5-f3e720c93a43" providerId="ADAL" clId="{C4A96A83-F0CD-4C97-B369-FE7B7DDEF133}" dt="2024-06-08T17:44:05.965" v="726" actId="478"/>
          <ac:spMkLst>
            <pc:docMk/>
            <pc:sldMk cId="617172098" sldId="296"/>
            <ac:spMk id="2472" creationId="{00000000-0000-0000-0000-000000000000}"/>
          </ac:spMkLst>
        </pc:spChg>
        <pc:spChg chg="add del mod ord">
          <ac:chgData name="NGUYEN TRAN THANH HA" userId="40ff07b2-255e-4a7d-8cb5-f3e720c93a43" providerId="ADAL" clId="{C4A96A83-F0CD-4C97-B369-FE7B7DDEF133}" dt="2024-06-11T07:54:31.604" v="2472" actId="700"/>
          <ac:spMkLst>
            <pc:docMk/>
            <pc:sldMk cId="617172098" sldId="296"/>
            <ac:spMk id="2475" creationId="{00000000-0000-0000-0000-000000000000}"/>
          </ac:spMkLst>
        </pc:spChg>
        <pc:spChg chg="del">
          <ac:chgData name="NGUYEN TRAN THANH HA" userId="40ff07b2-255e-4a7d-8cb5-f3e720c93a43" providerId="ADAL" clId="{C4A96A83-F0CD-4C97-B369-FE7B7DDEF133}" dt="2024-06-08T17:44:05.965" v="726" actId="478"/>
          <ac:spMkLst>
            <pc:docMk/>
            <pc:sldMk cId="617172098" sldId="296"/>
            <ac:spMk id="2476" creationId="{00000000-0000-0000-0000-000000000000}"/>
          </ac:spMkLst>
        </pc:spChg>
        <pc:grpChg chg="add del mod">
          <ac:chgData name="NGUYEN TRAN THANH HA" userId="40ff07b2-255e-4a7d-8cb5-f3e720c93a43" providerId="ADAL" clId="{C4A96A83-F0CD-4C97-B369-FE7B7DDEF133}" dt="2024-06-11T07:58:41.735" v="2607" actId="478"/>
          <ac:grpSpMkLst>
            <pc:docMk/>
            <pc:sldMk cId="617172098" sldId="296"/>
            <ac:grpSpMk id="4" creationId="{88488526-14FA-3446-6F35-932F204CA779}"/>
          </ac:grpSpMkLst>
        </pc:grpChg>
        <pc:grpChg chg="del">
          <ac:chgData name="NGUYEN TRAN THANH HA" userId="40ff07b2-255e-4a7d-8cb5-f3e720c93a43" providerId="ADAL" clId="{C4A96A83-F0CD-4C97-B369-FE7B7DDEF133}" dt="2024-06-08T17:44:10.410" v="727" actId="478"/>
          <ac:grpSpMkLst>
            <pc:docMk/>
            <pc:sldMk cId="617172098" sldId="296"/>
            <ac:grpSpMk id="2462" creationId="{00000000-0000-0000-0000-000000000000}"/>
          </ac:grpSpMkLst>
        </pc:grpChg>
        <pc:grpChg chg="add del mod">
          <ac:chgData name="NGUYEN TRAN THANH HA" userId="40ff07b2-255e-4a7d-8cb5-f3e720c93a43" providerId="ADAL" clId="{C4A96A83-F0CD-4C97-B369-FE7B7DDEF133}" dt="2024-06-11T08:00:44.465" v="2623" actId="1076"/>
          <ac:grpSpMkLst>
            <pc:docMk/>
            <pc:sldMk cId="617172098" sldId="296"/>
            <ac:grpSpMk id="2468" creationId="{00000000-0000-0000-0000-000000000000}"/>
          </ac:grpSpMkLst>
        </pc:grpChg>
        <pc:picChg chg="add del mod">
          <ac:chgData name="NGUYEN TRAN THANH HA" userId="40ff07b2-255e-4a7d-8cb5-f3e720c93a43" providerId="ADAL" clId="{C4A96A83-F0CD-4C97-B369-FE7B7DDEF133}" dt="2024-06-11T07:46:36.616" v="2406" actId="21"/>
          <ac:picMkLst>
            <pc:docMk/>
            <pc:sldMk cId="617172098" sldId="296"/>
            <ac:picMk id="9218" creationId="{3A1736EB-D81B-6DF5-F0C5-1787DB839E53}"/>
          </ac:picMkLst>
        </pc:picChg>
      </pc:sldChg>
      <pc:sldChg chg="addSp delSp modSp new mod ord modClrScheme chgLayout">
        <pc:chgData name="NGUYEN TRAN THANH HA" userId="40ff07b2-255e-4a7d-8cb5-f3e720c93a43" providerId="ADAL" clId="{C4A96A83-F0CD-4C97-B369-FE7B7DDEF133}" dt="2024-06-08T18:16:26.830" v="1196" actId="1076"/>
        <pc:sldMkLst>
          <pc:docMk/>
          <pc:sldMk cId="3692277267" sldId="297"/>
        </pc:sldMkLst>
        <pc:spChg chg="del">
          <ac:chgData name="NGUYEN TRAN THANH HA" userId="40ff07b2-255e-4a7d-8cb5-f3e720c93a43" providerId="ADAL" clId="{C4A96A83-F0CD-4C97-B369-FE7B7DDEF133}" dt="2024-06-08T17:48:14.420" v="773" actId="478"/>
          <ac:spMkLst>
            <pc:docMk/>
            <pc:sldMk cId="3692277267" sldId="297"/>
            <ac:spMk id="2" creationId="{4E79E973-A167-B06F-68D0-DA6E7650B66A}"/>
          </ac:spMkLst>
        </pc:spChg>
        <pc:spChg chg="add del mod">
          <ac:chgData name="NGUYEN TRAN THANH HA" userId="40ff07b2-255e-4a7d-8cb5-f3e720c93a43" providerId="ADAL" clId="{C4A96A83-F0CD-4C97-B369-FE7B7DDEF133}" dt="2024-06-08T17:51:47.942" v="848" actId="478"/>
          <ac:spMkLst>
            <pc:docMk/>
            <pc:sldMk cId="3692277267" sldId="297"/>
            <ac:spMk id="3" creationId="{227C0304-0CFF-9F00-00BB-BFE2C085E704}"/>
          </ac:spMkLst>
        </pc:spChg>
        <pc:spChg chg="add del mod ord">
          <ac:chgData name="NGUYEN TRAN THANH HA" userId="40ff07b2-255e-4a7d-8cb5-f3e720c93a43" providerId="ADAL" clId="{C4A96A83-F0CD-4C97-B369-FE7B7DDEF133}" dt="2024-06-08T17:51:55.989" v="850" actId="700"/>
          <ac:spMkLst>
            <pc:docMk/>
            <pc:sldMk cId="3692277267" sldId="297"/>
            <ac:spMk id="4" creationId="{61423316-1386-C13C-D779-ABB08E79FC5B}"/>
          </ac:spMkLst>
        </pc:spChg>
        <pc:spChg chg="add del mod ord">
          <ac:chgData name="NGUYEN TRAN THANH HA" userId="40ff07b2-255e-4a7d-8cb5-f3e720c93a43" providerId="ADAL" clId="{C4A96A83-F0CD-4C97-B369-FE7B7DDEF133}" dt="2024-06-08T17:51:58.100" v="851" actId="478"/>
          <ac:spMkLst>
            <pc:docMk/>
            <pc:sldMk cId="3692277267" sldId="297"/>
            <ac:spMk id="5" creationId="{D1657CEE-6F8B-D2FE-57B7-18E5E5A11989}"/>
          </ac:spMkLst>
        </pc:spChg>
        <pc:spChg chg="mod">
          <ac:chgData name="NGUYEN TRAN THANH HA" userId="40ff07b2-255e-4a7d-8cb5-f3e720c93a43" providerId="ADAL" clId="{C4A96A83-F0CD-4C97-B369-FE7B7DDEF133}" dt="2024-06-08T17:52:06.860" v="852"/>
          <ac:spMkLst>
            <pc:docMk/>
            <pc:sldMk cId="3692277267" sldId="297"/>
            <ac:spMk id="7" creationId="{0F3FD8E6-0A6B-2DED-6E4F-8F0740568CB1}"/>
          </ac:spMkLst>
        </pc:spChg>
        <pc:spChg chg="mod">
          <ac:chgData name="NGUYEN TRAN THANH HA" userId="40ff07b2-255e-4a7d-8cb5-f3e720c93a43" providerId="ADAL" clId="{C4A96A83-F0CD-4C97-B369-FE7B7DDEF133}" dt="2024-06-08T17:52:06.860" v="852"/>
          <ac:spMkLst>
            <pc:docMk/>
            <pc:sldMk cId="3692277267" sldId="297"/>
            <ac:spMk id="8" creationId="{3397F3A5-3B07-DDD7-93B1-01FB776D3290}"/>
          </ac:spMkLst>
        </pc:spChg>
        <pc:spChg chg="add mod">
          <ac:chgData name="NGUYEN TRAN THANH HA" userId="40ff07b2-255e-4a7d-8cb5-f3e720c93a43" providerId="ADAL" clId="{C4A96A83-F0CD-4C97-B369-FE7B7DDEF133}" dt="2024-06-08T18:16:03.130" v="1190" actId="1076"/>
          <ac:spMkLst>
            <pc:docMk/>
            <pc:sldMk cId="3692277267" sldId="297"/>
            <ac:spMk id="9" creationId="{07D8DD8C-1FD1-23E3-6C59-68B174F4774D}"/>
          </ac:spMkLst>
        </pc:spChg>
        <pc:grpChg chg="add mod">
          <ac:chgData name="NGUYEN TRAN THANH HA" userId="40ff07b2-255e-4a7d-8cb5-f3e720c93a43" providerId="ADAL" clId="{C4A96A83-F0CD-4C97-B369-FE7B7DDEF133}" dt="2024-06-08T18:14:44.601" v="1174" actId="1076"/>
          <ac:grpSpMkLst>
            <pc:docMk/>
            <pc:sldMk cId="3692277267" sldId="297"/>
            <ac:grpSpMk id="6" creationId="{BFF61E4C-7B44-92B9-8216-90303B398D43}"/>
          </ac:grpSpMkLst>
        </pc:grpChg>
        <pc:picChg chg="add del mod">
          <ac:chgData name="NGUYEN TRAN THANH HA" userId="40ff07b2-255e-4a7d-8cb5-f3e720c93a43" providerId="ADAL" clId="{C4A96A83-F0CD-4C97-B369-FE7B7DDEF133}" dt="2024-06-08T18:14:13.993" v="1169" actId="478"/>
          <ac:picMkLst>
            <pc:docMk/>
            <pc:sldMk cId="3692277267" sldId="297"/>
            <ac:picMk id="11266" creationId="{FC647E61-177B-D35D-5696-A6699733937D}"/>
          </ac:picMkLst>
        </pc:picChg>
        <pc:picChg chg="add mod">
          <ac:chgData name="NGUYEN TRAN THANH HA" userId="40ff07b2-255e-4a7d-8cb5-f3e720c93a43" providerId="ADAL" clId="{C4A96A83-F0CD-4C97-B369-FE7B7DDEF133}" dt="2024-06-08T18:16:26.830" v="1196" actId="1076"/>
          <ac:picMkLst>
            <pc:docMk/>
            <pc:sldMk cId="3692277267" sldId="297"/>
            <ac:picMk id="11268" creationId="{C4EF3113-7542-CF25-F724-1D68DB943125}"/>
          </ac:picMkLst>
        </pc:picChg>
      </pc:sldChg>
      <pc:sldChg chg="addSp delSp modSp add mod ord">
        <pc:chgData name="NGUYEN TRAN THANH HA" userId="40ff07b2-255e-4a7d-8cb5-f3e720c93a43" providerId="ADAL" clId="{C4A96A83-F0CD-4C97-B369-FE7B7DDEF133}" dt="2024-06-08T18:15:32" v="1184" actId="1076"/>
        <pc:sldMkLst>
          <pc:docMk/>
          <pc:sldMk cId="3869953927" sldId="298"/>
        </pc:sldMkLst>
        <pc:spChg chg="mod">
          <ac:chgData name="NGUYEN TRAN THANH HA" userId="40ff07b2-255e-4a7d-8cb5-f3e720c93a43" providerId="ADAL" clId="{C4A96A83-F0CD-4C97-B369-FE7B7DDEF133}" dt="2024-06-08T18:15:32" v="1184" actId="1076"/>
          <ac:spMkLst>
            <pc:docMk/>
            <pc:sldMk cId="3869953927" sldId="298"/>
            <ac:spMk id="9" creationId="{07D8DD8C-1FD1-23E3-6C59-68B174F4774D}"/>
          </ac:spMkLst>
        </pc:spChg>
        <pc:grpChg chg="mod">
          <ac:chgData name="NGUYEN TRAN THANH HA" userId="40ff07b2-255e-4a7d-8cb5-f3e720c93a43" providerId="ADAL" clId="{C4A96A83-F0CD-4C97-B369-FE7B7DDEF133}" dt="2024-06-08T18:15:29.463" v="1183" actId="14100"/>
          <ac:grpSpMkLst>
            <pc:docMk/>
            <pc:sldMk cId="3869953927" sldId="298"/>
            <ac:grpSpMk id="6" creationId="{BFF61E4C-7B44-92B9-8216-90303B398D43}"/>
          </ac:grpSpMkLst>
        </pc:grpChg>
        <pc:picChg chg="del">
          <ac:chgData name="NGUYEN TRAN THANH HA" userId="40ff07b2-255e-4a7d-8cb5-f3e720c93a43" providerId="ADAL" clId="{C4A96A83-F0CD-4C97-B369-FE7B7DDEF133}" dt="2024-06-08T17:54:40.460" v="889" actId="478"/>
          <ac:picMkLst>
            <pc:docMk/>
            <pc:sldMk cId="3869953927" sldId="298"/>
            <ac:picMk id="11266" creationId="{FC647E61-177B-D35D-5696-A6699733937D}"/>
          </ac:picMkLst>
        </pc:picChg>
        <pc:picChg chg="add mod">
          <ac:chgData name="NGUYEN TRAN THANH HA" userId="40ff07b2-255e-4a7d-8cb5-f3e720c93a43" providerId="ADAL" clId="{C4A96A83-F0CD-4C97-B369-FE7B7DDEF133}" dt="2024-06-08T17:56:01.580" v="900" actId="1076"/>
          <ac:picMkLst>
            <pc:docMk/>
            <pc:sldMk cId="3869953927" sldId="298"/>
            <ac:picMk id="12290" creationId="{5B18DBDC-CA1C-66FB-6015-E03B843291CA}"/>
          </ac:picMkLst>
        </pc:picChg>
      </pc:sldChg>
      <pc:sldChg chg="modSp add mod">
        <pc:chgData name="NGUYEN TRAN THANH HA" userId="40ff07b2-255e-4a7d-8cb5-f3e720c93a43" providerId="ADAL" clId="{C4A96A83-F0CD-4C97-B369-FE7B7DDEF133}" dt="2024-06-11T07:46:23.621" v="2402"/>
        <pc:sldMkLst>
          <pc:docMk/>
          <pc:sldMk cId="3650677232" sldId="299"/>
        </pc:sldMkLst>
        <pc:spChg chg="mod">
          <ac:chgData name="NGUYEN TRAN THANH HA" userId="40ff07b2-255e-4a7d-8cb5-f3e720c93a43" providerId="ADAL" clId="{C4A96A83-F0CD-4C97-B369-FE7B7DDEF133}" dt="2024-06-11T07:46:23.621" v="2402"/>
          <ac:spMkLst>
            <pc:docMk/>
            <pc:sldMk cId="3650677232" sldId="299"/>
            <ac:spMk id="9" creationId="{07D8DD8C-1FD1-23E3-6C59-68B174F4774D}"/>
          </ac:spMkLst>
        </pc:spChg>
        <pc:grpChg chg="mod">
          <ac:chgData name="NGUYEN TRAN THANH HA" userId="40ff07b2-255e-4a7d-8cb5-f3e720c93a43" providerId="ADAL" clId="{C4A96A83-F0CD-4C97-B369-FE7B7DDEF133}" dt="2024-06-08T18:15:43.640" v="1186" actId="14100"/>
          <ac:grpSpMkLst>
            <pc:docMk/>
            <pc:sldMk cId="3650677232" sldId="299"/>
            <ac:grpSpMk id="6" creationId="{BFF61E4C-7B44-92B9-8216-90303B398D43}"/>
          </ac:grpSpMkLst>
        </pc:grpChg>
      </pc:sldChg>
      <pc:sldChg chg="add">
        <pc:chgData name="NGUYEN TRAN THANH HA" userId="40ff07b2-255e-4a7d-8cb5-f3e720c93a43" providerId="ADAL" clId="{C4A96A83-F0CD-4C97-B369-FE7B7DDEF133}" dt="2024-06-09T08:57:38.368" v="1438"/>
        <pc:sldMkLst>
          <pc:docMk/>
          <pc:sldMk cId="2775697932" sldId="300"/>
        </pc:sldMkLst>
      </pc:sldChg>
      <pc:sldChg chg="addSp delSp modSp add mod setBg modNotes">
        <pc:chgData name="NGUYEN TRAN THANH HA" userId="40ff07b2-255e-4a7d-8cb5-f3e720c93a43" providerId="ADAL" clId="{C4A96A83-F0CD-4C97-B369-FE7B7DDEF133}" dt="2024-06-09T15:21:46.031" v="2197" actId="1076"/>
        <pc:sldMkLst>
          <pc:docMk/>
          <pc:sldMk cId="0" sldId="301"/>
        </pc:sldMkLst>
        <pc:spChg chg="add del mod">
          <ac:chgData name="NGUYEN TRAN THANH HA" userId="40ff07b2-255e-4a7d-8cb5-f3e720c93a43" providerId="ADAL" clId="{C4A96A83-F0CD-4C97-B369-FE7B7DDEF133}" dt="2024-06-09T14:41:55.701" v="1883" actId="478"/>
          <ac:spMkLst>
            <pc:docMk/>
            <pc:sldMk cId="0" sldId="301"/>
            <ac:spMk id="3" creationId="{E6B3DDEA-860D-0850-8466-95E80574C613}"/>
          </ac:spMkLst>
        </pc:spChg>
        <pc:spChg chg="add mod">
          <ac:chgData name="NGUYEN TRAN THANH HA" userId="40ff07b2-255e-4a7d-8cb5-f3e720c93a43" providerId="ADAL" clId="{C4A96A83-F0CD-4C97-B369-FE7B7DDEF133}" dt="2024-06-09T15:21:40.829" v="2196" actId="1076"/>
          <ac:spMkLst>
            <pc:docMk/>
            <pc:sldMk cId="0" sldId="301"/>
            <ac:spMk id="4" creationId="{00000000-0000-0000-0000-000000000000}"/>
          </ac:spMkLst>
        </pc:spChg>
        <pc:spChg chg="add mod">
          <ac:chgData name="NGUYEN TRAN THANH HA" userId="40ff07b2-255e-4a7d-8cb5-f3e720c93a43" providerId="ADAL" clId="{C4A96A83-F0CD-4C97-B369-FE7B7DDEF133}" dt="2024-06-09T15:21:37.059" v="2195" actId="1076"/>
          <ac:spMkLst>
            <pc:docMk/>
            <pc:sldMk cId="0" sldId="301"/>
            <ac:spMk id="5" creationId="{91B2CBAB-BDA9-BBD7-FD4C-F5AFE94E30D3}"/>
          </ac:spMkLst>
        </pc:spChg>
        <pc:spChg chg="add del mod">
          <ac:chgData name="NGUYEN TRAN THANH HA" userId="40ff07b2-255e-4a7d-8cb5-f3e720c93a43" providerId="ADAL" clId="{C4A96A83-F0CD-4C97-B369-FE7B7DDEF133}" dt="2024-06-09T14:44:17.380" v="1908" actId="478"/>
          <ac:spMkLst>
            <pc:docMk/>
            <pc:sldMk cId="0" sldId="301"/>
            <ac:spMk id="7" creationId="{FBE10F3E-52C8-0DA8-A992-BBC60CBC47FA}"/>
          </ac:spMkLst>
        </pc:spChg>
        <pc:spChg chg="add mod">
          <ac:chgData name="NGUYEN TRAN THANH HA" userId="40ff07b2-255e-4a7d-8cb5-f3e720c93a43" providerId="ADAL" clId="{C4A96A83-F0CD-4C97-B369-FE7B7DDEF133}" dt="2024-06-09T15:21:46.031" v="2197" actId="1076"/>
          <ac:spMkLst>
            <pc:docMk/>
            <pc:sldMk cId="0" sldId="301"/>
            <ac:spMk id="8" creationId="{6C4266B7-04D4-FC98-2E1D-7B87F1B1CD22}"/>
          </ac:spMkLst>
        </pc:spChg>
        <pc:spChg chg="add del mod">
          <ac:chgData name="NGUYEN TRAN THANH HA" userId="40ff07b2-255e-4a7d-8cb5-f3e720c93a43" providerId="ADAL" clId="{C4A96A83-F0CD-4C97-B369-FE7B7DDEF133}" dt="2024-06-09T15:20:54.248" v="2187" actId="478"/>
          <ac:spMkLst>
            <pc:docMk/>
            <pc:sldMk cId="0" sldId="301"/>
            <ac:spMk id="9" creationId="{5142668E-545B-5843-6570-D4E4D653218E}"/>
          </ac:spMkLst>
        </pc:spChg>
        <pc:spChg chg="mod">
          <ac:chgData name="NGUYEN TRAN THANH HA" userId="40ff07b2-255e-4a7d-8cb5-f3e720c93a43" providerId="ADAL" clId="{C4A96A83-F0CD-4C97-B369-FE7B7DDEF133}" dt="2024-06-09T14:42:55.628" v="1890" actId="1076"/>
          <ac:spMkLst>
            <pc:docMk/>
            <pc:sldMk cId="0" sldId="301"/>
            <ac:spMk id="140" creationId="{00000000-0000-0000-0000-000000000000}"/>
          </ac:spMkLst>
        </pc:spChg>
        <pc:spChg chg="mod">
          <ac:chgData name="NGUYEN TRAN THANH HA" userId="40ff07b2-255e-4a7d-8cb5-f3e720c93a43" providerId="ADAL" clId="{C4A96A83-F0CD-4C97-B369-FE7B7DDEF133}" dt="2024-06-09T14:42:55.628" v="1890" actId="1076"/>
          <ac:spMkLst>
            <pc:docMk/>
            <pc:sldMk cId="0" sldId="301"/>
            <ac:spMk id="157" creationId="{00000000-0000-0000-0000-000000000000}"/>
          </ac:spMkLst>
        </pc:spChg>
        <pc:spChg chg="del">
          <ac:chgData name="NGUYEN TRAN THANH HA" userId="40ff07b2-255e-4a7d-8cb5-f3e720c93a43" providerId="ADAL" clId="{C4A96A83-F0CD-4C97-B369-FE7B7DDEF133}" dt="2024-06-09T14:44:08.228" v="1905" actId="478"/>
          <ac:spMkLst>
            <pc:docMk/>
            <pc:sldMk cId="0" sldId="301"/>
            <ac:spMk id="165" creationId="{00000000-0000-0000-0000-000000000000}"/>
          </ac:spMkLst>
        </pc:spChg>
        <pc:spChg chg="del">
          <ac:chgData name="NGUYEN TRAN THANH HA" userId="40ff07b2-255e-4a7d-8cb5-f3e720c93a43" providerId="ADAL" clId="{C4A96A83-F0CD-4C97-B369-FE7B7DDEF133}" dt="2024-06-09T14:41:52.426" v="1882" actId="478"/>
          <ac:spMkLst>
            <pc:docMk/>
            <pc:sldMk cId="0" sldId="301"/>
            <ac:spMk id="166" creationId="{00000000-0000-0000-0000-000000000000}"/>
          </ac:spMkLst>
        </pc:spChg>
        <pc:spChg chg="mod">
          <ac:chgData name="NGUYEN TRAN THANH HA" userId="40ff07b2-255e-4a7d-8cb5-f3e720c93a43" providerId="ADAL" clId="{C4A96A83-F0CD-4C97-B369-FE7B7DDEF133}" dt="2024-06-09T14:43:47.892" v="1901" actId="1076"/>
          <ac:spMkLst>
            <pc:docMk/>
            <pc:sldMk cId="0" sldId="301"/>
            <ac:spMk id="170" creationId="{00000000-0000-0000-0000-000000000000}"/>
          </ac:spMkLst>
        </pc:spChg>
        <pc:spChg chg="mod">
          <ac:chgData name="NGUYEN TRAN THANH HA" userId="40ff07b2-255e-4a7d-8cb5-f3e720c93a43" providerId="ADAL" clId="{C4A96A83-F0CD-4C97-B369-FE7B7DDEF133}" dt="2024-06-09T14:43:47.892" v="1901" actId="1076"/>
          <ac:spMkLst>
            <pc:docMk/>
            <pc:sldMk cId="0" sldId="301"/>
            <ac:spMk id="171" creationId="{00000000-0000-0000-0000-000000000000}"/>
          </ac:spMkLst>
        </pc:spChg>
        <pc:spChg chg="mod">
          <ac:chgData name="NGUYEN TRAN THANH HA" userId="40ff07b2-255e-4a7d-8cb5-f3e720c93a43" providerId="ADAL" clId="{C4A96A83-F0CD-4C97-B369-FE7B7DDEF133}" dt="2024-06-09T14:42:55.628" v="1890" actId="1076"/>
          <ac:spMkLst>
            <pc:docMk/>
            <pc:sldMk cId="0" sldId="301"/>
            <ac:spMk id="194" creationId="{00000000-0000-0000-0000-000000000000}"/>
          </ac:spMkLst>
        </pc:spChg>
        <pc:spChg chg="mod">
          <ac:chgData name="NGUYEN TRAN THANH HA" userId="40ff07b2-255e-4a7d-8cb5-f3e720c93a43" providerId="ADAL" clId="{C4A96A83-F0CD-4C97-B369-FE7B7DDEF133}" dt="2024-06-09T14:43:00.064" v="1891" actId="1076"/>
          <ac:spMkLst>
            <pc:docMk/>
            <pc:sldMk cId="0" sldId="301"/>
            <ac:spMk id="414" creationId="{00000000-0000-0000-0000-000000000000}"/>
          </ac:spMkLst>
        </pc:spChg>
        <pc:spChg chg="mod">
          <ac:chgData name="NGUYEN TRAN THANH HA" userId="40ff07b2-255e-4a7d-8cb5-f3e720c93a43" providerId="ADAL" clId="{C4A96A83-F0CD-4C97-B369-FE7B7DDEF133}" dt="2024-06-09T14:43:54.299" v="1902" actId="1076"/>
          <ac:spMkLst>
            <pc:docMk/>
            <pc:sldMk cId="0" sldId="301"/>
            <ac:spMk id="415" creationId="{00000000-0000-0000-0000-000000000000}"/>
          </ac:spMkLst>
        </pc:spChg>
        <pc:grpChg chg="mod">
          <ac:chgData name="NGUYEN TRAN THANH HA" userId="40ff07b2-255e-4a7d-8cb5-f3e720c93a43" providerId="ADAL" clId="{C4A96A83-F0CD-4C97-B369-FE7B7DDEF133}" dt="2024-06-09T14:42:55.628" v="1890" actId="1076"/>
          <ac:grpSpMkLst>
            <pc:docMk/>
            <pc:sldMk cId="0" sldId="301"/>
            <ac:grpSpMk id="141" creationId="{00000000-0000-0000-0000-000000000000}"/>
          </ac:grpSpMkLst>
        </pc:grpChg>
        <pc:grpChg chg="mod">
          <ac:chgData name="NGUYEN TRAN THANH HA" userId="40ff07b2-255e-4a7d-8cb5-f3e720c93a43" providerId="ADAL" clId="{C4A96A83-F0CD-4C97-B369-FE7B7DDEF133}" dt="2024-06-09T15:21:27.405" v="2194" actId="14100"/>
          <ac:grpSpMkLst>
            <pc:docMk/>
            <pc:sldMk cId="0" sldId="301"/>
            <ac:grpSpMk id="158" creationId="{00000000-0000-0000-0000-000000000000}"/>
          </ac:grpSpMkLst>
        </pc:grpChg>
        <pc:grpChg chg="mod">
          <ac:chgData name="NGUYEN TRAN THANH HA" userId="40ff07b2-255e-4a7d-8cb5-f3e720c93a43" providerId="ADAL" clId="{C4A96A83-F0CD-4C97-B369-FE7B7DDEF133}" dt="2024-06-09T14:42:55.628" v="1890" actId="1076"/>
          <ac:grpSpMkLst>
            <pc:docMk/>
            <pc:sldMk cId="0" sldId="301"/>
            <ac:grpSpMk id="167" creationId="{00000000-0000-0000-0000-000000000000}"/>
          </ac:grpSpMkLst>
        </pc:grpChg>
        <pc:grpChg chg="mod">
          <ac:chgData name="NGUYEN TRAN THANH HA" userId="40ff07b2-255e-4a7d-8cb5-f3e720c93a43" providerId="ADAL" clId="{C4A96A83-F0CD-4C97-B369-FE7B7DDEF133}" dt="2024-06-09T14:42:55.628" v="1890" actId="1076"/>
          <ac:grpSpMkLst>
            <pc:docMk/>
            <pc:sldMk cId="0" sldId="301"/>
            <ac:grpSpMk id="172" creationId="{00000000-0000-0000-0000-000000000000}"/>
          </ac:grpSpMkLst>
        </pc:grpChg>
        <pc:grpChg chg="mod">
          <ac:chgData name="NGUYEN TRAN THANH HA" userId="40ff07b2-255e-4a7d-8cb5-f3e720c93a43" providerId="ADAL" clId="{C4A96A83-F0CD-4C97-B369-FE7B7DDEF133}" dt="2024-06-09T14:43:38.014" v="1900" actId="1076"/>
          <ac:grpSpMkLst>
            <pc:docMk/>
            <pc:sldMk cId="0" sldId="301"/>
            <ac:grpSpMk id="215" creationId="{00000000-0000-0000-0000-000000000000}"/>
          </ac:grpSpMkLst>
        </pc:grpChg>
        <pc:grpChg chg="mod">
          <ac:chgData name="NGUYEN TRAN THANH HA" userId="40ff07b2-255e-4a7d-8cb5-f3e720c93a43" providerId="ADAL" clId="{C4A96A83-F0CD-4C97-B369-FE7B7DDEF133}" dt="2024-06-09T14:42:55.628" v="1890" actId="1076"/>
          <ac:grpSpMkLst>
            <pc:docMk/>
            <pc:sldMk cId="0" sldId="301"/>
            <ac:grpSpMk id="230" creationId="{00000000-0000-0000-0000-000000000000}"/>
          </ac:grpSpMkLst>
        </pc:grpChg>
        <pc:grpChg chg="mod">
          <ac:chgData name="NGUYEN TRAN THANH HA" userId="40ff07b2-255e-4a7d-8cb5-f3e720c93a43" providerId="ADAL" clId="{C4A96A83-F0CD-4C97-B369-FE7B7DDEF133}" dt="2024-06-09T14:42:55.628" v="1890" actId="1076"/>
          <ac:grpSpMkLst>
            <pc:docMk/>
            <pc:sldMk cId="0" sldId="301"/>
            <ac:grpSpMk id="233" creationId="{00000000-0000-0000-0000-000000000000}"/>
          </ac:grpSpMkLst>
        </pc:grpChg>
        <pc:grpChg chg="mod">
          <ac:chgData name="NGUYEN TRAN THANH HA" userId="40ff07b2-255e-4a7d-8cb5-f3e720c93a43" providerId="ADAL" clId="{C4A96A83-F0CD-4C97-B369-FE7B7DDEF133}" dt="2024-06-09T14:42:55.628" v="1890" actId="1076"/>
          <ac:grpSpMkLst>
            <pc:docMk/>
            <pc:sldMk cId="0" sldId="301"/>
            <ac:grpSpMk id="252" creationId="{00000000-0000-0000-0000-000000000000}"/>
          </ac:grpSpMkLst>
        </pc:grpChg>
        <pc:grpChg chg="mod">
          <ac:chgData name="NGUYEN TRAN THANH HA" userId="40ff07b2-255e-4a7d-8cb5-f3e720c93a43" providerId="ADAL" clId="{C4A96A83-F0CD-4C97-B369-FE7B7DDEF133}" dt="2024-06-09T14:42:55.628" v="1890" actId="1076"/>
          <ac:grpSpMkLst>
            <pc:docMk/>
            <pc:sldMk cId="0" sldId="301"/>
            <ac:grpSpMk id="403" creationId="{00000000-0000-0000-0000-000000000000}"/>
          </ac:grpSpMkLst>
        </pc:grpChg>
      </pc:sldChg>
      <pc:sldChg chg="addSp delSp modSp new mod">
        <pc:chgData name="NGUYEN TRAN THANH HA" userId="40ff07b2-255e-4a7d-8cb5-f3e720c93a43" providerId="ADAL" clId="{C4A96A83-F0CD-4C97-B369-FE7B7DDEF133}" dt="2024-06-11T08:58:49.496" v="3317" actId="1076"/>
        <pc:sldMkLst>
          <pc:docMk/>
          <pc:sldMk cId="570216067" sldId="302"/>
        </pc:sldMkLst>
        <pc:spChg chg="add mod">
          <ac:chgData name="NGUYEN TRAN THANH HA" userId="40ff07b2-255e-4a7d-8cb5-f3e720c93a43" providerId="ADAL" clId="{C4A96A83-F0CD-4C97-B369-FE7B7DDEF133}" dt="2024-06-11T08:58:49.496" v="3317" actId="1076"/>
          <ac:spMkLst>
            <pc:docMk/>
            <pc:sldMk cId="570216067" sldId="302"/>
            <ac:spMk id="2" creationId="{5E901BE2-499C-E951-57AE-02BFE6DD031E}"/>
          </ac:spMkLst>
        </pc:spChg>
        <pc:spChg chg="del mod topLvl">
          <ac:chgData name="NGUYEN TRAN THANH HA" userId="40ff07b2-255e-4a7d-8cb5-f3e720c93a43" providerId="ADAL" clId="{C4A96A83-F0CD-4C97-B369-FE7B7DDEF133}" dt="2024-06-09T15:08:15.222" v="2125" actId="478"/>
          <ac:spMkLst>
            <pc:docMk/>
            <pc:sldMk cId="570216067" sldId="302"/>
            <ac:spMk id="10" creationId="{A2C947C5-E49D-A0B8-4627-2471C6B6A9F5}"/>
          </ac:spMkLst>
        </pc:spChg>
        <pc:spChg chg="del mod">
          <ac:chgData name="NGUYEN TRAN THANH HA" userId="40ff07b2-255e-4a7d-8cb5-f3e720c93a43" providerId="ADAL" clId="{C4A96A83-F0CD-4C97-B369-FE7B7DDEF133}" dt="2024-06-09T15:08:13.775" v="2124" actId="478"/>
          <ac:spMkLst>
            <pc:docMk/>
            <pc:sldMk cId="570216067" sldId="302"/>
            <ac:spMk id="11" creationId="{4F87E553-0C4D-34A2-2B89-E7118EAD49FC}"/>
          </ac:spMkLst>
        </pc:spChg>
        <pc:spChg chg="del mod">
          <ac:chgData name="NGUYEN TRAN THANH HA" userId="40ff07b2-255e-4a7d-8cb5-f3e720c93a43" providerId="ADAL" clId="{C4A96A83-F0CD-4C97-B369-FE7B7DDEF133}" dt="2024-06-09T15:08:11.515" v="2123" actId="478"/>
          <ac:spMkLst>
            <pc:docMk/>
            <pc:sldMk cId="570216067" sldId="302"/>
            <ac:spMk id="12" creationId="{A1CAB1D0-59D7-A5CB-2EDF-ED368FBB7B06}"/>
          </ac:spMkLst>
        </pc:spChg>
        <pc:spChg chg="del mod">
          <ac:chgData name="NGUYEN TRAN THANH HA" userId="40ff07b2-255e-4a7d-8cb5-f3e720c93a43" providerId="ADAL" clId="{C4A96A83-F0CD-4C97-B369-FE7B7DDEF133}" dt="2024-06-09T15:08:08.056" v="2122" actId="478"/>
          <ac:spMkLst>
            <pc:docMk/>
            <pc:sldMk cId="570216067" sldId="302"/>
            <ac:spMk id="13" creationId="{9127259E-2285-E000-E947-00C6B215B52C}"/>
          </ac:spMkLst>
        </pc:spChg>
        <pc:spChg chg="del mod">
          <ac:chgData name="NGUYEN TRAN THANH HA" userId="40ff07b2-255e-4a7d-8cb5-f3e720c93a43" providerId="ADAL" clId="{C4A96A83-F0CD-4C97-B369-FE7B7DDEF133}" dt="2024-06-09T15:00:56.001" v="1998" actId="478"/>
          <ac:spMkLst>
            <pc:docMk/>
            <pc:sldMk cId="570216067" sldId="302"/>
            <ac:spMk id="14" creationId="{FE2D3F1F-B038-85D9-4D31-486186E3275F}"/>
          </ac:spMkLst>
        </pc:spChg>
        <pc:spChg chg="del mod">
          <ac:chgData name="NGUYEN TRAN THANH HA" userId="40ff07b2-255e-4a7d-8cb5-f3e720c93a43" providerId="ADAL" clId="{C4A96A83-F0CD-4C97-B369-FE7B7DDEF133}" dt="2024-06-09T15:00:53.998" v="1997" actId="478"/>
          <ac:spMkLst>
            <pc:docMk/>
            <pc:sldMk cId="570216067" sldId="302"/>
            <ac:spMk id="15" creationId="{A0F590F0-404E-A0AA-6819-354349C2AC62}"/>
          </ac:spMkLst>
        </pc:spChg>
        <pc:spChg chg="del mod">
          <ac:chgData name="NGUYEN TRAN THANH HA" userId="40ff07b2-255e-4a7d-8cb5-f3e720c93a43" providerId="ADAL" clId="{C4A96A83-F0CD-4C97-B369-FE7B7DDEF133}" dt="2024-06-09T15:01:00.805" v="2000" actId="478"/>
          <ac:spMkLst>
            <pc:docMk/>
            <pc:sldMk cId="570216067" sldId="302"/>
            <ac:spMk id="16" creationId="{B094168C-8CA2-2BAC-13C1-13DDCE6E147F}"/>
          </ac:spMkLst>
        </pc:spChg>
        <pc:spChg chg="del mod">
          <ac:chgData name="NGUYEN TRAN THANH HA" userId="40ff07b2-255e-4a7d-8cb5-f3e720c93a43" providerId="ADAL" clId="{C4A96A83-F0CD-4C97-B369-FE7B7DDEF133}" dt="2024-06-09T15:00:59.183" v="1999" actId="478"/>
          <ac:spMkLst>
            <pc:docMk/>
            <pc:sldMk cId="570216067" sldId="302"/>
            <ac:spMk id="17" creationId="{622B0724-A336-1652-B45B-309C5BE73ECC}"/>
          </ac:spMkLst>
        </pc:spChg>
        <pc:spChg chg="mod topLvl">
          <ac:chgData name="NGUYEN TRAN THANH HA" userId="40ff07b2-255e-4a7d-8cb5-f3e720c93a43" providerId="ADAL" clId="{C4A96A83-F0CD-4C97-B369-FE7B7DDEF133}" dt="2024-06-09T15:11:03.009" v="2142" actId="1076"/>
          <ac:spMkLst>
            <pc:docMk/>
            <pc:sldMk cId="570216067" sldId="302"/>
            <ac:spMk id="18" creationId="{A64D0E83-1892-3765-9F3C-D3ADD10FF802}"/>
          </ac:spMkLst>
        </pc:spChg>
        <pc:spChg chg="mod topLvl">
          <ac:chgData name="NGUYEN TRAN THANH HA" userId="40ff07b2-255e-4a7d-8cb5-f3e720c93a43" providerId="ADAL" clId="{C4A96A83-F0CD-4C97-B369-FE7B7DDEF133}" dt="2024-06-09T15:08:49.653" v="2133" actId="164"/>
          <ac:spMkLst>
            <pc:docMk/>
            <pc:sldMk cId="570216067" sldId="302"/>
            <ac:spMk id="19" creationId="{03CE2C2D-70F2-7B7C-57AF-827A55C1E359}"/>
          </ac:spMkLst>
        </pc:spChg>
        <pc:spChg chg="del mod">
          <ac:chgData name="NGUYEN TRAN THANH HA" userId="40ff07b2-255e-4a7d-8cb5-f3e720c93a43" providerId="ADAL" clId="{C4A96A83-F0CD-4C97-B369-FE7B7DDEF133}" dt="2024-06-09T14:59:05.485" v="1978" actId="478"/>
          <ac:spMkLst>
            <pc:docMk/>
            <pc:sldMk cId="570216067" sldId="302"/>
            <ac:spMk id="23" creationId="{2B4AC079-4E9B-D257-F737-DEA8EF4208B0}"/>
          </ac:spMkLst>
        </pc:spChg>
        <pc:spChg chg="del mod">
          <ac:chgData name="NGUYEN TRAN THANH HA" userId="40ff07b2-255e-4a7d-8cb5-f3e720c93a43" providerId="ADAL" clId="{C4A96A83-F0CD-4C97-B369-FE7B7DDEF133}" dt="2024-06-09T14:59:25.166" v="1980" actId="478"/>
          <ac:spMkLst>
            <pc:docMk/>
            <pc:sldMk cId="570216067" sldId="302"/>
            <ac:spMk id="24" creationId="{E4A82113-3457-3C67-667A-8E190D4889A1}"/>
          </ac:spMkLst>
        </pc:spChg>
        <pc:spChg chg="del mod">
          <ac:chgData name="NGUYEN TRAN THANH HA" userId="40ff07b2-255e-4a7d-8cb5-f3e720c93a43" providerId="ADAL" clId="{C4A96A83-F0CD-4C97-B369-FE7B7DDEF133}" dt="2024-06-09T14:59:17.096" v="1979" actId="478"/>
          <ac:spMkLst>
            <pc:docMk/>
            <pc:sldMk cId="570216067" sldId="302"/>
            <ac:spMk id="25" creationId="{B45C34F3-D4BA-5889-B3AC-4F43216EDA49}"/>
          </ac:spMkLst>
        </pc:spChg>
        <pc:spChg chg="del mod">
          <ac:chgData name="NGUYEN TRAN THANH HA" userId="40ff07b2-255e-4a7d-8cb5-f3e720c93a43" providerId="ADAL" clId="{C4A96A83-F0CD-4C97-B369-FE7B7DDEF133}" dt="2024-06-09T14:59:31.514" v="1984" actId="478"/>
          <ac:spMkLst>
            <pc:docMk/>
            <pc:sldMk cId="570216067" sldId="302"/>
            <ac:spMk id="26" creationId="{9CB01F18-142A-2598-7AB6-F1F0143E9CC8}"/>
          </ac:spMkLst>
        </pc:spChg>
        <pc:spChg chg="del mod">
          <ac:chgData name="NGUYEN TRAN THANH HA" userId="40ff07b2-255e-4a7d-8cb5-f3e720c93a43" providerId="ADAL" clId="{C4A96A83-F0CD-4C97-B369-FE7B7DDEF133}" dt="2024-06-09T14:59:17.096" v="1979" actId="478"/>
          <ac:spMkLst>
            <pc:docMk/>
            <pc:sldMk cId="570216067" sldId="302"/>
            <ac:spMk id="27" creationId="{AEC9DC27-9D62-DEAB-1DD6-7128FF7F3C4E}"/>
          </ac:spMkLst>
        </pc:spChg>
        <pc:spChg chg="del mod">
          <ac:chgData name="NGUYEN TRAN THANH HA" userId="40ff07b2-255e-4a7d-8cb5-f3e720c93a43" providerId="ADAL" clId="{C4A96A83-F0CD-4C97-B369-FE7B7DDEF133}" dt="2024-06-09T14:59:17.096" v="1979" actId="478"/>
          <ac:spMkLst>
            <pc:docMk/>
            <pc:sldMk cId="570216067" sldId="302"/>
            <ac:spMk id="28" creationId="{C87FF864-1700-998A-8023-6BE4C6245495}"/>
          </ac:spMkLst>
        </pc:spChg>
        <pc:spChg chg="del mod">
          <ac:chgData name="NGUYEN TRAN THANH HA" userId="40ff07b2-255e-4a7d-8cb5-f3e720c93a43" providerId="ADAL" clId="{C4A96A83-F0CD-4C97-B369-FE7B7DDEF133}" dt="2024-06-09T14:59:17.096" v="1979" actId="478"/>
          <ac:spMkLst>
            <pc:docMk/>
            <pc:sldMk cId="570216067" sldId="302"/>
            <ac:spMk id="29" creationId="{985A2396-50A0-0014-EA6B-EBC0ADDBCDBE}"/>
          </ac:spMkLst>
        </pc:spChg>
        <pc:spChg chg="del mod">
          <ac:chgData name="NGUYEN TRAN THANH HA" userId="40ff07b2-255e-4a7d-8cb5-f3e720c93a43" providerId="ADAL" clId="{C4A96A83-F0CD-4C97-B369-FE7B7DDEF133}" dt="2024-06-09T14:58:17.489" v="1973" actId="478"/>
          <ac:spMkLst>
            <pc:docMk/>
            <pc:sldMk cId="570216067" sldId="302"/>
            <ac:spMk id="30" creationId="{7794F668-3554-4D4F-4750-D4259D23FC5A}"/>
          </ac:spMkLst>
        </pc:spChg>
        <pc:spChg chg="del mod">
          <ac:chgData name="NGUYEN TRAN THANH HA" userId="40ff07b2-255e-4a7d-8cb5-f3e720c93a43" providerId="ADAL" clId="{C4A96A83-F0CD-4C97-B369-FE7B7DDEF133}" dt="2024-06-09T14:58:17.489" v="1973" actId="478"/>
          <ac:spMkLst>
            <pc:docMk/>
            <pc:sldMk cId="570216067" sldId="302"/>
            <ac:spMk id="31" creationId="{D9E9595E-C432-6143-81E0-ABD2225CF00F}"/>
          </ac:spMkLst>
        </pc:spChg>
        <pc:spChg chg="del mod">
          <ac:chgData name="NGUYEN TRAN THANH HA" userId="40ff07b2-255e-4a7d-8cb5-f3e720c93a43" providerId="ADAL" clId="{C4A96A83-F0CD-4C97-B369-FE7B7DDEF133}" dt="2024-06-09T14:59:17.096" v="1979" actId="478"/>
          <ac:spMkLst>
            <pc:docMk/>
            <pc:sldMk cId="570216067" sldId="302"/>
            <ac:spMk id="32" creationId="{8D82BAF0-B3E6-A627-C3B0-B9F529C62102}"/>
          </ac:spMkLst>
        </pc:spChg>
        <pc:spChg chg="del mod">
          <ac:chgData name="NGUYEN TRAN THANH HA" userId="40ff07b2-255e-4a7d-8cb5-f3e720c93a43" providerId="ADAL" clId="{C4A96A83-F0CD-4C97-B369-FE7B7DDEF133}" dt="2024-06-09T14:59:27.564" v="1981" actId="478"/>
          <ac:spMkLst>
            <pc:docMk/>
            <pc:sldMk cId="570216067" sldId="302"/>
            <ac:spMk id="33" creationId="{6B0752C2-308E-E690-0AC5-732F84C5ECBD}"/>
          </ac:spMkLst>
        </pc:spChg>
        <pc:spChg chg="del mod">
          <ac:chgData name="NGUYEN TRAN THANH HA" userId="40ff07b2-255e-4a7d-8cb5-f3e720c93a43" providerId="ADAL" clId="{C4A96A83-F0CD-4C97-B369-FE7B7DDEF133}" dt="2024-06-09T14:59:05.485" v="1978" actId="478"/>
          <ac:spMkLst>
            <pc:docMk/>
            <pc:sldMk cId="570216067" sldId="302"/>
            <ac:spMk id="34" creationId="{C19D29AA-71D2-A432-7D7A-CD6537746CA3}"/>
          </ac:spMkLst>
        </pc:spChg>
        <pc:spChg chg="del mod">
          <ac:chgData name="NGUYEN TRAN THANH HA" userId="40ff07b2-255e-4a7d-8cb5-f3e720c93a43" providerId="ADAL" clId="{C4A96A83-F0CD-4C97-B369-FE7B7DDEF133}" dt="2024-06-09T14:57:51.668" v="1965" actId="478"/>
          <ac:spMkLst>
            <pc:docMk/>
            <pc:sldMk cId="570216067" sldId="302"/>
            <ac:spMk id="35" creationId="{EBA8C873-D14C-A88B-AD18-634F9155D457}"/>
          </ac:spMkLst>
        </pc:spChg>
        <pc:spChg chg="del mod">
          <ac:chgData name="NGUYEN TRAN THANH HA" userId="40ff07b2-255e-4a7d-8cb5-f3e720c93a43" providerId="ADAL" clId="{C4A96A83-F0CD-4C97-B369-FE7B7DDEF133}" dt="2024-06-09T14:57:54.137" v="1966" actId="478"/>
          <ac:spMkLst>
            <pc:docMk/>
            <pc:sldMk cId="570216067" sldId="302"/>
            <ac:spMk id="36" creationId="{B77850CF-32E4-DCD5-2DF9-6D78A97BB4C1}"/>
          </ac:spMkLst>
        </pc:spChg>
        <pc:spChg chg="del mod">
          <ac:chgData name="NGUYEN TRAN THANH HA" userId="40ff07b2-255e-4a7d-8cb5-f3e720c93a43" providerId="ADAL" clId="{C4A96A83-F0CD-4C97-B369-FE7B7DDEF133}" dt="2024-06-09T14:58:04.491" v="1971" actId="478"/>
          <ac:spMkLst>
            <pc:docMk/>
            <pc:sldMk cId="570216067" sldId="302"/>
            <ac:spMk id="37" creationId="{9EC4AF8D-876C-E6E8-05E1-A2537E1FE3B5}"/>
          </ac:spMkLst>
        </pc:spChg>
        <pc:spChg chg="mod">
          <ac:chgData name="NGUYEN TRAN THANH HA" userId="40ff07b2-255e-4a7d-8cb5-f3e720c93a43" providerId="ADAL" clId="{C4A96A83-F0CD-4C97-B369-FE7B7DDEF133}" dt="2024-06-09T15:00:39.365" v="1993" actId="165"/>
          <ac:spMkLst>
            <pc:docMk/>
            <pc:sldMk cId="570216067" sldId="302"/>
            <ac:spMk id="38" creationId="{444CD655-34CD-7DDF-F459-453A2F778725}"/>
          </ac:spMkLst>
        </pc:spChg>
        <pc:spChg chg="del mod">
          <ac:chgData name="NGUYEN TRAN THANH HA" userId="40ff07b2-255e-4a7d-8cb5-f3e720c93a43" providerId="ADAL" clId="{C4A96A83-F0CD-4C97-B369-FE7B7DDEF133}" dt="2024-06-09T14:58:01.440" v="1970" actId="478"/>
          <ac:spMkLst>
            <pc:docMk/>
            <pc:sldMk cId="570216067" sldId="302"/>
            <ac:spMk id="39" creationId="{756AA71F-482C-955A-11D0-D4F793EA455F}"/>
          </ac:spMkLst>
        </pc:spChg>
        <pc:spChg chg="del mod">
          <ac:chgData name="NGUYEN TRAN THANH HA" userId="40ff07b2-255e-4a7d-8cb5-f3e720c93a43" providerId="ADAL" clId="{C4A96A83-F0CD-4C97-B369-FE7B7DDEF133}" dt="2024-06-09T14:57:56.915" v="1967" actId="478"/>
          <ac:spMkLst>
            <pc:docMk/>
            <pc:sldMk cId="570216067" sldId="302"/>
            <ac:spMk id="40" creationId="{CDFCD131-4A4D-48A9-1B51-FA9DE454CDB2}"/>
          </ac:spMkLst>
        </pc:spChg>
        <pc:spChg chg="mod">
          <ac:chgData name="NGUYEN TRAN THANH HA" userId="40ff07b2-255e-4a7d-8cb5-f3e720c93a43" providerId="ADAL" clId="{C4A96A83-F0CD-4C97-B369-FE7B7DDEF133}" dt="2024-06-09T15:00:39.365" v="1993" actId="165"/>
          <ac:spMkLst>
            <pc:docMk/>
            <pc:sldMk cId="570216067" sldId="302"/>
            <ac:spMk id="41" creationId="{613FFF80-D27D-7F56-1E15-DEDCFDE869A3}"/>
          </ac:spMkLst>
        </pc:spChg>
        <pc:spChg chg="mod">
          <ac:chgData name="NGUYEN TRAN THANH HA" userId="40ff07b2-255e-4a7d-8cb5-f3e720c93a43" providerId="ADAL" clId="{C4A96A83-F0CD-4C97-B369-FE7B7DDEF133}" dt="2024-06-09T15:00:39.365" v="1993" actId="165"/>
          <ac:spMkLst>
            <pc:docMk/>
            <pc:sldMk cId="570216067" sldId="302"/>
            <ac:spMk id="42" creationId="{693DD1A1-86FD-2234-AA10-53AC133E8F2D}"/>
          </ac:spMkLst>
        </pc:spChg>
        <pc:spChg chg="mod">
          <ac:chgData name="NGUYEN TRAN THANH HA" userId="40ff07b2-255e-4a7d-8cb5-f3e720c93a43" providerId="ADAL" clId="{C4A96A83-F0CD-4C97-B369-FE7B7DDEF133}" dt="2024-06-09T15:00:39.365" v="1993" actId="165"/>
          <ac:spMkLst>
            <pc:docMk/>
            <pc:sldMk cId="570216067" sldId="302"/>
            <ac:spMk id="43" creationId="{BA01F68E-E751-A228-7978-3E5231174ABA}"/>
          </ac:spMkLst>
        </pc:spChg>
        <pc:spChg chg="mod">
          <ac:chgData name="NGUYEN TRAN THANH HA" userId="40ff07b2-255e-4a7d-8cb5-f3e720c93a43" providerId="ADAL" clId="{C4A96A83-F0CD-4C97-B369-FE7B7DDEF133}" dt="2024-06-09T15:00:39.365" v="1993" actId="165"/>
          <ac:spMkLst>
            <pc:docMk/>
            <pc:sldMk cId="570216067" sldId="302"/>
            <ac:spMk id="44" creationId="{94FAD344-76E2-4C1F-6222-499028FA4C73}"/>
          </ac:spMkLst>
        </pc:spChg>
        <pc:spChg chg="mod">
          <ac:chgData name="NGUYEN TRAN THANH HA" userId="40ff07b2-255e-4a7d-8cb5-f3e720c93a43" providerId="ADAL" clId="{C4A96A83-F0CD-4C97-B369-FE7B7DDEF133}" dt="2024-06-09T15:00:39.365" v="1993" actId="165"/>
          <ac:spMkLst>
            <pc:docMk/>
            <pc:sldMk cId="570216067" sldId="302"/>
            <ac:spMk id="45" creationId="{B1786E41-3CF6-F992-C37D-0E28AA4D3585}"/>
          </ac:spMkLst>
        </pc:spChg>
        <pc:spChg chg="mod">
          <ac:chgData name="NGUYEN TRAN THANH HA" userId="40ff07b2-255e-4a7d-8cb5-f3e720c93a43" providerId="ADAL" clId="{C4A96A83-F0CD-4C97-B369-FE7B7DDEF133}" dt="2024-06-09T15:00:39.365" v="1993" actId="165"/>
          <ac:spMkLst>
            <pc:docMk/>
            <pc:sldMk cId="570216067" sldId="302"/>
            <ac:spMk id="46" creationId="{BFEBD508-B786-26F4-2465-DC02F506DCB5}"/>
          </ac:spMkLst>
        </pc:spChg>
        <pc:spChg chg="mod">
          <ac:chgData name="NGUYEN TRAN THANH HA" userId="40ff07b2-255e-4a7d-8cb5-f3e720c93a43" providerId="ADAL" clId="{C4A96A83-F0CD-4C97-B369-FE7B7DDEF133}" dt="2024-06-09T15:00:39.365" v="1993" actId="165"/>
          <ac:spMkLst>
            <pc:docMk/>
            <pc:sldMk cId="570216067" sldId="302"/>
            <ac:spMk id="47" creationId="{AF9855D0-DC76-0891-1455-9EF602B41661}"/>
          </ac:spMkLst>
        </pc:spChg>
        <pc:spChg chg="mod">
          <ac:chgData name="NGUYEN TRAN THANH HA" userId="40ff07b2-255e-4a7d-8cb5-f3e720c93a43" providerId="ADAL" clId="{C4A96A83-F0CD-4C97-B369-FE7B7DDEF133}" dt="2024-06-09T15:00:39.365" v="1993" actId="165"/>
          <ac:spMkLst>
            <pc:docMk/>
            <pc:sldMk cId="570216067" sldId="302"/>
            <ac:spMk id="48" creationId="{B9310A26-973D-28F3-46BE-C40CCB5B9D0C}"/>
          </ac:spMkLst>
        </pc:spChg>
        <pc:spChg chg="mod">
          <ac:chgData name="NGUYEN TRAN THANH HA" userId="40ff07b2-255e-4a7d-8cb5-f3e720c93a43" providerId="ADAL" clId="{C4A96A83-F0CD-4C97-B369-FE7B7DDEF133}" dt="2024-06-09T15:00:39.365" v="1993" actId="165"/>
          <ac:spMkLst>
            <pc:docMk/>
            <pc:sldMk cId="570216067" sldId="302"/>
            <ac:spMk id="49" creationId="{8F065E97-125C-0D29-AB2F-5743C8FA0838}"/>
          </ac:spMkLst>
        </pc:spChg>
        <pc:spChg chg="mod">
          <ac:chgData name="NGUYEN TRAN THANH HA" userId="40ff07b2-255e-4a7d-8cb5-f3e720c93a43" providerId="ADAL" clId="{C4A96A83-F0CD-4C97-B369-FE7B7DDEF133}" dt="2024-06-09T15:00:39.365" v="1993" actId="165"/>
          <ac:spMkLst>
            <pc:docMk/>
            <pc:sldMk cId="570216067" sldId="302"/>
            <ac:spMk id="50" creationId="{AFDEF21C-0360-60C3-FEAB-DC56E3748574}"/>
          </ac:spMkLst>
        </pc:spChg>
        <pc:spChg chg="mod">
          <ac:chgData name="NGUYEN TRAN THANH HA" userId="40ff07b2-255e-4a7d-8cb5-f3e720c93a43" providerId="ADAL" clId="{C4A96A83-F0CD-4C97-B369-FE7B7DDEF133}" dt="2024-06-09T15:00:39.365" v="1993" actId="165"/>
          <ac:spMkLst>
            <pc:docMk/>
            <pc:sldMk cId="570216067" sldId="302"/>
            <ac:spMk id="51" creationId="{27918764-6883-706C-4316-5349542D5D85}"/>
          </ac:spMkLst>
        </pc:spChg>
        <pc:spChg chg="mod">
          <ac:chgData name="NGUYEN TRAN THANH HA" userId="40ff07b2-255e-4a7d-8cb5-f3e720c93a43" providerId="ADAL" clId="{C4A96A83-F0CD-4C97-B369-FE7B7DDEF133}" dt="2024-06-09T15:00:39.365" v="1993" actId="165"/>
          <ac:spMkLst>
            <pc:docMk/>
            <pc:sldMk cId="570216067" sldId="302"/>
            <ac:spMk id="52" creationId="{11C17712-2A7F-3FAB-0BF8-726DDBC81762}"/>
          </ac:spMkLst>
        </pc:spChg>
        <pc:spChg chg="mod">
          <ac:chgData name="NGUYEN TRAN THANH HA" userId="40ff07b2-255e-4a7d-8cb5-f3e720c93a43" providerId="ADAL" clId="{C4A96A83-F0CD-4C97-B369-FE7B7DDEF133}" dt="2024-06-09T15:00:39.365" v="1993" actId="165"/>
          <ac:spMkLst>
            <pc:docMk/>
            <pc:sldMk cId="570216067" sldId="302"/>
            <ac:spMk id="53" creationId="{0DED8E12-D33C-FBCD-B689-364B7656ACB0}"/>
          </ac:spMkLst>
        </pc:spChg>
        <pc:spChg chg="mod">
          <ac:chgData name="NGUYEN TRAN THANH HA" userId="40ff07b2-255e-4a7d-8cb5-f3e720c93a43" providerId="ADAL" clId="{C4A96A83-F0CD-4C97-B369-FE7B7DDEF133}" dt="2024-06-09T15:00:39.365" v="1993" actId="165"/>
          <ac:spMkLst>
            <pc:docMk/>
            <pc:sldMk cId="570216067" sldId="302"/>
            <ac:spMk id="54" creationId="{8273133F-CF60-09D1-B24A-445F8960A946}"/>
          </ac:spMkLst>
        </pc:spChg>
        <pc:spChg chg="mod">
          <ac:chgData name="NGUYEN TRAN THANH HA" userId="40ff07b2-255e-4a7d-8cb5-f3e720c93a43" providerId="ADAL" clId="{C4A96A83-F0CD-4C97-B369-FE7B7DDEF133}" dt="2024-06-09T15:12:47.770" v="2150" actId="14100"/>
          <ac:spMkLst>
            <pc:docMk/>
            <pc:sldMk cId="570216067" sldId="302"/>
            <ac:spMk id="55" creationId="{8FE1A35F-B080-8FDB-3EB2-5EA777644416}"/>
          </ac:spMkLst>
        </pc:spChg>
        <pc:spChg chg="mod">
          <ac:chgData name="NGUYEN TRAN THANH HA" userId="40ff07b2-255e-4a7d-8cb5-f3e720c93a43" providerId="ADAL" clId="{C4A96A83-F0CD-4C97-B369-FE7B7DDEF133}" dt="2024-06-09T15:13:25.006" v="2156" actId="1076"/>
          <ac:spMkLst>
            <pc:docMk/>
            <pc:sldMk cId="570216067" sldId="302"/>
            <ac:spMk id="56" creationId="{1C348F08-031C-B837-3F4C-4418BD18CB1A}"/>
          </ac:spMkLst>
        </pc:spChg>
        <pc:spChg chg="mod">
          <ac:chgData name="NGUYEN TRAN THANH HA" userId="40ff07b2-255e-4a7d-8cb5-f3e720c93a43" providerId="ADAL" clId="{C4A96A83-F0CD-4C97-B369-FE7B7DDEF133}" dt="2024-06-09T15:13:25.006" v="2156" actId="1076"/>
          <ac:spMkLst>
            <pc:docMk/>
            <pc:sldMk cId="570216067" sldId="302"/>
            <ac:spMk id="57" creationId="{00217BBE-1886-4BF0-3484-71A103677D40}"/>
          </ac:spMkLst>
        </pc:spChg>
        <pc:spChg chg="mod">
          <ac:chgData name="NGUYEN TRAN THANH HA" userId="40ff07b2-255e-4a7d-8cb5-f3e720c93a43" providerId="ADAL" clId="{C4A96A83-F0CD-4C97-B369-FE7B7DDEF133}" dt="2024-06-09T15:13:25.006" v="2156" actId="1076"/>
          <ac:spMkLst>
            <pc:docMk/>
            <pc:sldMk cId="570216067" sldId="302"/>
            <ac:spMk id="58" creationId="{E7A9045B-79B4-1775-9B4F-33B8C626BB7D}"/>
          </ac:spMkLst>
        </pc:spChg>
        <pc:spChg chg="mod">
          <ac:chgData name="NGUYEN TRAN THANH HA" userId="40ff07b2-255e-4a7d-8cb5-f3e720c93a43" providerId="ADAL" clId="{C4A96A83-F0CD-4C97-B369-FE7B7DDEF133}" dt="2024-06-09T15:13:25.006" v="2156" actId="1076"/>
          <ac:spMkLst>
            <pc:docMk/>
            <pc:sldMk cId="570216067" sldId="302"/>
            <ac:spMk id="59" creationId="{1EED72CB-D5E5-7183-0513-E378746EE046}"/>
          </ac:spMkLst>
        </pc:spChg>
        <pc:spChg chg="mod">
          <ac:chgData name="NGUYEN TRAN THANH HA" userId="40ff07b2-255e-4a7d-8cb5-f3e720c93a43" providerId="ADAL" clId="{C4A96A83-F0CD-4C97-B369-FE7B7DDEF133}" dt="2024-06-09T15:13:25.006" v="2156" actId="1076"/>
          <ac:spMkLst>
            <pc:docMk/>
            <pc:sldMk cId="570216067" sldId="302"/>
            <ac:spMk id="60" creationId="{1C64BE60-B475-098B-A449-869B92B494E6}"/>
          </ac:spMkLst>
        </pc:spChg>
        <pc:spChg chg="mod">
          <ac:chgData name="NGUYEN TRAN THANH HA" userId="40ff07b2-255e-4a7d-8cb5-f3e720c93a43" providerId="ADAL" clId="{C4A96A83-F0CD-4C97-B369-FE7B7DDEF133}" dt="2024-06-09T15:00:39.365" v="1993" actId="165"/>
          <ac:spMkLst>
            <pc:docMk/>
            <pc:sldMk cId="570216067" sldId="302"/>
            <ac:spMk id="61" creationId="{717A745F-BD98-996B-E685-B5629C647AFD}"/>
          </ac:spMkLst>
        </pc:spChg>
        <pc:spChg chg="mod">
          <ac:chgData name="NGUYEN TRAN THANH HA" userId="40ff07b2-255e-4a7d-8cb5-f3e720c93a43" providerId="ADAL" clId="{C4A96A83-F0CD-4C97-B369-FE7B7DDEF133}" dt="2024-06-09T15:13:25.006" v="2156" actId="1076"/>
          <ac:spMkLst>
            <pc:docMk/>
            <pc:sldMk cId="570216067" sldId="302"/>
            <ac:spMk id="62" creationId="{712B51F0-6146-2B68-301C-DBE08AD825AF}"/>
          </ac:spMkLst>
        </pc:spChg>
        <pc:spChg chg="mod">
          <ac:chgData name="NGUYEN TRAN THANH HA" userId="40ff07b2-255e-4a7d-8cb5-f3e720c93a43" providerId="ADAL" clId="{C4A96A83-F0CD-4C97-B369-FE7B7DDEF133}" dt="2024-06-09T15:12:47.770" v="2150" actId="14100"/>
          <ac:spMkLst>
            <pc:docMk/>
            <pc:sldMk cId="570216067" sldId="302"/>
            <ac:spMk id="63" creationId="{61B14DB2-FCEF-BBBF-9995-D1203A4DFFD4}"/>
          </ac:spMkLst>
        </pc:spChg>
        <pc:spChg chg="mod">
          <ac:chgData name="NGUYEN TRAN THANH HA" userId="40ff07b2-255e-4a7d-8cb5-f3e720c93a43" providerId="ADAL" clId="{C4A96A83-F0CD-4C97-B369-FE7B7DDEF133}" dt="2024-06-09T15:13:25.006" v="2156" actId="1076"/>
          <ac:spMkLst>
            <pc:docMk/>
            <pc:sldMk cId="570216067" sldId="302"/>
            <ac:spMk id="64" creationId="{3F93B349-A956-1A39-61AF-20002755D897}"/>
          </ac:spMkLst>
        </pc:spChg>
        <pc:spChg chg="mod">
          <ac:chgData name="NGUYEN TRAN THANH HA" userId="40ff07b2-255e-4a7d-8cb5-f3e720c93a43" providerId="ADAL" clId="{C4A96A83-F0CD-4C97-B369-FE7B7DDEF133}" dt="2024-06-09T15:13:21.682" v="2155" actId="1076"/>
          <ac:spMkLst>
            <pc:docMk/>
            <pc:sldMk cId="570216067" sldId="302"/>
            <ac:spMk id="65" creationId="{118DFE9C-814A-E34A-1CF8-83BC55255372}"/>
          </ac:spMkLst>
        </pc:spChg>
        <pc:spChg chg="mod">
          <ac:chgData name="NGUYEN TRAN THANH HA" userId="40ff07b2-255e-4a7d-8cb5-f3e720c93a43" providerId="ADAL" clId="{C4A96A83-F0CD-4C97-B369-FE7B7DDEF133}" dt="2024-06-09T15:12:47.770" v="2150" actId="14100"/>
          <ac:spMkLst>
            <pc:docMk/>
            <pc:sldMk cId="570216067" sldId="302"/>
            <ac:spMk id="66" creationId="{0201CA2B-D902-0B0B-59B2-C6E09118E04B}"/>
          </ac:spMkLst>
        </pc:spChg>
        <pc:spChg chg="mod">
          <ac:chgData name="NGUYEN TRAN THANH HA" userId="40ff07b2-255e-4a7d-8cb5-f3e720c93a43" providerId="ADAL" clId="{C4A96A83-F0CD-4C97-B369-FE7B7DDEF133}" dt="2024-06-09T15:12:47.770" v="2150" actId="14100"/>
          <ac:spMkLst>
            <pc:docMk/>
            <pc:sldMk cId="570216067" sldId="302"/>
            <ac:spMk id="67" creationId="{0A9B3C80-D1B7-3C1C-74F1-C0CFF79123B4}"/>
          </ac:spMkLst>
        </pc:spChg>
        <pc:spChg chg="mod">
          <ac:chgData name="NGUYEN TRAN THANH HA" userId="40ff07b2-255e-4a7d-8cb5-f3e720c93a43" providerId="ADAL" clId="{C4A96A83-F0CD-4C97-B369-FE7B7DDEF133}" dt="2024-06-09T15:13:25.006" v="2156" actId="1076"/>
          <ac:spMkLst>
            <pc:docMk/>
            <pc:sldMk cId="570216067" sldId="302"/>
            <ac:spMk id="68" creationId="{D8F67FC0-9014-D606-CCB2-020B5F440FFE}"/>
          </ac:spMkLst>
        </pc:spChg>
        <pc:spChg chg="mod">
          <ac:chgData name="NGUYEN TRAN THANH HA" userId="40ff07b2-255e-4a7d-8cb5-f3e720c93a43" providerId="ADAL" clId="{C4A96A83-F0CD-4C97-B369-FE7B7DDEF133}" dt="2024-06-09T15:00:39.365" v="1993" actId="165"/>
          <ac:spMkLst>
            <pc:docMk/>
            <pc:sldMk cId="570216067" sldId="302"/>
            <ac:spMk id="69" creationId="{41BBB74C-9392-3698-E03A-E3CA71053F93}"/>
          </ac:spMkLst>
        </pc:spChg>
        <pc:spChg chg="mod">
          <ac:chgData name="NGUYEN TRAN THANH HA" userId="40ff07b2-255e-4a7d-8cb5-f3e720c93a43" providerId="ADAL" clId="{C4A96A83-F0CD-4C97-B369-FE7B7DDEF133}" dt="2024-06-09T15:00:39.365" v="1993" actId="165"/>
          <ac:spMkLst>
            <pc:docMk/>
            <pc:sldMk cId="570216067" sldId="302"/>
            <ac:spMk id="70" creationId="{E32501AA-ED42-4D19-0A07-B6BF3FB50B2A}"/>
          </ac:spMkLst>
        </pc:spChg>
        <pc:spChg chg="mod">
          <ac:chgData name="NGUYEN TRAN THANH HA" userId="40ff07b2-255e-4a7d-8cb5-f3e720c93a43" providerId="ADAL" clId="{C4A96A83-F0CD-4C97-B369-FE7B7DDEF133}" dt="2024-06-09T15:00:39.365" v="1993" actId="165"/>
          <ac:spMkLst>
            <pc:docMk/>
            <pc:sldMk cId="570216067" sldId="302"/>
            <ac:spMk id="71" creationId="{B231C0EE-68A1-F486-D341-4F8FCD8D216D}"/>
          </ac:spMkLst>
        </pc:spChg>
        <pc:spChg chg="mod">
          <ac:chgData name="NGUYEN TRAN THANH HA" userId="40ff07b2-255e-4a7d-8cb5-f3e720c93a43" providerId="ADAL" clId="{C4A96A83-F0CD-4C97-B369-FE7B7DDEF133}" dt="2024-06-09T15:00:39.365" v="1993" actId="165"/>
          <ac:spMkLst>
            <pc:docMk/>
            <pc:sldMk cId="570216067" sldId="302"/>
            <ac:spMk id="72" creationId="{84548168-BDFF-B6D0-987E-3587B93D79DF}"/>
          </ac:spMkLst>
        </pc:spChg>
        <pc:spChg chg="mod">
          <ac:chgData name="NGUYEN TRAN THANH HA" userId="40ff07b2-255e-4a7d-8cb5-f3e720c93a43" providerId="ADAL" clId="{C4A96A83-F0CD-4C97-B369-FE7B7DDEF133}" dt="2024-06-09T15:00:39.365" v="1993" actId="165"/>
          <ac:spMkLst>
            <pc:docMk/>
            <pc:sldMk cId="570216067" sldId="302"/>
            <ac:spMk id="73" creationId="{D5AB2454-1E28-215E-2857-6773F9F44916}"/>
          </ac:spMkLst>
        </pc:spChg>
        <pc:spChg chg="mod">
          <ac:chgData name="NGUYEN TRAN THANH HA" userId="40ff07b2-255e-4a7d-8cb5-f3e720c93a43" providerId="ADAL" clId="{C4A96A83-F0CD-4C97-B369-FE7B7DDEF133}" dt="2024-06-09T15:00:39.365" v="1993" actId="165"/>
          <ac:spMkLst>
            <pc:docMk/>
            <pc:sldMk cId="570216067" sldId="302"/>
            <ac:spMk id="74" creationId="{F6961B16-93FF-B279-DFFF-5A94889E3C21}"/>
          </ac:spMkLst>
        </pc:spChg>
        <pc:spChg chg="mod">
          <ac:chgData name="NGUYEN TRAN THANH HA" userId="40ff07b2-255e-4a7d-8cb5-f3e720c93a43" providerId="ADAL" clId="{C4A96A83-F0CD-4C97-B369-FE7B7DDEF133}" dt="2024-06-09T15:00:39.365" v="1993" actId="165"/>
          <ac:spMkLst>
            <pc:docMk/>
            <pc:sldMk cId="570216067" sldId="302"/>
            <ac:spMk id="75" creationId="{3F74FD59-1A7E-1D58-30F8-7431D07EA98D}"/>
          </ac:spMkLst>
        </pc:spChg>
        <pc:spChg chg="mod">
          <ac:chgData name="NGUYEN TRAN THANH HA" userId="40ff07b2-255e-4a7d-8cb5-f3e720c93a43" providerId="ADAL" clId="{C4A96A83-F0CD-4C97-B369-FE7B7DDEF133}" dt="2024-06-09T15:00:39.365" v="1993" actId="165"/>
          <ac:spMkLst>
            <pc:docMk/>
            <pc:sldMk cId="570216067" sldId="302"/>
            <ac:spMk id="76" creationId="{92BCF64F-3EC7-D135-49EE-0916EB964A75}"/>
          </ac:spMkLst>
        </pc:spChg>
        <pc:spChg chg="mod">
          <ac:chgData name="NGUYEN TRAN THANH HA" userId="40ff07b2-255e-4a7d-8cb5-f3e720c93a43" providerId="ADAL" clId="{C4A96A83-F0CD-4C97-B369-FE7B7DDEF133}" dt="2024-06-09T15:00:39.365" v="1993" actId="165"/>
          <ac:spMkLst>
            <pc:docMk/>
            <pc:sldMk cId="570216067" sldId="302"/>
            <ac:spMk id="77" creationId="{FFE71207-6902-DB99-EA46-7BF6B0D46E0F}"/>
          </ac:spMkLst>
        </pc:spChg>
        <pc:spChg chg="mod">
          <ac:chgData name="NGUYEN TRAN THANH HA" userId="40ff07b2-255e-4a7d-8cb5-f3e720c93a43" providerId="ADAL" clId="{C4A96A83-F0CD-4C97-B369-FE7B7DDEF133}" dt="2024-06-09T15:00:39.365" v="1993" actId="165"/>
          <ac:spMkLst>
            <pc:docMk/>
            <pc:sldMk cId="570216067" sldId="302"/>
            <ac:spMk id="78" creationId="{9A7B302D-CB3A-C2DF-A739-7A7D89A6DED9}"/>
          </ac:spMkLst>
        </pc:spChg>
        <pc:spChg chg="mod">
          <ac:chgData name="NGUYEN TRAN THANH HA" userId="40ff07b2-255e-4a7d-8cb5-f3e720c93a43" providerId="ADAL" clId="{C4A96A83-F0CD-4C97-B369-FE7B7DDEF133}" dt="2024-06-09T15:00:39.365" v="1993" actId="165"/>
          <ac:spMkLst>
            <pc:docMk/>
            <pc:sldMk cId="570216067" sldId="302"/>
            <ac:spMk id="79" creationId="{53236885-9E67-17E0-D8EF-7AAE71FC7EA9}"/>
          </ac:spMkLst>
        </pc:spChg>
        <pc:spChg chg="add mod">
          <ac:chgData name="NGUYEN TRAN THANH HA" userId="40ff07b2-255e-4a7d-8cb5-f3e720c93a43" providerId="ADAL" clId="{C4A96A83-F0CD-4C97-B369-FE7B7DDEF133}" dt="2024-06-09T15:03:50.544" v="2079" actId="1076"/>
          <ac:spMkLst>
            <pc:docMk/>
            <pc:sldMk cId="570216067" sldId="302"/>
            <ac:spMk id="81" creationId="{9EF11B48-A0B5-4095-1FF0-05F28B586F7F}"/>
          </ac:spMkLst>
        </pc:spChg>
        <pc:spChg chg="add del">
          <ac:chgData name="NGUYEN TRAN THANH HA" userId="40ff07b2-255e-4a7d-8cb5-f3e720c93a43" providerId="ADAL" clId="{C4A96A83-F0CD-4C97-B369-FE7B7DDEF133}" dt="2024-06-09T15:05:49.167" v="2099" actId="478"/>
          <ac:spMkLst>
            <pc:docMk/>
            <pc:sldMk cId="570216067" sldId="302"/>
            <ac:spMk id="83" creationId="{DC3AAF24-3C74-5739-0845-290FC9E2A28D}"/>
          </ac:spMkLst>
        </pc:spChg>
        <pc:spChg chg="add del mod">
          <ac:chgData name="NGUYEN TRAN THANH HA" userId="40ff07b2-255e-4a7d-8cb5-f3e720c93a43" providerId="ADAL" clId="{C4A96A83-F0CD-4C97-B369-FE7B7DDEF133}" dt="2024-06-09T15:07:58.227" v="2120" actId="478"/>
          <ac:spMkLst>
            <pc:docMk/>
            <pc:sldMk cId="570216067" sldId="302"/>
            <ac:spMk id="84" creationId="{EA8812A9-7547-286F-AD25-53B290030548}"/>
          </ac:spMkLst>
        </pc:spChg>
        <pc:spChg chg="add del mod">
          <ac:chgData name="NGUYEN TRAN THANH HA" userId="40ff07b2-255e-4a7d-8cb5-f3e720c93a43" providerId="ADAL" clId="{C4A96A83-F0CD-4C97-B369-FE7B7DDEF133}" dt="2024-06-09T15:07:00.733" v="2106" actId="478"/>
          <ac:spMkLst>
            <pc:docMk/>
            <pc:sldMk cId="570216067" sldId="302"/>
            <ac:spMk id="86" creationId="{01929072-20DE-0695-E91B-4E5AC75BB2DF}"/>
          </ac:spMkLst>
        </pc:spChg>
        <pc:spChg chg="add mod">
          <ac:chgData name="NGUYEN TRAN THANH HA" userId="40ff07b2-255e-4a7d-8cb5-f3e720c93a43" providerId="ADAL" clId="{C4A96A83-F0CD-4C97-B369-FE7B7DDEF133}" dt="2024-06-11T07:42:28.844" v="2393" actId="1076"/>
          <ac:spMkLst>
            <pc:docMk/>
            <pc:sldMk cId="570216067" sldId="302"/>
            <ac:spMk id="88" creationId="{17116679-8610-E43F-9FD8-AD194DFF3665}"/>
          </ac:spMkLst>
        </pc:spChg>
        <pc:spChg chg="mod">
          <ac:chgData name="NGUYEN TRAN THANH HA" userId="40ff07b2-255e-4a7d-8cb5-f3e720c93a43" providerId="ADAL" clId="{C4A96A83-F0CD-4C97-B369-FE7B7DDEF133}" dt="2024-06-09T15:08:23.845" v="2126"/>
          <ac:spMkLst>
            <pc:docMk/>
            <pc:sldMk cId="570216067" sldId="302"/>
            <ac:spMk id="90" creationId="{9049775E-2F8A-B675-3EFA-2CB470FD9C20}"/>
          </ac:spMkLst>
        </pc:spChg>
        <pc:spChg chg="mod">
          <ac:chgData name="NGUYEN TRAN THANH HA" userId="40ff07b2-255e-4a7d-8cb5-f3e720c93a43" providerId="ADAL" clId="{C4A96A83-F0CD-4C97-B369-FE7B7DDEF133}" dt="2024-06-09T15:08:23.845" v="2126"/>
          <ac:spMkLst>
            <pc:docMk/>
            <pc:sldMk cId="570216067" sldId="302"/>
            <ac:spMk id="91" creationId="{5A53F688-4425-33E3-E436-4426E2169F54}"/>
          </ac:spMkLst>
        </pc:spChg>
        <pc:spChg chg="mod">
          <ac:chgData name="NGUYEN TRAN THANH HA" userId="40ff07b2-255e-4a7d-8cb5-f3e720c93a43" providerId="ADAL" clId="{C4A96A83-F0CD-4C97-B369-FE7B7DDEF133}" dt="2024-06-09T15:13:27.725" v="2158"/>
          <ac:spMkLst>
            <pc:docMk/>
            <pc:sldMk cId="570216067" sldId="302"/>
            <ac:spMk id="94" creationId="{45F8B741-15BE-2127-594E-EBE57A130725}"/>
          </ac:spMkLst>
        </pc:spChg>
        <pc:spChg chg="mod">
          <ac:chgData name="NGUYEN TRAN THANH HA" userId="40ff07b2-255e-4a7d-8cb5-f3e720c93a43" providerId="ADAL" clId="{C4A96A83-F0CD-4C97-B369-FE7B7DDEF133}" dt="2024-06-09T15:10:45.304" v="2140" actId="14100"/>
          <ac:spMkLst>
            <pc:docMk/>
            <pc:sldMk cId="570216067" sldId="302"/>
            <ac:spMk id="95" creationId="{01B6B5F6-52E2-0C2A-626B-2AF9FB514676}"/>
          </ac:spMkLst>
        </pc:spChg>
        <pc:spChg chg="add mod">
          <ac:chgData name="NGUYEN TRAN THANH HA" userId="40ff07b2-255e-4a7d-8cb5-f3e720c93a43" providerId="ADAL" clId="{C4A96A83-F0CD-4C97-B369-FE7B7DDEF133}" dt="2024-06-11T07:42:33.889" v="2394" actId="1076"/>
          <ac:spMkLst>
            <pc:docMk/>
            <pc:sldMk cId="570216067" sldId="302"/>
            <ac:spMk id="96" creationId="{0CAB1ECC-2415-15E4-711B-0D9854DF8754}"/>
          </ac:spMkLst>
        </pc:spChg>
        <pc:spChg chg="mod">
          <ac:chgData name="NGUYEN TRAN THANH HA" userId="40ff07b2-255e-4a7d-8cb5-f3e720c93a43" providerId="ADAL" clId="{C4A96A83-F0CD-4C97-B369-FE7B7DDEF133}" dt="2024-06-09T15:12:02.640" v="2147"/>
          <ac:spMkLst>
            <pc:docMk/>
            <pc:sldMk cId="570216067" sldId="302"/>
            <ac:spMk id="98" creationId="{41CB754C-5A49-0C9F-5528-41159A88C62A}"/>
          </ac:spMkLst>
        </pc:spChg>
        <pc:spChg chg="mod">
          <ac:chgData name="NGUYEN TRAN THANH HA" userId="40ff07b2-255e-4a7d-8cb5-f3e720c93a43" providerId="ADAL" clId="{C4A96A83-F0CD-4C97-B369-FE7B7DDEF133}" dt="2024-06-09T15:11:18.418" v="2144"/>
          <ac:spMkLst>
            <pc:docMk/>
            <pc:sldMk cId="570216067" sldId="302"/>
            <ac:spMk id="99" creationId="{C9A244C8-DE47-F572-1228-5614550E87EA}"/>
          </ac:spMkLst>
        </pc:spChg>
        <pc:spChg chg="add mod">
          <ac:chgData name="NGUYEN TRAN THANH HA" userId="40ff07b2-255e-4a7d-8cb5-f3e720c93a43" providerId="ADAL" clId="{C4A96A83-F0CD-4C97-B369-FE7B7DDEF133}" dt="2024-06-09T15:17:29.559" v="2166" actId="1076"/>
          <ac:spMkLst>
            <pc:docMk/>
            <pc:sldMk cId="570216067" sldId="302"/>
            <ac:spMk id="100" creationId="{C68B2E7D-411D-EAFB-0DE9-6E96AA9553C5}"/>
          </ac:spMkLst>
        </pc:spChg>
        <pc:grpChg chg="add del mod">
          <ac:chgData name="NGUYEN TRAN THANH HA" userId="40ff07b2-255e-4a7d-8cb5-f3e720c93a43" providerId="ADAL" clId="{C4A96A83-F0CD-4C97-B369-FE7B7DDEF133}" dt="2024-06-09T14:58:34.069" v="1974" actId="165"/>
          <ac:grpSpMkLst>
            <pc:docMk/>
            <pc:sldMk cId="570216067" sldId="302"/>
            <ac:grpSpMk id="2" creationId="{7D1577D6-5F61-B758-61D1-B484B04186B2}"/>
          </ac:grpSpMkLst>
        </pc:grpChg>
        <pc:grpChg chg="add del mod topLvl">
          <ac:chgData name="NGUYEN TRAN THANH HA" userId="40ff07b2-255e-4a7d-8cb5-f3e720c93a43" providerId="ADAL" clId="{C4A96A83-F0CD-4C97-B369-FE7B7DDEF133}" dt="2024-06-09T15:03:57.370" v="2080" actId="1076"/>
          <ac:grpSpMkLst>
            <pc:docMk/>
            <pc:sldMk cId="570216067" sldId="302"/>
            <ac:grpSpMk id="3" creationId="{8C63AF42-5827-B31D-AC1E-948183D87211}"/>
          </ac:grpSpMkLst>
        </pc:grpChg>
        <pc:grpChg chg="del mod topLvl">
          <ac:chgData name="NGUYEN TRAN THANH HA" userId="40ff07b2-255e-4a7d-8cb5-f3e720c93a43" providerId="ADAL" clId="{C4A96A83-F0CD-4C97-B369-FE7B7DDEF133}" dt="2024-06-09T15:08:15.222" v="2125" actId="478"/>
          <ac:grpSpMkLst>
            <pc:docMk/>
            <pc:sldMk cId="570216067" sldId="302"/>
            <ac:grpSpMk id="4" creationId="{ED38543B-E5BB-0C02-A07C-67DD9296DAEC}"/>
          </ac:grpSpMkLst>
        </pc:grpChg>
        <pc:grpChg chg="del mod topLvl">
          <ac:chgData name="NGUYEN TRAN THANH HA" userId="40ff07b2-255e-4a7d-8cb5-f3e720c93a43" providerId="ADAL" clId="{C4A96A83-F0CD-4C97-B369-FE7B7DDEF133}" dt="2024-06-09T15:08:46.036" v="2132" actId="165"/>
          <ac:grpSpMkLst>
            <pc:docMk/>
            <pc:sldMk cId="570216067" sldId="302"/>
            <ac:grpSpMk id="5" creationId="{87562ED3-09C9-A280-EC93-C79EF924C58E}"/>
          </ac:grpSpMkLst>
        </pc:grpChg>
        <pc:grpChg chg="del mod">
          <ac:chgData name="NGUYEN TRAN THANH HA" userId="40ff07b2-255e-4a7d-8cb5-f3e720c93a43" providerId="ADAL" clId="{C4A96A83-F0CD-4C97-B369-FE7B7DDEF133}" dt="2024-06-09T15:00:59.183" v="1999" actId="478"/>
          <ac:grpSpMkLst>
            <pc:docMk/>
            <pc:sldMk cId="570216067" sldId="302"/>
            <ac:grpSpMk id="6" creationId="{8670C482-06C7-EB14-415B-7F8A0668AC4B}"/>
          </ac:grpSpMkLst>
        </pc:grpChg>
        <pc:grpChg chg="del mod">
          <ac:chgData name="NGUYEN TRAN THANH HA" userId="40ff07b2-255e-4a7d-8cb5-f3e720c93a43" providerId="ADAL" clId="{C4A96A83-F0CD-4C97-B369-FE7B7DDEF133}" dt="2024-06-09T15:00:53.998" v="1997" actId="478"/>
          <ac:grpSpMkLst>
            <pc:docMk/>
            <pc:sldMk cId="570216067" sldId="302"/>
            <ac:grpSpMk id="7" creationId="{6E6F03ED-7BE1-322C-7773-0BF755EB7EA2}"/>
          </ac:grpSpMkLst>
        </pc:grpChg>
        <pc:grpChg chg="del mod">
          <ac:chgData name="NGUYEN TRAN THANH HA" userId="40ff07b2-255e-4a7d-8cb5-f3e720c93a43" providerId="ADAL" clId="{C4A96A83-F0CD-4C97-B369-FE7B7DDEF133}" dt="2024-06-09T15:08:08.056" v="2122" actId="478"/>
          <ac:grpSpMkLst>
            <pc:docMk/>
            <pc:sldMk cId="570216067" sldId="302"/>
            <ac:grpSpMk id="8" creationId="{A810BAEA-454B-8841-7F0C-0539C6F08EDB}"/>
          </ac:grpSpMkLst>
        </pc:grpChg>
        <pc:grpChg chg="del mod">
          <ac:chgData name="NGUYEN TRAN THANH HA" userId="40ff07b2-255e-4a7d-8cb5-f3e720c93a43" providerId="ADAL" clId="{C4A96A83-F0CD-4C97-B369-FE7B7DDEF133}" dt="2024-06-09T15:08:13.775" v="2124" actId="478"/>
          <ac:grpSpMkLst>
            <pc:docMk/>
            <pc:sldMk cId="570216067" sldId="302"/>
            <ac:grpSpMk id="9" creationId="{E607EF22-4BD1-D183-7AB6-AE2449FDC988}"/>
          </ac:grpSpMkLst>
        </pc:grpChg>
        <pc:grpChg chg="mod">
          <ac:chgData name="NGUYEN TRAN THANH HA" userId="40ff07b2-255e-4a7d-8cb5-f3e720c93a43" providerId="ADAL" clId="{C4A96A83-F0CD-4C97-B369-FE7B7DDEF133}" dt="2024-06-09T15:00:39.365" v="1993" actId="165"/>
          <ac:grpSpMkLst>
            <pc:docMk/>
            <pc:sldMk cId="570216067" sldId="302"/>
            <ac:grpSpMk id="21" creationId="{D234305B-43B7-3A14-AF2E-E8BDE1880829}"/>
          </ac:grpSpMkLst>
        </pc:grpChg>
        <pc:grpChg chg="mod">
          <ac:chgData name="NGUYEN TRAN THANH HA" userId="40ff07b2-255e-4a7d-8cb5-f3e720c93a43" providerId="ADAL" clId="{C4A96A83-F0CD-4C97-B369-FE7B7DDEF133}" dt="2024-06-09T15:00:39.365" v="1993" actId="165"/>
          <ac:grpSpMkLst>
            <pc:docMk/>
            <pc:sldMk cId="570216067" sldId="302"/>
            <ac:grpSpMk id="22" creationId="{EB7FF836-3D08-09B0-D5C9-C31F8ACF98EC}"/>
          </ac:grpSpMkLst>
        </pc:grpChg>
        <pc:grpChg chg="add del mod">
          <ac:chgData name="NGUYEN TRAN THANH HA" userId="40ff07b2-255e-4a7d-8cb5-f3e720c93a43" providerId="ADAL" clId="{C4A96A83-F0CD-4C97-B369-FE7B7DDEF133}" dt="2024-06-09T15:00:39.365" v="1993" actId="165"/>
          <ac:grpSpMkLst>
            <pc:docMk/>
            <pc:sldMk cId="570216067" sldId="302"/>
            <ac:grpSpMk id="80" creationId="{3B7A56D0-276C-0680-A0B4-04230380871C}"/>
          </ac:grpSpMkLst>
        </pc:grpChg>
        <pc:grpChg chg="add del mod">
          <ac:chgData name="NGUYEN TRAN THANH HA" userId="40ff07b2-255e-4a7d-8cb5-f3e720c93a43" providerId="ADAL" clId="{C4A96A83-F0CD-4C97-B369-FE7B7DDEF133}" dt="2024-06-09T15:08:27.333" v="2128" actId="478"/>
          <ac:grpSpMkLst>
            <pc:docMk/>
            <pc:sldMk cId="570216067" sldId="302"/>
            <ac:grpSpMk id="89" creationId="{7ADDEA72-1F94-9C93-4819-C24E2CAEFEFA}"/>
          </ac:grpSpMkLst>
        </pc:grpChg>
        <pc:grpChg chg="add mod">
          <ac:chgData name="NGUYEN TRAN THANH HA" userId="40ff07b2-255e-4a7d-8cb5-f3e720c93a43" providerId="ADAL" clId="{C4A96A83-F0CD-4C97-B369-FE7B7DDEF133}" dt="2024-06-11T07:42:28.844" v="2393" actId="1076"/>
          <ac:grpSpMkLst>
            <pc:docMk/>
            <pc:sldMk cId="570216067" sldId="302"/>
            <ac:grpSpMk id="92" creationId="{F937176C-D7BB-EA9B-82C6-496D480C1E37}"/>
          </ac:grpSpMkLst>
        </pc:grpChg>
        <pc:grpChg chg="add mod">
          <ac:chgData name="NGUYEN TRAN THANH HA" userId="40ff07b2-255e-4a7d-8cb5-f3e720c93a43" providerId="ADAL" clId="{C4A96A83-F0CD-4C97-B369-FE7B7DDEF133}" dt="2024-06-11T07:42:33.889" v="2394" actId="1076"/>
          <ac:grpSpMkLst>
            <pc:docMk/>
            <pc:sldMk cId="570216067" sldId="302"/>
            <ac:grpSpMk id="93" creationId="{E4F32F83-0EF5-8116-7F7B-A176C7E2EEE0}"/>
          </ac:grpSpMkLst>
        </pc:grpChg>
        <pc:grpChg chg="add mod">
          <ac:chgData name="NGUYEN TRAN THANH HA" userId="40ff07b2-255e-4a7d-8cb5-f3e720c93a43" providerId="ADAL" clId="{C4A96A83-F0CD-4C97-B369-FE7B7DDEF133}" dt="2024-06-09T15:13:59.267" v="2165" actId="1076"/>
          <ac:grpSpMkLst>
            <pc:docMk/>
            <pc:sldMk cId="570216067" sldId="302"/>
            <ac:grpSpMk id="97" creationId="{BC9784DC-B425-08AD-B991-641898B9FB05}"/>
          </ac:grpSpMkLst>
        </pc:grpChg>
        <pc:cxnChg chg="mod">
          <ac:chgData name="NGUYEN TRAN THANH HA" userId="40ff07b2-255e-4a7d-8cb5-f3e720c93a43" providerId="ADAL" clId="{C4A96A83-F0CD-4C97-B369-FE7B7DDEF133}" dt="2024-06-09T15:01:29.205" v="2004" actId="1076"/>
          <ac:cxnSpMkLst>
            <pc:docMk/>
            <pc:sldMk cId="570216067" sldId="302"/>
            <ac:cxnSpMk id="20" creationId="{D90168E4-824D-08E7-D10A-F77E18DF13B9}"/>
          </ac:cxnSpMkLst>
        </pc:cxnChg>
      </pc:sldChg>
      <pc:sldChg chg="addSp delSp modSp new mod ord modClrScheme chgLayout">
        <pc:chgData name="NGUYEN TRAN THANH HA" userId="40ff07b2-255e-4a7d-8cb5-f3e720c93a43" providerId="ADAL" clId="{C4A96A83-F0CD-4C97-B369-FE7B7DDEF133}" dt="2024-06-09T15:43:02.032" v="2336" actId="207"/>
        <pc:sldMkLst>
          <pc:docMk/>
          <pc:sldMk cId="550055240" sldId="303"/>
        </pc:sldMkLst>
        <pc:spChg chg="mod">
          <ac:chgData name="NGUYEN TRAN THANH HA" userId="40ff07b2-255e-4a7d-8cb5-f3e720c93a43" providerId="ADAL" clId="{C4A96A83-F0CD-4C97-B369-FE7B7DDEF133}" dt="2024-06-09T15:27:54.597" v="2254"/>
          <ac:spMkLst>
            <pc:docMk/>
            <pc:sldMk cId="550055240" sldId="303"/>
            <ac:spMk id="8" creationId="{5D76C0CA-6C3D-EBE9-B166-A77CA732EE1B}"/>
          </ac:spMkLst>
        </pc:spChg>
        <pc:spChg chg="mod">
          <ac:chgData name="NGUYEN TRAN THANH HA" userId="40ff07b2-255e-4a7d-8cb5-f3e720c93a43" providerId="ADAL" clId="{C4A96A83-F0CD-4C97-B369-FE7B7DDEF133}" dt="2024-06-09T15:27:54.597" v="2254"/>
          <ac:spMkLst>
            <pc:docMk/>
            <pc:sldMk cId="550055240" sldId="303"/>
            <ac:spMk id="9" creationId="{79BE2229-539D-00CF-2BB9-62191C652247}"/>
          </ac:spMkLst>
        </pc:spChg>
        <pc:spChg chg="mod">
          <ac:chgData name="NGUYEN TRAN THANH HA" userId="40ff07b2-255e-4a7d-8cb5-f3e720c93a43" providerId="ADAL" clId="{C4A96A83-F0CD-4C97-B369-FE7B7DDEF133}" dt="2024-06-09T15:27:54.597" v="2254"/>
          <ac:spMkLst>
            <pc:docMk/>
            <pc:sldMk cId="550055240" sldId="303"/>
            <ac:spMk id="10" creationId="{45FD7F77-43E0-26E9-3040-F65D37A99D0C}"/>
          </ac:spMkLst>
        </pc:spChg>
        <pc:spChg chg="mod">
          <ac:chgData name="NGUYEN TRAN THANH HA" userId="40ff07b2-255e-4a7d-8cb5-f3e720c93a43" providerId="ADAL" clId="{C4A96A83-F0CD-4C97-B369-FE7B7DDEF133}" dt="2024-06-09T15:27:54.597" v="2254"/>
          <ac:spMkLst>
            <pc:docMk/>
            <pc:sldMk cId="550055240" sldId="303"/>
            <ac:spMk id="11" creationId="{812EDFBF-845F-3114-A878-79D861D9120E}"/>
          </ac:spMkLst>
        </pc:spChg>
        <pc:spChg chg="mod">
          <ac:chgData name="NGUYEN TRAN THANH HA" userId="40ff07b2-255e-4a7d-8cb5-f3e720c93a43" providerId="ADAL" clId="{C4A96A83-F0CD-4C97-B369-FE7B7DDEF133}" dt="2024-06-09T15:27:54.597" v="2254"/>
          <ac:spMkLst>
            <pc:docMk/>
            <pc:sldMk cId="550055240" sldId="303"/>
            <ac:spMk id="12" creationId="{CBB770AF-3A6A-7E33-9146-DE18648A662B}"/>
          </ac:spMkLst>
        </pc:spChg>
        <pc:spChg chg="mod">
          <ac:chgData name="NGUYEN TRAN THANH HA" userId="40ff07b2-255e-4a7d-8cb5-f3e720c93a43" providerId="ADAL" clId="{C4A96A83-F0CD-4C97-B369-FE7B7DDEF133}" dt="2024-06-09T15:27:54.597" v="2254"/>
          <ac:spMkLst>
            <pc:docMk/>
            <pc:sldMk cId="550055240" sldId="303"/>
            <ac:spMk id="13" creationId="{C7D907AD-B66A-261D-7A88-9DEBDD219AA8}"/>
          </ac:spMkLst>
        </pc:spChg>
        <pc:spChg chg="mod">
          <ac:chgData name="NGUYEN TRAN THANH HA" userId="40ff07b2-255e-4a7d-8cb5-f3e720c93a43" providerId="ADAL" clId="{C4A96A83-F0CD-4C97-B369-FE7B7DDEF133}" dt="2024-06-09T15:27:54.597" v="2254"/>
          <ac:spMkLst>
            <pc:docMk/>
            <pc:sldMk cId="550055240" sldId="303"/>
            <ac:spMk id="14" creationId="{83BE8FC1-B2B6-138D-ECE0-5BBD7EAA5EF1}"/>
          </ac:spMkLst>
        </pc:spChg>
        <pc:spChg chg="mod">
          <ac:chgData name="NGUYEN TRAN THANH HA" userId="40ff07b2-255e-4a7d-8cb5-f3e720c93a43" providerId="ADAL" clId="{C4A96A83-F0CD-4C97-B369-FE7B7DDEF133}" dt="2024-06-09T15:27:54.597" v="2254"/>
          <ac:spMkLst>
            <pc:docMk/>
            <pc:sldMk cId="550055240" sldId="303"/>
            <ac:spMk id="15" creationId="{ECB05601-7723-62DD-250F-39AC4372B58E}"/>
          </ac:spMkLst>
        </pc:spChg>
        <pc:spChg chg="mod">
          <ac:chgData name="NGUYEN TRAN THANH HA" userId="40ff07b2-255e-4a7d-8cb5-f3e720c93a43" providerId="ADAL" clId="{C4A96A83-F0CD-4C97-B369-FE7B7DDEF133}" dt="2024-06-09T15:27:54.597" v="2254"/>
          <ac:spMkLst>
            <pc:docMk/>
            <pc:sldMk cId="550055240" sldId="303"/>
            <ac:spMk id="16" creationId="{CA68CE41-5B6A-05F0-53DA-242778687592}"/>
          </ac:spMkLst>
        </pc:spChg>
        <pc:spChg chg="mod">
          <ac:chgData name="NGUYEN TRAN THANH HA" userId="40ff07b2-255e-4a7d-8cb5-f3e720c93a43" providerId="ADAL" clId="{C4A96A83-F0CD-4C97-B369-FE7B7DDEF133}" dt="2024-06-09T15:27:54.597" v="2254"/>
          <ac:spMkLst>
            <pc:docMk/>
            <pc:sldMk cId="550055240" sldId="303"/>
            <ac:spMk id="17" creationId="{967B14EA-4281-7917-FA7A-DA3F76228962}"/>
          </ac:spMkLst>
        </pc:spChg>
        <pc:spChg chg="mod">
          <ac:chgData name="NGUYEN TRAN THANH HA" userId="40ff07b2-255e-4a7d-8cb5-f3e720c93a43" providerId="ADAL" clId="{C4A96A83-F0CD-4C97-B369-FE7B7DDEF133}" dt="2024-06-09T15:27:54.597" v="2254"/>
          <ac:spMkLst>
            <pc:docMk/>
            <pc:sldMk cId="550055240" sldId="303"/>
            <ac:spMk id="18" creationId="{185F18D4-7B7F-EF4A-B39A-FC8EAA65F47E}"/>
          </ac:spMkLst>
        </pc:spChg>
        <pc:spChg chg="mod">
          <ac:chgData name="NGUYEN TRAN THANH HA" userId="40ff07b2-255e-4a7d-8cb5-f3e720c93a43" providerId="ADAL" clId="{C4A96A83-F0CD-4C97-B369-FE7B7DDEF133}" dt="2024-06-09T15:27:54.597" v="2254"/>
          <ac:spMkLst>
            <pc:docMk/>
            <pc:sldMk cId="550055240" sldId="303"/>
            <ac:spMk id="19" creationId="{ABD5DBC6-63E9-491B-9FD0-FD8C06AB3E1C}"/>
          </ac:spMkLst>
        </pc:spChg>
        <pc:spChg chg="mod">
          <ac:chgData name="NGUYEN TRAN THANH HA" userId="40ff07b2-255e-4a7d-8cb5-f3e720c93a43" providerId="ADAL" clId="{C4A96A83-F0CD-4C97-B369-FE7B7DDEF133}" dt="2024-06-09T15:27:54.597" v="2254"/>
          <ac:spMkLst>
            <pc:docMk/>
            <pc:sldMk cId="550055240" sldId="303"/>
            <ac:spMk id="20" creationId="{798F66AE-D630-3160-87D5-F71D1E0E490E}"/>
          </ac:spMkLst>
        </pc:spChg>
        <pc:spChg chg="mod">
          <ac:chgData name="NGUYEN TRAN THANH HA" userId="40ff07b2-255e-4a7d-8cb5-f3e720c93a43" providerId="ADAL" clId="{C4A96A83-F0CD-4C97-B369-FE7B7DDEF133}" dt="2024-06-09T15:27:54.597" v="2254"/>
          <ac:spMkLst>
            <pc:docMk/>
            <pc:sldMk cId="550055240" sldId="303"/>
            <ac:spMk id="21" creationId="{DB4416A9-4726-2DAC-4CE2-D568BAF06BF3}"/>
          </ac:spMkLst>
        </pc:spChg>
        <pc:spChg chg="mod">
          <ac:chgData name="NGUYEN TRAN THANH HA" userId="40ff07b2-255e-4a7d-8cb5-f3e720c93a43" providerId="ADAL" clId="{C4A96A83-F0CD-4C97-B369-FE7B7DDEF133}" dt="2024-06-09T15:27:54.597" v="2254"/>
          <ac:spMkLst>
            <pc:docMk/>
            <pc:sldMk cId="550055240" sldId="303"/>
            <ac:spMk id="22" creationId="{212D95C6-E890-776C-9C32-5131E65DFD34}"/>
          </ac:spMkLst>
        </pc:spChg>
        <pc:spChg chg="mod">
          <ac:chgData name="NGUYEN TRAN THANH HA" userId="40ff07b2-255e-4a7d-8cb5-f3e720c93a43" providerId="ADAL" clId="{C4A96A83-F0CD-4C97-B369-FE7B7DDEF133}" dt="2024-06-09T15:27:54.597" v="2254"/>
          <ac:spMkLst>
            <pc:docMk/>
            <pc:sldMk cId="550055240" sldId="303"/>
            <ac:spMk id="23" creationId="{2BA442D1-C88C-121C-F813-28166867DE5F}"/>
          </ac:spMkLst>
        </pc:spChg>
        <pc:spChg chg="mod">
          <ac:chgData name="NGUYEN TRAN THANH HA" userId="40ff07b2-255e-4a7d-8cb5-f3e720c93a43" providerId="ADAL" clId="{C4A96A83-F0CD-4C97-B369-FE7B7DDEF133}" dt="2024-06-09T15:27:54.597" v="2254"/>
          <ac:spMkLst>
            <pc:docMk/>
            <pc:sldMk cId="550055240" sldId="303"/>
            <ac:spMk id="24" creationId="{8F1F6E29-4AA1-BBAE-E821-A3DDACB2EB35}"/>
          </ac:spMkLst>
        </pc:spChg>
        <pc:spChg chg="mod">
          <ac:chgData name="NGUYEN TRAN THANH HA" userId="40ff07b2-255e-4a7d-8cb5-f3e720c93a43" providerId="ADAL" clId="{C4A96A83-F0CD-4C97-B369-FE7B7DDEF133}" dt="2024-06-09T15:27:54.597" v="2254"/>
          <ac:spMkLst>
            <pc:docMk/>
            <pc:sldMk cId="550055240" sldId="303"/>
            <ac:spMk id="25" creationId="{66B7B448-93ED-6D8B-1C45-FD9C8F4A7B93}"/>
          </ac:spMkLst>
        </pc:spChg>
        <pc:spChg chg="mod">
          <ac:chgData name="NGUYEN TRAN THANH HA" userId="40ff07b2-255e-4a7d-8cb5-f3e720c93a43" providerId="ADAL" clId="{C4A96A83-F0CD-4C97-B369-FE7B7DDEF133}" dt="2024-06-09T15:27:54.597" v="2254"/>
          <ac:spMkLst>
            <pc:docMk/>
            <pc:sldMk cId="550055240" sldId="303"/>
            <ac:spMk id="26" creationId="{F91BD68E-FF49-1D87-D555-26D138B496AE}"/>
          </ac:spMkLst>
        </pc:spChg>
        <pc:spChg chg="mod">
          <ac:chgData name="NGUYEN TRAN THANH HA" userId="40ff07b2-255e-4a7d-8cb5-f3e720c93a43" providerId="ADAL" clId="{C4A96A83-F0CD-4C97-B369-FE7B7DDEF133}" dt="2024-06-09T15:27:54.597" v="2254"/>
          <ac:spMkLst>
            <pc:docMk/>
            <pc:sldMk cId="550055240" sldId="303"/>
            <ac:spMk id="27" creationId="{518BDC57-CD70-CA8B-ED04-23CDB45D03A7}"/>
          </ac:spMkLst>
        </pc:spChg>
        <pc:spChg chg="mod">
          <ac:chgData name="NGUYEN TRAN THANH HA" userId="40ff07b2-255e-4a7d-8cb5-f3e720c93a43" providerId="ADAL" clId="{C4A96A83-F0CD-4C97-B369-FE7B7DDEF133}" dt="2024-06-09T15:27:54.597" v="2254"/>
          <ac:spMkLst>
            <pc:docMk/>
            <pc:sldMk cId="550055240" sldId="303"/>
            <ac:spMk id="28" creationId="{2F613DBF-0E8C-E13E-0ABB-56726053F8D8}"/>
          </ac:spMkLst>
        </pc:spChg>
        <pc:spChg chg="mod">
          <ac:chgData name="NGUYEN TRAN THANH HA" userId="40ff07b2-255e-4a7d-8cb5-f3e720c93a43" providerId="ADAL" clId="{C4A96A83-F0CD-4C97-B369-FE7B7DDEF133}" dt="2024-06-09T15:27:54.597" v="2254"/>
          <ac:spMkLst>
            <pc:docMk/>
            <pc:sldMk cId="550055240" sldId="303"/>
            <ac:spMk id="29" creationId="{084DA46A-B8CF-A809-88A6-FFE6CBD75B6A}"/>
          </ac:spMkLst>
        </pc:spChg>
        <pc:spChg chg="mod">
          <ac:chgData name="NGUYEN TRAN THANH HA" userId="40ff07b2-255e-4a7d-8cb5-f3e720c93a43" providerId="ADAL" clId="{C4A96A83-F0CD-4C97-B369-FE7B7DDEF133}" dt="2024-06-09T15:27:54.597" v="2254"/>
          <ac:spMkLst>
            <pc:docMk/>
            <pc:sldMk cId="550055240" sldId="303"/>
            <ac:spMk id="30" creationId="{631C8550-1BDB-B7EA-B81A-0728F89F6A5D}"/>
          </ac:spMkLst>
        </pc:spChg>
        <pc:spChg chg="mod">
          <ac:chgData name="NGUYEN TRAN THANH HA" userId="40ff07b2-255e-4a7d-8cb5-f3e720c93a43" providerId="ADAL" clId="{C4A96A83-F0CD-4C97-B369-FE7B7DDEF133}" dt="2024-06-09T15:27:54.597" v="2254"/>
          <ac:spMkLst>
            <pc:docMk/>
            <pc:sldMk cId="550055240" sldId="303"/>
            <ac:spMk id="31" creationId="{40A648A4-A4BA-6E91-D615-DF0431EE07B3}"/>
          </ac:spMkLst>
        </pc:spChg>
        <pc:spChg chg="mod">
          <ac:chgData name="NGUYEN TRAN THANH HA" userId="40ff07b2-255e-4a7d-8cb5-f3e720c93a43" providerId="ADAL" clId="{C4A96A83-F0CD-4C97-B369-FE7B7DDEF133}" dt="2024-06-09T15:27:54.597" v="2254"/>
          <ac:spMkLst>
            <pc:docMk/>
            <pc:sldMk cId="550055240" sldId="303"/>
            <ac:spMk id="32" creationId="{DBA8BA67-803B-6C14-CC28-6167706F4868}"/>
          </ac:spMkLst>
        </pc:spChg>
        <pc:spChg chg="mod">
          <ac:chgData name="NGUYEN TRAN THANH HA" userId="40ff07b2-255e-4a7d-8cb5-f3e720c93a43" providerId="ADAL" clId="{C4A96A83-F0CD-4C97-B369-FE7B7DDEF133}" dt="2024-06-09T15:27:54.597" v="2254"/>
          <ac:spMkLst>
            <pc:docMk/>
            <pc:sldMk cId="550055240" sldId="303"/>
            <ac:spMk id="33" creationId="{02FFBA85-3449-53C2-617A-CA5E9B0B0EF8}"/>
          </ac:spMkLst>
        </pc:spChg>
        <pc:spChg chg="mod">
          <ac:chgData name="NGUYEN TRAN THANH HA" userId="40ff07b2-255e-4a7d-8cb5-f3e720c93a43" providerId="ADAL" clId="{C4A96A83-F0CD-4C97-B369-FE7B7DDEF133}" dt="2024-06-09T15:27:54.597" v="2254"/>
          <ac:spMkLst>
            <pc:docMk/>
            <pc:sldMk cId="550055240" sldId="303"/>
            <ac:spMk id="34" creationId="{821AA09C-5E5B-C4ED-0527-3AFA8803CF6A}"/>
          </ac:spMkLst>
        </pc:spChg>
        <pc:spChg chg="mod">
          <ac:chgData name="NGUYEN TRAN THANH HA" userId="40ff07b2-255e-4a7d-8cb5-f3e720c93a43" providerId="ADAL" clId="{C4A96A83-F0CD-4C97-B369-FE7B7DDEF133}" dt="2024-06-09T15:27:54.597" v="2254"/>
          <ac:spMkLst>
            <pc:docMk/>
            <pc:sldMk cId="550055240" sldId="303"/>
            <ac:spMk id="35" creationId="{73611398-7CF3-F37B-5A5F-A14AD2770398}"/>
          </ac:spMkLst>
        </pc:spChg>
        <pc:spChg chg="mod">
          <ac:chgData name="NGUYEN TRAN THANH HA" userId="40ff07b2-255e-4a7d-8cb5-f3e720c93a43" providerId="ADAL" clId="{C4A96A83-F0CD-4C97-B369-FE7B7DDEF133}" dt="2024-06-09T15:27:54.597" v="2254"/>
          <ac:spMkLst>
            <pc:docMk/>
            <pc:sldMk cId="550055240" sldId="303"/>
            <ac:spMk id="37" creationId="{41B909D0-CB25-D3E2-61C5-0947F1CF3CFD}"/>
          </ac:spMkLst>
        </pc:spChg>
        <pc:spChg chg="mod">
          <ac:chgData name="NGUYEN TRAN THANH HA" userId="40ff07b2-255e-4a7d-8cb5-f3e720c93a43" providerId="ADAL" clId="{C4A96A83-F0CD-4C97-B369-FE7B7DDEF133}" dt="2024-06-09T15:27:54.597" v="2254"/>
          <ac:spMkLst>
            <pc:docMk/>
            <pc:sldMk cId="550055240" sldId="303"/>
            <ac:spMk id="38" creationId="{97A19514-9E60-F204-6733-D88BEA1FADF4}"/>
          </ac:spMkLst>
        </pc:spChg>
        <pc:spChg chg="mod">
          <ac:chgData name="NGUYEN TRAN THANH HA" userId="40ff07b2-255e-4a7d-8cb5-f3e720c93a43" providerId="ADAL" clId="{C4A96A83-F0CD-4C97-B369-FE7B7DDEF133}" dt="2024-06-09T15:27:54.597" v="2254"/>
          <ac:spMkLst>
            <pc:docMk/>
            <pc:sldMk cId="550055240" sldId="303"/>
            <ac:spMk id="39" creationId="{B47EFA93-5567-FB86-3FC3-B177947519F4}"/>
          </ac:spMkLst>
        </pc:spChg>
        <pc:spChg chg="mod">
          <ac:chgData name="NGUYEN TRAN THANH HA" userId="40ff07b2-255e-4a7d-8cb5-f3e720c93a43" providerId="ADAL" clId="{C4A96A83-F0CD-4C97-B369-FE7B7DDEF133}" dt="2024-06-09T15:27:54.597" v="2254"/>
          <ac:spMkLst>
            <pc:docMk/>
            <pc:sldMk cId="550055240" sldId="303"/>
            <ac:spMk id="40" creationId="{991E093D-C43A-B6A3-893D-860AD8180824}"/>
          </ac:spMkLst>
        </pc:spChg>
        <pc:spChg chg="mod">
          <ac:chgData name="NGUYEN TRAN THANH HA" userId="40ff07b2-255e-4a7d-8cb5-f3e720c93a43" providerId="ADAL" clId="{C4A96A83-F0CD-4C97-B369-FE7B7DDEF133}" dt="2024-06-09T15:27:54.597" v="2254"/>
          <ac:spMkLst>
            <pc:docMk/>
            <pc:sldMk cId="550055240" sldId="303"/>
            <ac:spMk id="41" creationId="{43D5E5FC-BB99-C8EE-37FF-7733D5EC7F3D}"/>
          </ac:spMkLst>
        </pc:spChg>
        <pc:spChg chg="mod">
          <ac:chgData name="NGUYEN TRAN THANH HA" userId="40ff07b2-255e-4a7d-8cb5-f3e720c93a43" providerId="ADAL" clId="{C4A96A83-F0CD-4C97-B369-FE7B7DDEF133}" dt="2024-06-09T15:27:54.597" v="2254"/>
          <ac:spMkLst>
            <pc:docMk/>
            <pc:sldMk cId="550055240" sldId="303"/>
            <ac:spMk id="42" creationId="{E13DFFA8-2227-EB1E-0AFB-5E848A61A3A2}"/>
          </ac:spMkLst>
        </pc:spChg>
        <pc:spChg chg="mod">
          <ac:chgData name="NGUYEN TRAN THANH HA" userId="40ff07b2-255e-4a7d-8cb5-f3e720c93a43" providerId="ADAL" clId="{C4A96A83-F0CD-4C97-B369-FE7B7DDEF133}" dt="2024-06-09T15:27:54.597" v="2254"/>
          <ac:spMkLst>
            <pc:docMk/>
            <pc:sldMk cId="550055240" sldId="303"/>
            <ac:spMk id="43" creationId="{85FE06E0-002C-F5D0-A9B9-996559B09A48}"/>
          </ac:spMkLst>
        </pc:spChg>
        <pc:spChg chg="mod">
          <ac:chgData name="NGUYEN TRAN THANH HA" userId="40ff07b2-255e-4a7d-8cb5-f3e720c93a43" providerId="ADAL" clId="{C4A96A83-F0CD-4C97-B369-FE7B7DDEF133}" dt="2024-06-09T15:27:54.597" v="2254"/>
          <ac:spMkLst>
            <pc:docMk/>
            <pc:sldMk cId="550055240" sldId="303"/>
            <ac:spMk id="44" creationId="{4A0DF11E-BDC3-6BA0-C8D7-F02DEA08A328}"/>
          </ac:spMkLst>
        </pc:spChg>
        <pc:spChg chg="mod">
          <ac:chgData name="NGUYEN TRAN THANH HA" userId="40ff07b2-255e-4a7d-8cb5-f3e720c93a43" providerId="ADAL" clId="{C4A96A83-F0CD-4C97-B369-FE7B7DDEF133}" dt="2024-06-09T15:27:54.597" v="2254"/>
          <ac:spMkLst>
            <pc:docMk/>
            <pc:sldMk cId="550055240" sldId="303"/>
            <ac:spMk id="45" creationId="{E9BFB652-2146-D71F-4B1A-D0990FCBD922}"/>
          </ac:spMkLst>
        </pc:spChg>
        <pc:spChg chg="mod">
          <ac:chgData name="NGUYEN TRAN THANH HA" userId="40ff07b2-255e-4a7d-8cb5-f3e720c93a43" providerId="ADAL" clId="{C4A96A83-F0CD-4C97-B369-FE7B7DDEF133}" dt="2024-06-09T15:27:54.597" v="2254"/>
          <ac:spMkLst>
            <pc:docMk/>
            <pc:sldMk cId="550055240" sldId="303"/>
            <ac:spMk id="46" creationId="{32276D7D-467E-56BD-C4F5-A8064D1D8D1E}"/>
          </ac:spMkLst>
        </pc:spChg>
        <pc:spChg chg="mod">
          <ac:chgData name="NGUYEN TRAN THANH HA" userId="40ff07b2-255e-4a7d-8cb5-f3e720c93a43" providerId="ADAL" clId="{C4A96A83-F0CD-4C97-B369-FE7B7DDEF133}" dt="2024-06-09T15:27:54.597" v="2254"/>
          <ac:spMkLst>
            <pc:docMk/>
            <pc:sldMk cId="550055240" sldId="303"/>
            <ac:spMk id="47" creationId="{AE45166D-F8E8-697C-8246-D44CEC0373B2}"/>
          </ac:spMkLst>
        </pc:spChg>
        <pc:spChg chg="mod">
          <ac:chgData name="NGUYEN TRAN THANH HA" userId="40ff07b2-255e-4a7d-8cb5-f3e720c93a43" providerId="ADAL" clId="{C4A96A83-F0CD-4C97-B369-FE7B7DDEF133}" dt="2024-06-09T15:27:54.597" v="2254"/>
          <ac:spMkLst>
            <pc:docMk/>
            <pc:sldMk cId="550055240" sldId="303"/>
            <ac:spMk id="48" creationId="{C0691B48-C88C-2FB2-7260-DF86A501405F}"/>
          </ac:spMkLst>
        </pc:spChg>
        <pc:spChg chg="mod">
          <ac:chgData name="NGUYEN TRAN THANH HA" userId="40ff07b2-255e-4a7d-8cb5-f3e720c93a43" providerId="ADAL" clId="{C4A96A83-F0CD-4C97-B369-FE7B7DDEF133}" dt="2024-06-09T15:27:54.597" v="2254"/>
          <ac:spMkLst>
            <pc:docMk/>
            <pc:sldMk cId="550055240" sldId="303"/>
            <ac:spMk id="49" creationId="{70E05680-C861-2D21-2C36-E6ED11D002B6}"/>
          </ac:spMkLst>
        </pc:spChg>
        <pc:spChg chg="mod">
          <ac:chgData name="NGUYEN TRAN THANH HA" userId="40ff07b2-255e-4a7d-8cb5-f3e720c93a43" providerId="ADAL" clId="{C4A96A83-F0CD-4C97-B369-FE7B7DDEF133}" dt="2024-06-09T15:27:54.597" v="2254"/>
          <ac:spMkLst>
            <pc:docMk/>
            <pc:sldMk cId="550055240" sldId="303"/>
            <ac:spMk id="50" creationId="{6C09ABA2-782B-EF8A-851E-02EC8C1C63A9}"/>
          </ac:spMkLst>
        </pc:spChg>
        <pc:spChg chg="mod">
          <ac:chgData name="NGUYEN TRAN THANH HA" userId="40ff07b2-255e-4a7d-8cb5-f3e720c93a43" providerId="ADAL" clId="{C4A96A83-F0CD-4C97-B369-FE7B7DDEF133}" dt="2024-06-09T15:27:54.597" v="2254"/>
          <ac:spMkLst>
            <pc:docMk/>
            <pc:sldMk cId="550055240" sldId="303"/>
            <ac:spMk id="51" creationId="{810DE457-6CDD-C1E6-88B2-252A5AD82C53}"/>
          </ac:spMkLst>
        </pc:spChg>
        <pc:spChg chg="mod">
          <ac:chgData name="NGUYEN TRAN THANH HA" userId="40ff07b2-255e-4a7d-8cb5-f3e720c93a43" providerId="ADAL" clId="{C4A96A83-F0CD-4C97-B369-FE7B7DDEF133}" dt="2024-06-09T15:27:54.597" v="2254"/>
          <ac:spMkLst>
            <pc:docMk/>
            <pc:sldMk cId="550055240" sldId="303"/>
            <ac:spMk id="52" creationId="{76D9BDE2-98FB-01E3-225D-1847576163C5}"/>
          </ac:spMkLst>
        </pc:spChg>
        <pc:spChg chg="mod">
          <ac:chgData name="NGUYEN TRAN THANH HA" userId="40ff07b2-255e-4a7d-8cb5-f3e720c93a43" providerId="ADAL" clId="{C4A96A83-F0CD-4C97-B369-FE7B7DDEF133}" dt="2024-06-09T15:27:54.597" v="2254"/>
          <ac:spMkLst>
            <pc:docMk/>
            <pc:sldMk cId="550055240" sldId="303"/>
            <ac:spMk id="53" creationId="{4128DDFC-3A23-C592-E369-337A5D947D51}"/>
          </ac:spMkLst>
        </pc:spChg>
        <pc:spChg chg="mod">
          <ac:chgData name="NGUYEN TRAN THANH HA" userId="40ff07b2-255e-4a7d-8cb5-f3e720c93a43" providerId="ADAL" clId="{C4A96A83-F0CD-4C97-B369-FE7B7DDEF133}" dt="2024-06-09T15:27:54.597" v="2254"/>
          <ac:spMkLst>
            <pc:docMk/>
            <pc:sldMk cId="550055240" sldId="303"/>
            <ac:spMk id="54" creationId="{829663D3-F6A0-F7AE-232A-CD95BC53D069}"/>
          </ac:spMkLst>
        </pc:spChg>
        <pc:spChg chg="mod">
          <ac:chgData name="NGUYEN TRAN THANH HA" userId="40ff07b2-255e-4a7d-8cb5-f3e720c93a43" providerId="ADAL" clId="{C4A96A83-F0CD-4C97-B369-FE7B7DDEF133}" dt="2024-06-09T15:27:54.597" v="2254"/>
          <ac:spMkLst>
            <pc:docMk/>
            <pc:sldMk cId="550055240" sldId="303"/>
            <ac:spMk id="55" creationId="{0C74166A-0D94-3435-5792-077E6B6A8F40}"/>
          </ac:spMkLst>
        </pc:spChg>
        <pc:spChg chg="mod">
          <ac:chgData name="NGUYEN TRAN THANH HA" userId="40ff07b2-255e-4a7d-8cb5-f3e720c93a43" providerId="ADAL" clId="{C4A96A83-F0CD-4C97-B369-FE7B7DDEF133}" dt="2024-06-09T15:27:54.597" v="2254"/>
          <ac:spMkLst>
            <pc:docMk/>
            <pc:sldMk cId="550055240" sldId="303"/>
            <ac:spMk id="56" creationId="{4E54FF5D-60B6-8A53-8DB7-087F6C83E403}"/>
          </ac:spMkLst>
        </pc:spChg>
        <pc:spChg chg="mod">
          <ac:chgData name="NGUYEN TRAN THANH HA" userId="40ff07b2-255e-4a7d-8cb5-f3e720c93a43" providerId="ADAL" clId="{C4A96A83-F0CD-4C97-B369-FE7B7DDEF133}" dt="2024-06-09T15:27:54.597" v="2254"/>
          <ac:spMkLst>
            <pc:docMk/>
            <pc:sldMk cId="550055240" sldId="303"/>
            <ac:spMk id="57" creationId="{68CA4263-5491-885F-BBC0-4D730E952F65}"/>
          </ac:spMkLst>
        </pc:spChg>
        <pc:spChg chg="mod">
          <ac:chgData name="NGUYEN TRAN THANH HA" userId="40ff07b2-255e-4a7d-8cb5-f3e720c93a43" providerId="ADAL" clId="{C4A96A83-F0CD-4C97-B369-FE7B7DDEF133}" dt="2024-06-09T15:27:54.597" v="2254"/>
          <ac:spMkLst>
            <pc:docMk/>
            <pc:sldMk cId="550055240" sldId="303"/>
            <ac:spMk id="58" creationId="{A37799D6-5D7B-5025-5086-35C62D0E2854}"/>
          </ac:spMkLst>
        </pc:spChg>
        <pc:spChg chg="mod">
          <ac:chgData name="NGUYEN TRAN THANH HA" userId="40ff07b2-255e-4a7d-8cb5-f3e720c93a43" providerId="ADAL" clId="{C4A96A83-F0CD-4C97-B369-FE7B7DDEF133}" dt="2024-06-09T15:27:54.597" v="2254"/>
          <ac:spMkLst>
            <pc:docMk/>
            <pc:sldMk cId="550055240" sldId="303"/>
            <ac:spMk id="59" creationId="{61BB0E17-BD35-7638-EA75-4DD2489AA794}"/>
          </ac:spMkLst>
        </pc:spChg>
        <pc:spChg chg="mod">
          <ac:chgData name="NGUYEN TRAN THANH HA" userId="40ff07b2-255e-4a7d-8cb5-f3e720c93a43" providerId="ADAL" clId="{C4A96A83-F0CD-4C97-B369-FE7B7DDEF133}" dt="2024-06-09T15:27:54.597" v="2254"/>
          <ac:spMkLst>
            <pc:docMk/>
            <pc:sldMk cId="550055240" sldId="303"/>
            <ac:spMk id="60" creationId="{E236C096-33FD-675A-82EB-2CEE7E69C3F1}"/>
          </ac:spMkLst>
        </pc:spChg>
        <pc:spChg chg="mod">
          <ac:chgData name="NGUYEN TRAN THANH HA" userId="40ff07b2-255e-4a7d-8cb5-f3e720c93a43" providerId="ADAL" clId="{C4A96A83-F0CD-4C97-B369-FE7B7DDEF133}" dt="2024-06-09T15:27:54.597" v="2254"/>
          <ac:spMkLst>
            <pc:docMk/>
            <pc:sldMk cId="550055240" sldId="303"/>
            <ac:spMk id="62" creationId="{A5D53947-997A-5CFC-5308-1F6D8B6D285A}"/>
          </ac:spMkLst>
        </pc:spChg>
        <pc:spChg chg="mod">
          <ac:chgData name="NGUYEN TRAN THANH HA" userId="40ff07b2-255e-4a7d-8cb5-f3e720c93a43" providerId="ADAL" clId="{C4A96A83-F0CD-4C97-B369-FE7B7DDEF133}" dt="2024-06-09T15:27:54.597" v="2254"/>
          <ac:spMkLst>
            <pc:docMk/>
            <pc:sldMk cId="550055240" sldId="303"/>
            <ac:spMk id="64" creationId="{AB02C057-CEF6-6AA3-5670-BDE95C0804D7}"/>
          </ac:spMkLst>
        </pc:spChg>
        <pc:spChg chg="mod">
          <ac:chgData name="NGUYEN TRAN THANH HA" userId="40ff07b2-255e-4a7d-8cb5-f3e720c93a43" providerId="ADAL" clId="{C4A96A83-F0CD-4C97-B369-FE7B7DDEF133}" dt="2024-06-09T15:27:54.597" v="2254"/>
          <ac:spMkLst>
            <pc:docMk/>
            <pc:sldMk cId="550055240" sldId="303"/>
            <ac:spMk id="65" creationId="{D4671C7D-F461-5AA8-0FD7-D120C6086E2A}"/>
          </ac:spMkLst>
        </pc:spChg>
        <pc:spChg chg="mod">
          <ac:chgData name="NGUYEN TRAN THANH HA" userId="40ff07b2-255e-4a7d-8cb5-f3e720c93a43" providerId="ADAL" clId="{C4A96A83-F0CD-4C97-B369-FE7B7DDEF133}" dt="2024-06-09T15:27:54.597" v="2254"/>
          <ac:spMkLst>
            <pc:docMk/>
            <pc:sldMk cId="550055240" sldId="303"/>
            <ac:spMk id="66" creationId="{860EF31B-71C0-C973-BD87-0636B87FDAD1}"/>
          </ac:spMkLst>
        </pc:spChg>
        <pc:spChg chg="mod">
          <ac:chgData name="NGUYEN TRAN THANH HA" userId="40ff07b2-255e-4a7d-8cb5-f3e720c93a43" providerId="ADAL" clId="{C4A96A83-F0CD-4C97-B369-FE7B7DDEF133}" dt="2024-06-09T15:27:54.597" v="2254"/>
          <ac:spMkLst>
            <pc:docMk/>
            <pc:sldMk cId="550055240" sldId="303"/>
            <ac:spMk id="67" creationId="{15579C14-9E56-1F63-4EF6-5FEF4ED45049}"/>
          </ac:spMkLst>
        </pc:spChg>
        <pc:spChg chg="mod">
          <ac:chgData name="NGUYEN TRAN THANH HA" userId="40ff07b2-255e-4a7d-8cb5-f3e720c93a43" providerId="ADAL" clId="{C4A96A83-F0CD-4C97-B369-FE7B7DDEF133}" dt="2024-06-09T15:27:54.597" v="2254"/>
          <ac:spMkLst>
            <pc:docMk/>
            <pc:sldMk cId="550055240" sldId="303"/>
            <ac:spMk id="68" creationId="{11443D1F-B054-C38C-10B4-2FF191C22049}"/>
          </ac:spMkLst>
        </pc:spChg>
        <pc:spChg chg="mod">
          <ac:chgData name="NGUYEN TRAN THANH HA" userId="40ff07b2-255e-4a7d-8cb5-f3e720c93a43" providerId="ADAL" clId="{C4A96A83-F0CD-4C97-B369-FE7B7DDEF133}" dt="2024-06-09T15:27:54.597" v="2254"/>
          <ac:spMkLst>
            <pc:docMk/>
            <pc:sldMk cId="550055240" sldId="303"/>
            <ac:spMk id="69" creationId="{1DD43E7B-13DD-069D-6B76-779F595F776A}"/>
          </ac:spMkLst>
        </pc:spChg>
        <pc:spChg chg="mod">
          <ac:chgData name="NGUYEN TRAN THANH HA" userId="40ff07b2-255e-4a7d-8cb5-f3e720c93a43" providerId="ADAL" clId="{C4A96A83-F0CD-4C97-B369-FE7B7DDEF133}" dt="2024-06-09T15:27:54.597" v="2254"/>
          <ac:spMkLst>
            <pc:docMk/>
            <pc:sldMk cId="550055240" sldId="303"/>
            <ac:spMk id="70" creationId="{FB932720-055F-3FDF-D70F-3A649FCBCF55}"/>
          </ac:spMkLst>
        </pc:spChg>
        <pc:spChg chg="mod">
          <ac:chgData name="NGUYEN TRAN THANH HA" userId="40ff07b2-255e-4a7d-8cb5-f3e720c93a43" providerId="ADAL" clId="{C4A96A83-F0CD-4C97-B369-FE7B7DDEF133}" dt="2024-06-09T15:27:54.597" v="2254"/>
          <ac:spMkLst>
            <pc:docMk/>
            <pc:sldMk cId="550055240" sldId="303"/>
            <ac:spMk id="71" creationId="{94F220AC-BCC6-73E8-E541-67B54F4B09A1}"/>
          </ac:spMkLst>
        </pc:spChg>
        <pc:spChg chg="mod">
          <ac:chgData name="NGUYEN TRAN THANH HA" userId="40ff07b2-255e-4a7d-8cb5-f3e720c93a43" providerId="ADAL" clId="{C4A96A83-F0CD-4C97-B369-FE7B7DDEF133}" dt="2024-06-09T15:27:54.597" v="2254"/>
          <ac:spMkLst>
            <pc:docMk/>
            <pc:sldMk cId="550055240" sldId="303"/>
            <ac:spMk id="72" creationId="{6B58C276-16C4-AE7E-83EA-1E6ADE2A9894}"/>
          </ac:spMkLst>
        </pc:spChg>
        <pc:spChg chg="mod">
          <ac:chgData name="NGUYEN TRAN THANH HA" userId="40ff07b2-255e-4a7d-8cb5-f3e720c93a43" providerId="ADAL" clId="{C4A96A83-F0CD-4C97-B369-FE7B7DDEF133}" dt="2024-06-09T15:27:54.597" v="2254"/>
          <ac:spMkLst>
            <pc:docMk/>
            <pc:sldMk cId="550055240" sldId="303"/>
            <ac:spMk id="73" creationId="{176CE7A6-4CCF-5BCE-E9BF-C6B8A28DEA0C}"/>
          </ac:spMkLst>
        </pc:spChg>
        <pc:spChg chg="mod">
          <ac:chgData name="NGUYEN TRAN THANH HA" userId="40ff07b2-255e-4a7d-8cb5-f3e720c93a43" providerId="ADAL" clId="{C4A96A83-F0CD-4C97-B369-FE7B7DDEF133}" dt="2024-06-09T15:27:54.597" v="2254"/>
          <ac:spMkLst>
            <pc:docMk/>
            <pc:sldMk cId="550055240" sldId="303"/>
            <ac:spMk id="74" creationId="{0674D507-DE1A-85EC-6BA1-E42ED8528840}"/>
          </ac:spMkLst>
        </pc:spChg>
        <pc:spChg chg="mod">
          <ac:chgData name="NGUYEN TRAN THANH HA" userId="40ff07b2-255e-4a7d-8cb5-f3e720c93a43" providerId="ADAL" clId="{C4A96A83-F0CD-4C97-B369-FE7B7DDEF133}" dt="2024-06-09T15:27:54.597" v="2254"/>
          <ac:spMkLst>
            <pc:docMk/>
            <pc:sldMk cId="550055240" sldId="303"/>
            <ac:spMk id="75" creationId="{09F9B6C9-96E1-F8A5-F5D4-9D23BFAF18E1}"/>
          </ac:spMkLst>
        </pc:spChg>
        <pc:spChg chg="mod">
          <ac:chgData name="NGUYEN TRAN THANH HA" userId="40ff07b2-255e-4a7d-8cb5-f3e720c93a43" providerId="ADAL" clId="{C4A96A83-F0CD-4C97-B369-FE7B7DDEF133}" dt="2024-06-09T15:27:54.597" v="2254"/>
          <ac:spMkLst>
            <pc:docMk/>
            <pc:sldMk cId="550055240" sldId="303"/>
            <ac:spMk id="76" creationId="{40E397E3-F176-9B8D-3DB6-7D09C6AEA1D9}"/>
          </ac:spMkLst>
        </pc:spChg>
        <pc:spChg chg="mod">
          <ac:chgData name="NGUYEN TRAN THANH HA" userId="40ff07b2-255e-4a7d-8cb5-f3e720c93a43" providerId="ADAL" clId="{C4A96A83-F0CD-4C97-B369-FE7B7DDEF133}" dt="2024-06-09T15:27:54.597" v="2254"/>
          <ac:spMkLst>
            <pc:docMk/>
            <pc:sldMk cId="550055240" sldId="303"/>
            <ac:spMk id="77" creationId="{7D7602DA-894E-0DCE-E1D7-CB9158B36EDF}"/>
          </ac:spMkLst>
        </pc:spChg>
        <pc:spChg chg="mod">
          <ac:chgData name="NGUYEN TRAN THANH HA" userId="40ff07b2-255e-4a7d-8cb5-f3e720c93a43" providerId="ADAL" clId="{C4A96A83-F0CD-4C97-B369-FE7B7DDEF133}" dt="2024-06-09T15:27:54.597" v="2254"/>
          <ac:spMkLst>
            <pc:docMk/>
            <pc:sldMk cId="550055240" sldId="303"/>
            <ac:spMk id="78" creationId="{DD6FD062-CF7E-8B6D-173D-78F611401FB7}"/>
          </ac:spMkLst>
        </pc:spChg>
        <pc:spChg chg="mod">
          <ac:chgData name="NGUYEN TRAN THANH HA" userId="40ff07b2-255e-4a7d-8cb5-f3e720c93a43" providerId="ADAL" clId="{C4A96A83-F0CD-4C97-B369-FE7B7DDEF133}" dt="2024-06-09T15:27:54.597" v="2254"/>
          <ac:spMkLst>
            <pc:docMk/>
            <pc:sldMk cId="550055240" sldId="303"/>
            <ac:spMk id="79" creationId="{34BF33CD-FC6A-3D15-C2EC-53B89C1914C8}"/>
          </ac:spMkLst>
        </pc:spChg>
        <pc:spChg chg="mod">
          <ac:chgData name="NGUYEN TRAN THANH HA" userId="40ff07b2-255e-4a7d-8cb5-f3e720c93a43" providerId="ADAL" clId="{C4A96A83-F0CD-4C97-B369-FE7B7DDEF133}" dt="2024-06-09T15:27:54.597" v="2254"/>
          <ac:spMkLst>
            <pc:docMk/>
            <pc:sldMk cId="550055240" sldId="303"/>
            <ac:spMk id="80" creationId="{79F47053-E493-16CC-185B-E0714415504E}"/>
          </ac:spMkLst>
        </pc:spChg>
        <pc:spChg chg="mod">
          <ac:chgData name="NGUYEN TRAN THANH HA" userId="40ff07b2-255e-4a7d-8cb5-f3e720c93a43" providerId="ADAL" clId="{C4A96A83-F0CD-4C97-B369-FE7B7DDEF133}" dt="2024-06-09T15:27:54.597" v="2254"/>
          <ac:spMkLst>
            <pc:docMk/>
            <pc:sldMk cId="550055240" sldId="303"/>
            <ac:spMk id="83" creationId="{A8EC4D8E-0E55-3CCE-D5B8-FD6F84117034}"/>
          </ac:spMkLst>
        </pc:spChg>
        <pc:spChg chg="mod">
          <ac:chgData name="NGUYEN TRAN THANH HA" userId="40ff07b2-255e-4a7d-8cb5-f3e720c93a43" providerId="ADAL" clId="{C4A96A83-F0CD-4C97-B369-FE7B7DDEF133}" dt="2024-06-09T15:27:54.597" v="2254"/>
          <ac:spMkLst>
            <pc:docMk/>
            <pc:sldMk cId="550055240" sldId="303"/>
            <ac:spMk id="84" creationId="{296B776B-3E18-93E8-ECCE-86417FB75F86}"/>
          </ac:spMkLst>
        </pc:spChg>
        <pc:spChg chg="mod">
          <ac:chgData name="NGUYEN TRAN THANH HA" userId="40ff07b2-255e-4a7d-8cb5-f3e720c93a43" providerId="ADAL" clId="{C4A96A83-F0CD-4C97-B369-FE7B7DDEF133}" dt="2024-06-09T15:27:54.597" v="2254"/>
          <ac:spMkLst>
            <pc:docMk/>
            <pc:sldMk cId="550055240" sldId="303"/>
            <ac:spMk id="85" creationId="{E55D23DA-D736-EE39-4490-17AA6717C111}"/>
          </ac:spMkLst>
        </pc:spChg>
        <pc:spChg chg="mod">
          <ac:chgData name="NGUYEN TRAN THANH HA" userId="40ff07b2-255e-4a7d-8cb5-f3e720c93a43" providerId="ADAL" clId="{C4A96A83-F0CD-4C97-B369-FE7B7DDEF133}" dt="2024-06-09T15:27:54.597" v="2254"/>
          <ac:spMkLst>
            <pc:docMk/>
            <pc:sldMk cId="550055240" sldId="303"/>
            <ac:spMk id="86" creationId="{372FAC6E-DCFF-75D6-FBD0-6CF791E3A9C9}"/>
          </ac:spMkLst>
        </pc:spChg>
        <pc:spChg chg="mod">
          <ac:chgData name="NGUYEN TRAN THANH HA" userId="40ff07b2-255e-4a7d-8cb5-f3e720c93a43" providerId="ADAL" clId="{C4A96A83-F0CD-4C97-B369-FE7B7DDEF133}" dt="2024-06-09T15:27:54.597" v="2254"/>
          <ac:spMkLst>
            <pc:docMk/>
            <pc:sldMk cId="550055240" sldId="303"/>
            <ac:spMk id="87" creationId="{190FC07D-9ADC-D080-CFDE-D6F95FD63D07}"/>
          </ac:spMkLst>
        </pc:spChg>
        <pc:spChg chg="mod">
          <ac:chgData name="NGUYEN TRAN THANH HA" userId="40ff07b2-255e-4a7d-8cb5-f3e720c93a43" providerId="ADAL" clId="{C4A96A83-F0CD-4C97-B369-FE7B7DDEF133}" dt="2024-06-09T15:27:54.597" v="2254"/>
          <ac:spMkLst>
            <pc:docMk/>
            <pc:sldMk cId="550055240" sldId="303"/>
            <ac:spMk id="88" creationId="{1512C2B0-E635-48F5-2D96-0E1E9663B649}"/>
          </ac:spMkLst>
        </pc:spChg>
        <pc:spChg chg="mod">
          <ac:chgData name="NGUYEN TRAN THANH HA" userId="40ff07b2-255e-4a7d-8cb5-f3e720c93a43" providerId="ADAL" clId="{C4A96A83-F0CD-4C97-B369-FE7B7DDEF133}" dt="2024-06-09T15:27:54.597" v="2254"/>
          <ac:spMkLst>
            <pc:docMk/>
            <pc:sldMk cId="550055240" sldId="303"/>
            <ac:spMk id="89" creationId="{B9E1BEE3-B977-DBAA-1030-B39D32C78FF8}"/>
          </ac:spMkLst>
        </pc:spChg>
        <pc:spChg chg="mod">
          <ac:chgData name="NGUYEN TRAN THANH HA" userId="40ff07b2-255e-4a7d-8cb5-f3e720c93a43" providerId="ADAL" clId="{C4A96A83-F0CD-4C97-B369-FE7B7DDEF133}" dt="2024-06-09T15:27:54.597" v="2254"/>
          <ac:spMkLst>
            <pc:docMk/>
            <pc:sldMk cId="550055240" sldId="303"/>
            <ac:spMk id="90" creationId="{B2EEA82D-005D-0756-78E4-BA780E8978FA}"/>
          </ac:spMkLst>
        </pc:spChg>
        <pc:spChg chg="mod">
          <ac:chgData name="NGUYEN TRAN THANH HA" userId="40ff07b2-255e-4a7d-8cb5-f3e720c93a43" providerId="ADAL" clId="{C4A96A83-F0CD-4C97-B369-FE7B7DDEF133}" dt="2024-06-09T15:27:54.597" v="2254"/>
          <ac:spMkLst>
            <pc:docMk/>
            <pc:sldMk cId="550055240" sldId="303"/>
            <ac:spMk id="91" creationId="{DDF2BA83-70D8-11E8-5569-AC894478703E}"/>
          </ac:spMkLst>
        </pc:spChg>
        <pc:spChg chg="mod">
          <ac:chgData name="NGUYEN TRAN THANH HA" userId="40ff07b2-255e-4a7d-8cb5-f3e720c93a43" providerId="ADAL" clId="{C4A96A83-F0CD-4C97-B369-FE7B7DDEF133}" dt="2024-06-09T15:27:54.597" v="2254"/>
          <ac:spMkLst>
            <pc:docMk/>
            <pc:sldMk cId="550055240" sldId="303"/>
            <ac:spMk id="92" creationId="{654035D0-6C22-AC21-13B0-8884AC620C0B}"/>
          </ac:spMkLst>
        </pc:spChg>
        <pc:spChg chg="mod">
          <ac:chgData name="NGUYEN TRAN THANH HA" userId="40ff07b2-255e-4a7d-8cb5-f3e720c93a43" providerId="ADAL" clId="{C4A96A83-F0CD-4C97-B369-FE7B7DDEF133}" dt="2024-06-09T15:27:54.597" v="2254"/>
          <ac:spMkLst>
            <pc:docMk/>
            <pc:sldMk cId="550055240" sldId="303"/>
            <ac:spMk id="93" creationId="{C312A40F-BC20-E64B-F027-BED5F0DBF399}"/>
          </ac:spMkLst>
        </pc:spChg>
        <pc:spChg chg="mod">
          <ac:chgData name="NGUYEN TRAN THANH HA" userId="40ff07b2-255e-4a7d-8cb5-f3e720c93a43" providerId="ADAL" clId="{C4A96A83-F0CD-4C97-B369-FE7B7DDEF133}" dt="2024-06-09T15:27:54.597" v="2254"/>
          <ac:spMkLst>
            <pc:docMk/>
            <pc:sldMk cId="550055240" sldId="303"/>
            <ac:spMk id="94" creationId="{5C7775EC-15FC-0A7F-D706-5CA6928EA9A2}"/>
          </ac:spMkLst>
        </pc:spChg>
        <pc:spChg chg="add del mod ord">
          <ac:chgData name="NGUYEN TRAN THANH HA" userId="40ff07b2-255e-4a7d-8cb5-f3e720c93a43" providerId="ADAL" clId="{C4A96A83-F0CD-4C97-B369-FE7B7DDEF133}" dt="2024-06-09T15:29:16.870" v="2271" actId="478"/>
          <ac:spMkLst>
            <pc:docMk/>
            <pc:sldMk cId="550055240" sldId="303"/>
            <ac:spMk id="95" creationId="{0DCCB486-0029-FD55-73DD-FE19FF868C50}"/>
          </ac:spMkLst>
        </pc:spChg>
        <pc:spChg chg="add mod">
          <ac:chgData name="NGUYEN TRAN THANH HA" userId="40ff07b2-255e-4a7d-8cb5-f3e720c93a43" providerId="ADAL" clId="{C4A96A83-F0CD-4C97-B369-FE7B7DDEF133}" dt="2024-06-09T15:43:02.032" v="2336" actId="207"/>
          <ac:spMkLst>
            <pc:docMk/>
            <pc:sldMk cId="550055240" sldId="303"/>
            <ac:spMk id="96" creationId="{A6396FB6-D0E7-5392-A01C-416AF5E1B413}"/>
          </ac:spMkLst>
        </pc:spChg>
        <pc:spChg chg="mod">
          <ac:chgData name="NGUYEN TRAN THANH HA" userId="40ff07b2-255e-4a7d-8cb5-f3e720c93a43" providerId="ADAL" clId="{C4A96A83-F0CD-4C97-B369-FE7B7DDEF133}" dt="2024-06-09T15:32:30.219" v="2303"/>
          <ac:spMkLst>
            <pc:docMk/>
            <pc:sldMk cId="550055240" sldId="303"/>
            <ac:spMk id="98" creationId="{E1D19448-ADB5-B80D-B1F4-51D595C4EB6C}"/>
          </ac:spMkLst>
        </pc:spChg>
        <pc:spChg chg="mod">
          <ac:chgData name="NGUYEN TRAN THANH HA" userId="40ff07b2-255e-4a7d-8cb5-f3e720c93a43" providerId="ADAL" clId="{C4A96A83-F0CD-4C97-B369-FE7B7DDEF133}" dt="2024-06-09T15:32:30.219" v="2303"/>
          <ac:spMkLst>
            <pc:docMk/>
            <pc:sldMk cId="550055240" sldId="303"/>
            <ac:spMk id="99" creationId="{8E5D413E-3E7F-A91F-BFE6-75DEDFAF9A6F}"/>
          </ac:spMkLst>
        </pc:spChg>
        <pc:spChg chg="mod">
          <ac:chgData name="NGUYEN TRAN THANH HA" userId="40ff07b2-255e-4a7d-8cb5-f3e720c93a43" providerId="ADAL" clId="{C4A96A83-F0CD-4C97-B369-FE7B7DDEF133}" dt="2024-06-09T15:32:30.219" v="2303"/>
          <ac:spMkLst>
            <pc:docMk/>
            <pc:sldMk cId="550055240" sldId="303"/>
            <ac:spMk id="100" creationId="{BB83C297-7AA3-53DC-2064-8E7E466D604B}"/>
          </ac:spMkLst>
        </pc:spChg>
        <pc:spChg chg="mod">
          <ac:chgData name="NGUYEN TRAN THANH HA" userId="40ff07b2-255e-4a7d-8cb5-f3e720c93a43" providerId="ADAL" clId="{C4A96A83-F0CD-4C97-B369-FE7B7DDEF133}" dt="2024-06-09T15:32:30.219" v="2303"/>
          <ac:spMkLst>
            <pc:docMk/>
            <pc:sldMk cId="550055240" sldId="303"/>
            <ac:spMk id="101" creationId="{1741B084-D7B8-5A4B-26F9-CE9E90A784F6}"/>
          </ac:spMkLst>
        </pc:spChg>
        <pc:spChg chg="mod">
          <ac:chgData name="NGUYEN TRAN THANH HA" userId="40ff07b2-255e-4a7d-8cb5-f3e720c93a43" providerId="ADAL" clId="{C4A96A83-F0CD-4C97-B369-FE7B7DDEF133}" dt="2024-06-09T15:32:47.069" v="2305"/>
          <ac:spMkLst>
            <pc:docMk/>
            <pc:sldMk cId="550055240" sldId="303"/>
            <ac:spMk id="103" creationId="{4775C59A-74D1-7CDE-0DF4-752FDDE3B509}"/>
          </ac:spMkLst>
        </pc:spChg>
        <pc:spChg chg="mod">
          <ac:chgData name="NGUYEN TRAN THANH HA" userId="40ff07b2-255e-4a7d-8cb5-f3e720c93a43" providerId="ADAL" clId="{C4A96A83-F0CD-4C97-B369-FE7B7DDEF133}" dt="2024-06-09T15:32:47.069" v="2305"/>
          <ac:spMkLst>
            <pc:docMk/>
            <pc:sldMk cId="550055240" sldId="303"/>
            <ac:spMk id="104" creationId="{76F4C6BC-53B8-3051-2965-97C376F089E2}"/>
          </ac:spMkLst>
        </pc:spChg>
        <pc:spChg chg="mod">
          <ac:chgData name="NGUYEN TRAN THANH HA" userId="40ff07b2-255e-4a7d-8cb5-f3e720c93a43" providerId="ADAL" clId="{C4A96A83-F0CD-4C97-B369-FE7B7DDEF133}" dt="2024-06-09T15:32:47.069" v="2305"/>
          <ac:spMkLst>
            <pc:docMk/>
            <pc:sldMk cId="550055240" sldId="303"/>
            <ac:spMk id="105" creationId="{657E4C2E-3D2C-C734-5FF6-E35020492F9F}"/>
          </ac:spMkLst>
        </pc:spChg>
        <pc:spChg chg="mod">
          <ac:chgData name="NGUYEN TRAN THANH HA" userId="40ff07b2-255e-4a7d-8cb5-f3e720c93a43" providerId="ADAL" clId="{C4A96A83-F0CD-4C97-B369-FE7B7DDEF133}" dt="2024-06-09T15:32:47.069" v="2305"/>
          <ac:spMkLst>
            <pc:docMk/>
            <pc:sldMk cId="550055240" sldId="303"/>
            <ac:spMk id="106" creationId="{2390C30D-3665-6453-232A-26A2B87387FB}"/>
          </ac:spMkLst>
        </pc:spChg>
        <pc:grpChg chg="add mod">
          <ac:chgData name="NGUYEN TRAN THANH HA" userId="40ff07b2-255e-4a7d-8cb5-f3e720c93a43" providerId="ADAL" clId="{C4A96A83-F0CD-4C97-B369-FE7B7DDEF133}" dt="2024-06-09T15:28:06.543" v="2256" actId="1076"/>
          <ac:grpSpMkLst>
            <pc:docMk/>
            <pc:sldMk cId="550055240" sldId="303"/>
            <ac:grpSpMk id="2" creationId="{CE37CE03-AF4C-DD84-3940-BEB92C0CC88C}"/>
          </ac:grpSpMkLst>
        </pc:grpChg>
        <pc:grpChg chg="mod">
          <ac:chgData name="NGUYEN TRAN THANH HA" userId="40ff07b2-255e-4a7d-8cb5-f3e720c93a43" providerId="ADAL" clId="{C4A96A83-F0CD-4C97-B369-FE7B7DDEF133}" dt="2024-06-09T15:27:54.597" v="2254"/>
          <ac:grpSpMkLst>
            <pc:docMk/>
            <pc:sldMk cId="550055240" sldId="303"/>
            <ac:grpSpMk id="3" creationId="{92282DFC-51DC-495D-2D43-50ADA75A8310}"/>
          </ac:grpSpMkLst>
        </pc:grpChg>
        <pc:grpChg chg="mod">
          <ac:chgData name="NGUYEN TRAN THANH HA" userId="40ff07b2-255e-4a7d-8cb5-f3e720c93a43" providerId="ADAL" clId="{C4A96A83-F0CD-4C97-B369-FE7B7DDEF133}" dt="2024-06-09T15:27:54.597" v="2254"/>
          <ac:grpSpMkLst>
            <pc:docMk/>
            <pc:sldMk cId="550055240" sldId="303"/>
            <ac:grpSpMk id="4" creationId="{24EF0307-9AA6-5007-7C97-97661511C062}"/>
          </ac:grpSpMkLst>
        </pc:grpChg>
        <pc:grpChg chg="mod">
          <ac:chgData name="NGUYEN TRAN THANH HA" userId="40ff07b2-255e-4a7d-8cb5-f3e720c93a43" providerId="ADAL" clId="{C4A96A83-F0CD-4C97-B369-FE7B7DDEF133}" dt="2024-06-09T15:27:54.597" v="2254"/>
          <ac:grpSpMkLst>
            <pc:docMk/>
            <pc:sldMk cId="550055240" sldId="303"/>
            <ac:grpSpMk id="5" creationId="{EDEE20AD-15D2-A960-313B-5ED73AF13E6C}"/>
          </ac:grpSpMkLst>
        </pc:grpChg>
        <pc:grpChg chg="mod">
          <ac:chgData name="NGUYEN TRAN THANH HA" userId="40ff07b2-255e-4a7d-8cb5-f3e720c93a43" providerId="ADAL" clId="{C4A96A83-F0CD-4C97-B369-FE7B7DDEF133}" dt="2024-06-09T15:27:54.597" v="2254"/>
          <ac:grpSpMkLst>
            <pc:docMk/>
            <pc:sldMk cId="550055240" sldId="303"/>
            <ac:grpSpMk id="6" creationId="{5553A1FD-41FC-F6B7-D2B3-5527D1624A46}"/>
          </ac:grpSpMkLst>
        </pc:grpChg>
        <pc:grpChg chg="mod">
          <ac:chgData name="NGUYEN TRAN THANH HA" userId="40ff07b2-255e-4a7d-8cb5-f3e720c93a43" providerId="ADAL" clId="{C4A96A83-F0CD-4C97-B369-FE7B7DDEF133}" dt="2024-06-09T15:27:54.597" v="2254"/>
          <ac:grpSpMkLst>
            <pc:docMk/>
            <pc:sldMk cId="550055240" sldId="303"/>
            <ac:grpSpMk id="7" creationId="{CCFD4325-CD9F-02A5-62B8-5101AD30D94C}"/>
          </ac:grpSpMkLst>
        </pc:grpChg>
        <pc:grpChg chg="mod">
          <ac:chgData name="NGUYEN TRAN THANH HA" userId="40ff07b2-255e-4a7d-8cb5-f3e720c93a43" providerId="ADAL" clId="{C4A96A83-F0CD-4C97-B369-FE7B7DDEF133}" dt="2024-06-09T15:27:54.597" v="2254"/>
          <ac:grpSpMkLst>
            <pc:docMk/>
            <pc:sldMk cId="550055240" sldId="303"/>
            <ac:grpSpMk id="36" creationId="{18BCDF6F-182D-F1F9-4277-24CCB466865A}"/>
          </ac:grpSpMkLst>
        </pc:grpChg>
        <pc:grpChg chg="mod">
          <ac:chgData name="NGUYEN TRAN THANH HA" userId="40ff07b2-255e-4a7d-8cb5-f3e720c93a43" providerId="ADAL" clId="{C4A96A83-F0CD-4C97-B369-FE7B7DDEF133}" dt="2024-06-09T15:27:54.597" v="2254"/>
          <ac:grpSpMkLst>
            <pc:docMk/>
            <pc:sldMk cId="550055240" sldId="303"/>
            <ac:grpSpMk id="61" creationId="{7B730DE8-63E7-BB4A-97EE-83575F9168EC}"/>
          </ac:grpSpMkLst>
        </pc:grpChg>
        <pc:grpChg chg="mod">
          <ac:chgData name="NGUYEN TRAN THANH HA" userId="40ff07b2-255e-4a7d-8cb5-f3e720c93a43" providerId="ADAL" clId="{C4A96A83-F0CD-4C97-B369-FE7B7DDEF133}" dt="2024-06-09T15:27:54.597" v="2254"/>
          <ac:grpSpMkLst>
            <pc:docMk/>
            <pc:sldMk cId="550055240" sldId="303"/>
            <ac:grpSpMk id="63" creationId="{721E2B45-A80A-443B-A06C-6FD898B933CF}"/>
          </ac:grpSpMkLst>
        </pc:grpChg>
        <pc:grpChg chg="mod">
          <ac:chgData name="NGUYEN TRAN THANH HA" userId="40ff07b2-255e-4a7d-8cb5-f3e720c93a43" providerId="ADAL" clId="{C4A96A83-F0CD-4C97-B369-FE7B7DDEF133}" dt="2024-06-09T15:27:54.597" v="2254"/>
          <ac:grpSpMkLst>
            <pc:docMk/>
            <pc:sldMk cId="550055240" sldId="303"/>
            <ac:grpSpMk id="81" creationId="{0A2948BD-8C65-E36F-BE0C-4D0FC645A539}"/>
          </ac:grpSpMkLst>
        </pc:grpChg>
        <pc:grpChg chg="mod">
          <ac:chgData name="NGUYEN TRAN THANH HA" userId="40ff07b2-255e-4a7d-8cb5-f3e720c93a43" providerId="ADAL" clId="{C4A96A83-F0CD-4C97-B369-FE7B7DDEF133}" dt="2024-06-09T15:27:54.597" v="2254"/>
          <ac:grpSpMkLst>
            <pc:docMk/>
            <pc:sldMk cId="550055240" sldId="303"/>
            <ac:grpSpMk id="82" creationId="{17643577-B0BC-6D72-F630-B9BA6C53BF4F}"/>
          </ac:grpSpMkLst>
        </pc:grpChg>
        <pc:grpChg chg="add mod">
          <ac:chgData name="NGUYEN TRAN THANH HA" userId="40ff07b2-255e-4a7d-8cb5-f3e720c93a43" providerId="ADAL" clId="{C4A96A83-F0CD-4C97-B369-FE7B7DDEF133}" dt="2024-06-09T15:32:39.785" v="2304" actId="1076"/>
          <ac:grpSpMkLst>
            <pc:docMk/>
            <pc:sldMk cId="550055240" sldId="303"/>
            <ac:grpSpMk id="97" creationId="{77C99A9A-541C-1949-8FA9-D46D4CC4366C}"/>
          </ac:grpSpMkLst>
        </pc:grpChg>
        <pc:grpChg chg="add mod">
          <ac:chgData name="NGUYEN TRAN THANH HA" userId="40ff07b2-255e-4a7d-8cb5-f3e720c93a43" providerId="ADAL" clId="{C4A96A83-F0CD-4C97-B369-FE7B7DDEF133}" dt="2024-06-09T15:32:50.884" v="2306" actId="1076"/>
          <ac:grpSpMkLst>
            <pc:docMk/>
            <pc:sldMk cId="550055240" sldId="303"/>
            <ac:grpSpMk id="102" creationId="{3C0BE3CC-9077-E1A1-4A8B-59A802516C20}"/>
          </ac:grpSpMkLst>
        </pc:grpChg>
      </pc:sldChg>
      <pc:sldChg chg="addSp delSp modSp new mod">
        <pc:chgData name="NGUYEN TRAN THANH HA" userId="40ff07b2-255e-4a7d-8cb5-f3e720c93a43" providerId="ADAL" clId="{C4A96A83-F0CD-4C97-B369-FE7B7DDEF133}" dt="2024-06-09T15:53:58.214" v="2365" actId="21"/>
        <pc:sldMkLst>
          <pc:docMk/>
          <pc:sldMk cId="1162459275" sldId="304"/>
        </pc:sldMkLst>
        <pc:picChg chg="add mod">
          <ac:chgData name="NGUYEN TRAN THANH HA" userId="40ff07b2-255e-4a7d-8cb5-f3e720c93a43" providerId="ADAL" clId="{C4A96A83-F0CD-4C97-B369-FE7B7DDEF133}" dt="2024-06-09T15:53:33.505" v="2356" actId="208"/>
          <ac:picMkLst>
            <pc:docMk/>
            <pc:sldMk cId="1162459275" sldId="304"/>
            <ac:picMk id="3" creationId="{923C3EAD-242D-AD08-94BD-5E6D8D953F52}"/>
          </ac:picMkLst>
        </pc:picChg>
        <pc:picChg chg="add del mod">
          <ac:chgData name="NGUYEN TRAN THANH HA" userId="40ff07b2-255e-4a7d-8cb5-f3e720c93a43" providerId="ADAL" clId="{C4A96A83-F0CD-4C97-B369-FE7B7DDEF133}" dt="2024-06-09T15:48:51.093" v="2346" actId="478"/>
          <ac:picMkLst>
            <pc:docMk/>
            <pc:sldMk cId="1162459275" sldId="304"/>
            <ac:picMk id="5" creationId="{FDF114B4-890A-1DB5-4306-D7F04D6E44B9}"/>
          </ac:picMkLst>
        </pc:picChg>
        <pc:picChg chg="add mod">
          <ac:chgData name="NGUYEN TRAN THANH HA" userId="40ff07b2-255e-4a7d-8cb5-f3e720c93a43" providerId="ADAL" clId="{C4A96A83-F0CD-4C97-B369-FE7B7DDEF133}" dt="2024-06-09T15:50:29.431" v="2350" actId="1076"/>
          <ac:picMkLst>
            <pc:docMk/>
            <pc:sldMk cId="1162459275" sldId="304"/>
            <ac:picMk id="7" creationId="{87E2538B-1072-82CA-6DD2-814837F22332}"/>
          </ac:picMkLst>
        </pc:picChg>
        <pc:picChg chg="add del mod">
          <ac:chgData name="NGUYEN TRAN THANH HA" userId="40ff07b2-255e-4a7d-8cb5-f3e720c93a43" providerId="ADAL" clId="{C4A96A83-F0CD-4C97-B369-FE7B7DDEF133}" dt="2024-06-09T15:53:58.214" v="2365" actId="21"/>
          <ac:picMkLst>
            <pc:docMk/>
            <pc:sldMk cId="1162459275" sldId="304"/>
            <ac:picMk id="9" creationId="{7B4263C1-A464-AAD3-FAB4-A7B3CC0E5CB5}"/>
          </ac:picMkLst>
        </pc:picChg>
        <pc:picChg chg="add del mod">
          <ac:chgData name="NGUYEN TRAN THANH HA" userId="40ff07b2-255e-4a7d-8cb5-f3e720c93a43" providerId="ADAL" clId="{C4A96A83-F0CD-4C97-B369-FE7B7DDEF133}" dt="2024-06-09T15:53:58.214" v="2365" actId="21"/>
          <ac:picMkLst>
            <pc:docMk/>
            <pc:sldMk cId="1162459275" sldId="304"/>
            <ac:picMk id="11" creationId="{E89AEF6C-B169-C8CA-DA0F-3C8B6902B132}"/>
          </ac:picMkLst>
        </pc:picChg>
        <pc:picChg chg="add del mod">
          <ac:chgData name="NGUYEN TRAN THANH HA" userId="40ff07b2-255e-4a7d-8cb5-f3e720c93a43" providerId="ADAL" clId="{C4A96A83-F0CD-4C97-B369-FE7B7DDEF133}" dt="2024-06-09T15:53:58.214" v="2365" actId="21"/>
          <ac:picMkLst>
            <pc:docMk/>
            <pc:sldMk cId="1162459275" sldId="304"/>
            <ac:picMk id="13" creationId="{7F7C6D7F-320D-169B-8579-6163E38F9F33}"/>
          </ac:picMkLst>
        </pc:picChg>
      </pc:sldChg>
      <pc:sldChg chg="new del">
        <pc:chgData name="NGUYEN TRAN THANH HA" userId="40ff07b2-255e-4a7d-8cb5-f3e720c93a43" providerId="ADAL" clId="{C4A96A83-F0CD-4C97-B369-FE7B7DDEF133}" dt="2024-06-09T15:53:33.111" v="2355" actId="680"/>
        <pc:sldMkLst>
          <pc:docMk/>
          <pc:sldMk cId="436770144" sldId="305"/>
        </pc:sldMkLst>
      </pc:sldChg>
      <pc:sldChg chg="addSp modSp new mod">
        <pc:chgData name="NGUYEN TRAN THANH HA" userId="40ff07b2-255e-4a7d-8cb5-f3e720c93a43" providerId="ADAL" clId="{C4A96A83-F0CD-4C97-B369-FE7B7DDEF133}" dt="2024-06-09T15:56:26.746" v="2387" actId="1076"/>
        <pc:sldMkLst>
          <pc:docMk/>
          <pc:sldMk cId="2344971126" sldId="305"/>
        </pc:sldMkLst>
        <pc:picChg chg="add mod">
          <ac:chgData name="NGUYEN TRAN THANH HA" userId="40ff07b2-255e-4a7d-8cb5-f3e720c93a43" providerId="ADAL" clId="{C4A96A83-F0CD-4C97-B369-FE7B7DDEF133}" dt="2024-06-09T15:54:15.994" v="2372" actId="1076"/>
          <ac:picMkLst>
            <pc:docMk/>
            <pc:sldMk cId="2344971126" sldId="305"/>
            <ac:picMk id="2" creationId="{E324CF0E-4F25-AAD7-FDAA-8D8DFA153488}"/>
          </ac:picMkLst>
        </pc:picChg>
        <pc:picChg chg="add mod">
          <ac:chgData name="NGUYEN TRAN THANH HA" userId="40ff07b2-255e-4a7d-8cb5-f3e720c93a43" providerId="ADAL" clId="{C4A96A83-F0CD-4C97-B369-FE7B7DDEF133}" dt="2024-06-09T15:54:15.994" v="2372" actId="1076"/>
          <ac:picMkLst>
            <pc:docMk/>
            <pc:sldMk cId="2344971126" sldId="305"/>
            <ac:picMk id="3" creationId="{2BAA004E-9D05-9217-DBD3-A397896FBE2D}"/>
          </ac:picMkLst>
        </pc:picChg>
        <pc:picChg chg="add mod">
          <ac:chgData name="NGUYEN TRAN THANH HA" userId="40ff07b2-255e-4a7d-8cb5-f3e720c93a43" providerId="ADAL" clId="{C4A96A83-F0CD-4C97-B369-FE7B7DDEF133}" dt="2024-06-09T15:54:15.994" v="2372" actId="1076"/>
          <ac:picMkLst>
            <pc:docMk/>
            <pc:sldMk cId="2344971126" sldId="305"/>
            <ac:picMk id="4" creationId="{7D28D58D-82A4-6DAE-BE43-96D3527153AA}"/>
          </ac:picMkLst>
        </pc:picChg>
        <pc:picChg chg="add mod">
          <ac:chgData name="NGUYEN TRAN THANH HA" userId="40ff07b2-255e-4a7d-8cb5-f3e720c93a43" providerId="ADAL" clId="{C4A96A83-F0CD-4C97-B369-FE7B7DDEF133}" dt="2024-06-09T15:54:57.364" v="2381" actId="1076"/>
          <ac:picMkLst>
            <pc:docMk/>
            <pc:sldMk cId="2344971126" sldId="305"/>
            <ac:picMk id="6" creationId="{FC7D94A2-EF8B-FE47-95FF-8717E73EC537}"/>
          </ac:picMkLst>
        </pc:picChg>
        <pc:picChg chg="add mod">
          <ac:chgData name="NGUYEN TRAN THANH HA" userId="40ff07b2-255e-4a7d-8cb5-f3e720c93a43" providerId="ADAL" clId="{C4A96A83-F0CD-4C97-B369-FE7B7DDEF133}" dt="2024-06-09T15:56:26.746" v="2387" actId="1076"/>
          <ac:picMkLst>
            <pc:docMk/>
            <pc:sldMk cId="2344971126" sldId="305"/>
            <ac:picMk id="8" creationId="{5D38BD61-8C7F-B987-DF55-99D80521F6FC}"/>
          </ac:picMkLst>
        </pc:picChg>
      </pc:sldChg>
      <pc:sldChg chg="addSp modSp new mod">
        <pc:chgData name="NGUYEN TRAN THANH HA" userId="40ff07b2-255e-4a7d-8cb5-f3e720c93a43" providerId="ADAL" clId="{C4A96A83-F0CD-4C97-B369-FE7B7DDEF133}" dt="2024-06-09T15:56:41.362" v="2390" actId="14100"/>
        <pc:sldMkLst>
          <pc:docMk/>
          <pc:sldMk cId="2201788401" sldId="306"/>
        </pc:sldMkLst>
        <pc:picChg chg="add mod">
          <ac:chgData name="NGUYEN TRAN THANH HA" userId="40ff07b2-255e-4a7d-8cb5-f3e720c93a43" providerId="ADAL" clId="{C4A96A83-F0CD-4C97-B369-FE7B7DDEF133}" dt="2024-06-09T15:56:41.362" v="2390" actId="14100"/>
          <ac:picMkLst>
            <pc:docMk/>
            <pc:sldMk cId="2201788401" sldId="306"/>
            <ac:picMk id="3" creationId="{52683F2D-DEEA-9D39-FF44-A8B144612D8A}"/>
          </ac:picMkLst>
        </pc:picChg>
      </pc:sldChg>
      <pc:sldChg chg="del">
        <pc:chgData name="NGUYEN TRAN THANH HA" userId="40ff07b2-255e-4a7d-8cb5-f3e720c93a43" providerId="ADAL" clId="{C4A96A83-F0CD-4C97-B369-FE7B7DDEF133}" dt="2024-06-11T07:45:39.163" v="2396" actId="47"/>
        <pc:sldMkLst>
          <pc:docMk/>
          <pc:sldMk cId="195530923" sldId="307"/>
        </pc:sldMkLst>
      </pc:sldChg>
      <pc:sldChg chg="addSp modSp new mod">
        <pc:chgData name="NGUYEN TRAN THANH HA" userId="40ff07b2-255e-4a7d-8cb5-f3e720c93a43" providerId="ADAL" clId="{C4A96A83-F0CD-4C97-B369-FE7B7DDEF133}" dt="2024-06-11T07:46:50.246" v="2409" actId="1076"/>
        <pc:sldMkLst>
          <pc:docMk/>
          <pc:sldMk cId="2410771555" sldId="308"/>
        </pc:sldMkLst>
        <pc:spChg chg="mod">
          <ac:chgData name="NGUYEN TRAN THANH HA" userId="40ff07b2-255e-4a7d-8cb5-f3e720c93a43" providerId="ADAL" clId="{C4A96A83-F0CD-4C97-B369-FE7B7DDEF133}" dt="2024-06-11T07:45:59.949" v="2397"/>
          <ac:spMkLst>
            <pc:docMk/>
            <pc:sldMk cId="2410771555" sldId="308"/>
            <ac:spMk id="3" creationId="{B86CD13D-1775-34E2-4BFD-C547CEF4E40A}"/>
          </ac:spMkLst>
        </pc:spChg>
        <pc:spChg chg="mod">
          <ac:chgData name="NGUYEN TRAN THANH HA" userId="40ff07b2-255e-4a7d-8cb5-f3e720c93a43" providerId="ADAL" clId="{C4A96A83-F0CD-4C97-B369-FE7B7DDEF133}" dt="2024-06-11T07:45:59.949" v="2397"/>
          <ac:spMkLst>
            <pc:docMk/>
            <pc:sldMk cId="2410771555" sldId="308"/>
            <ac:spMk id="4" creationId="{ADF6069E-CCB3-96E2-0500-1D4394B97860}"/>
          </ac:spMkLst>
        </pc:spChg>
        <pc:spChg chg="add mod">
          <ac:chgData name="NGUYEN TRAN THANH HA" userId="40ff07b2-255e-4a7d-8cb5-f3e720c93a43" providerId="ADAL" clId="{C4A96A83-F0CD-4C97-B369-FE7B7DDEF133}" dt="2024-06-11T07:46:32.473" v="2405"/>
          <ac:spMkLst>
            <pc:docMk/>
            <pc:sldMk cId="2410771555" sldId="308"/>
            <ac:spMk id="5" creationId="{88E3B1AD-C65D-F0D5-C963-02D32F1B38B3}"/>
          </ac:spMkLst>
        </pc:spChg>
        <pc:grpChg chg="add mod">
          <ac:chgData name="NGUYEN TRAN THANH HA" userId="40ff07b2-255e-4a7d-8cb5-f3e720c93a43" providerId="ADAL" clId="{C4A96A83-F0CD-4C97-B369-FE7B7DDEF133}" dt="2024-06-11T07:45:59.949" v="2397"/>
          <ac:grpSpMkLst>
            <pc:docMk/>
            <pc:sldMk cId="2410771555" sldId="308"/>
            <ac:grpSpMk id="2" creationId="{15219013-6EAB-F259-028C-01FC679A39AF}"/>
          </ac:grpSpMkLst>
        </pc:grpChg>
        <pc:picChg chg="add mod">
          <ac:chgData name="NGUYEN TRAN THANH HA" userId="40ff07b2-255e-4a7d-8cb5-f3e720c93a43" providerId="ADAL" clId="{C4A96A83-F0CD-4C97-B369-FE7B7DDEF133}" dt="2024-06-11T07:46:50.246" v="2409" actId="1076"/>
          <ac:picMkLst>
            <pc:docMk/>
            <pc:sldMk cId="2410771555" sldId="308"/>
            <ac:picMk id="6" creationId="{CE21DB2E-1E2F-3787-FAFA-7F027D7B11FC}"/>
          </ac:picMkLst>
        </pc:picChg>
      </pc:sldChg>
      <pc:sldChg chg="addSp delSp modSp new mod modClrScheme chgLayout">
        <pc:chgData name="NGUYEN TRAN THANH HA" userId="40ff07b2-255e-4a7d-8cb5-f3e720c93a43" providerId="ADAL" clId="{C4A96A83-F0CD-4C97-B369-FE7B7DDEF133}" dt="2024-06-11T07:58:39.258" v="2606" actId="1076"/>
        <pc:sldMkLst>
          <pc:docMk/>
          <pc:sldMk cId="1082560225" sldId="309"/>
        </pc:sldMkLst>
        <pc:spChg chg="del">
          <ac:chgData name="NGUYEN TRAN THANH HA" userId="40ff07b2-255e-4a7d-8cb5-f3e720c93a43" providerId="ADAL" clId="{C4A96A83-F0CD-4C97-B369-FE7B7DDEF133}" dt="2024-06-11T07:54:38.791" v="2474" actId="700"/>
          <ac:spMkLst>
            <pc:docMk/>
            <pc:sldMk cId="1082560225" sldId="309"/>
            <ac:spMk id="2" creationId="{A53432D9-CF26-AF19-C516-FDD2E434831B}"/>
          </ac:spMkLst>
        </pc:spChg>
        <pc:spChg chg="del">
          <ac:chgData name="NGUYEN TRAN THANH HA" userId="40ff07b2-255e-4a7d-8cb5-f3e720c93a43" providerId="ADAL" clId="{C4A96A83-F0CD-4C97-B369-FE7B7DDEF133}" dt="2024-06-11T07:54:38.791" v="2474" actId="700"/>
          <ac:spMkLst>
            <pc:docMk/>
            <pc:sldMk cId="1082560225" sldId="309"/>
            <ac:spMk id="3" creationId="{3581D371-A128-15AB-CE45-2EF9317A860C}"/>
          </ac:spMkLst>
        </pc:spChg>
        <pc:spChg chg="del">
          <ac:chgData name="NGUYEN TRAN THANH HA" userId="40ff07b2-255e-4a7d-8cb5-f3e720c93a43" providerId="ADAL" clId="{C4A96A83-F0CD-4C97-B369-FE7B7DDEF133}" dt="2024-06-11T07:54:38.791" v="2474" actId="700"/>
          <ac:spMkLst>
            <pc:docMk/>
            <pc:sldMk cId="1082560225" sldId="309"/>
            <ac:spMk id="4" creationId="{7AB9ABFD-2EB8-F0EF-8CA2-C5ED196C6597}"/>
          </ac:spMkLst>
        </pc:spChg>
        <pc:spChg chg="del">
          <ac:chgData name="NGUYEN TRAN THANH HA" userId="40ff07b2-255e-4a7d-8cb5-f3e720c93a43" providerId="ADAL" clId="{C4A96A83-F0CD-4C97-B369-FE7B7DDEF133}" dt="2024-06-11T07:54:38.791" v="2474" actId="700"/>
          <ac:spMkLst>
            <pc:docMk/>
            <pc:sldMk cId="1082560225" sldId="309"/>
            <ac:spMk id="5" creationId="{16376745-800F-C490-3AB0-5122D555B016}"/>
          </ac:spMkLst>
        </pc:spChg>
        <pc:spChg chg="del">
          <ac:chgData name="NGUYEN TRAN THANH HA" userId="40ff07b2-255e-4a7d-8cb5-f3e720c93a43" providerId="ADAL" clId="{C4A96A83-F0CD-4C97-B369-FE7B7DDEF133}" dt="2024-06-11T07:54:38.791" v="2474" actId="700"/>
          <ac:spMkLst>
            <pc:docMk/>
            <pc:sldMk cId="1082560225" sldId="309"/>
            <ac:spMk id="6" creationId="{5250090B-2342-4F0E-3333-39EEB74540EB}"/>
          </ac:spMkLst>
        </pc:spChg>
        <pc:spChg chg="del">
          <ac:chgData name="NGUYEN TRAN THANH HA" userId="40ff07b2-255e-4a7d-8cb5-f3e720c93a43" providerId="ADAL" clId="{C4A96A83-F0CD-4C97-B369-FE7B7DDEF133}" dt="2024-06-11T07:54:38.791" v="2474" actId="700"/>
          <ac:spMkLst>
            <pc:docMk/>
            <pc:sldMk cId="1082560225" sldId="309"/>
            <ac:spMk id="7" creationId="{ACADFBC4-111A-46A7-B81A-54BAADA45376}"/>
          </ac:spMkLst>
        </pc:spChg>
        <pc:spChg chg="add mod">
          <ac:chgData name="NGUYEN TRAN THANH HA" userId="40ff07b2-255e-4a7d-8cb5-f3e720c93a43" providerId="ADAL" clId="{C4A96A83-F0CD-4C97-B369-FE7B7DDEF133}" dt="2024-06-11T07:57:05.443" v="2556" actId="1076"/>
          <ac:spMkLst>
            <pc:docMk/>
            <pc:sldMk cId="1082560225" sldId="309"/>
            <ac:spMk id="10" creationId="{6E81590C-58E4-310B-87B1-5D29C8B5EB30}"/>
          </ac:spMkLst>
        </pc:spChg>
        <pc:spChg chg="add mod">
          <ac:chgData name="NGUYEN TRAN THANH HA" userId="40ff07b2-255e-4a7d-8cb5-f3e720c93a43" providerId="ADAL" clId="{C4A96A83-F0CD-4C97-B369-FE7B7DDEF133}" dt="2024-06-11T07:57:28.034" v="2588" actId="20577"/>
          <ac:spMkLst>
            <pc:docMk/>
            <pc:sldMk cId="1082560225" sldId="309"/>
            <ac:spMk id="11" creationId="{080BB38B-7887-AD6C-242D-1CE9F97B54AA}"/>
          </ac:spMkLst>
        </pc:spChg>
        <pc:spChg chg="mod">
          <ac:chgData name="NGUYEN TRAN THANH HA" userId="40ff07b2-255e-4a7d-8cb5-f3e720c93a43" providerId="ADAL" clId="{C4A96A83-F0CD-4C97-B369-FE7B7DDEF133}" dt="2024-06-11T07:57:54.041" v="2592"/>
          <ac:spMkLst>
            <pc:docMk/>
            <pc:sldMk cId="1082560225" sldId="309"/>
            <ac:spMk id="13" creationId="{D49F56B3-9DAC-F50B-8064-9B291405D842}"/>
          </ac:spMkLst>
        </pc:spChg>
        <pc:spChg chg="mod">
          <ac:chgData name="NGUYEN TRAN THANH HA" userId="40ff07b2-255e-4a7d-8cb5-f3e720c93a43" providerId="ADAL" clId="{C4A96A83-F0CD-4C97-B369-FE7B7DDEF133}" dt="2024-06-11T07:57:54.041" v="2592"/>
          <ac:spMkLst>
            <pc:docMk/>
            <pc:sldMk cId="1082560225" sldId="309"/>
            <ac:spMk id="14" creationId="{000BA7F9-7910-9130-EFA5-B3EDB783BE1D}"/>
          </ac:spMkLst>
        </pc:spChg>
        <pc:spChg chg="mod">
          <ac:chgData name="NGUYEN TRAN THANH HA" userId="40ff07b2-255e-4a7d-8cb5-f3e720c93a43" providerId="ADAL" clId="{C4A96A83-F0CD-4C97-B369-FE7B7DDEF133}" dt="2024-06-11T07:58:07.247" v="2596"/>
          <ac:spMkLst>
            <pc:docMk/>
            <pc:sldMk cId="1082560225" sldId="309"/>
            <ac:spMk id="16" creationId="{2AA784A8-F9FC-E3AD-E8E2-DD865139FEB1}"/>
          </ac:spMkLst>
        </pc:spChg>
        <pc:spChg chg="mod">
          <ac:chgData name="NGUYEN TRAN THANH HA" userId="40ff07b2-255e-4a7d-8cb5-f3e720c93a43" providerId="ADAL" clId="{C4A96A83-F0CD-4C97-B369-FE7B7DDEF133}" dt="2024-06-11T07:58:07.247" v="2596"/>
          <ac:spMkLst>
            <pc:docMk/>
            <pc:sldMk cId="1082560225" sldId="309"/>
            <ac:spMk id="17" creationId="{9BA37CE4-7680-8127-058D-119EB7E3FB98}"/>
          </ac:spMkLst>
        </pc:spChg>
        <pc:grpChg chg="add mod ord">
          <ac:chgData name="NGUYEN TRAN THANH HA" userId="40ff07b2-255e-4a7d-8cb5-f3e720c93a43" providerId="ADAL" clId="{C4A96A83-F0CD-4C97-B369-FE7B7DDEF133}" dt="2024-06-11T07:58:02.353" v="2595" actId="14100"/>
          <ac:grpSpMkLst>
            <pc:docMk/>
            <pc:sldMk cId="1082560225" sldId="309"/>
            <ac:grpSpMk id="12" creationId="{5C1A30C7-56F0-EC88-BE56-709C052A807C}"/>
          </ac:grpSpMkLst>
        </pc:grpChg>
        <pc:grpChg chg="add mod ord">
          <ac:chgData name="NGUYEN TRAN THANH HA" userId="40ff07b2-255e-4a7d-8cb5-f3e720c93a43" providerId="ADAL" clId="{C4A96A83-F0CD-4C97-B369-FE7B7DDEF133}" dt="2024-06-11T07:58:17.396" v="2599" actId="1076"/>
          <ac:grpSpMkLst>
            <pc:docMk/>
            <pc:sldMk cId="1082560225" sldId="309"/>
            <ac:grpSpMk id="15" creationId="{1CA1BB2C-0F7B-C379-6A9D-99B095021788}"/>
          </ac:grpSpMkLst>
        </pc:grpChg>
        <pc:picChg chg="add mod modCrop">
          <ac:chgData name="NGUYEN TRAN THANH HA" userId="40ff07b2-255e-4a7d-8cb5-f3e720c93a43" providerId="ADAL" clId="{C4A96A83-F0CD-4C97-B369-FE7B7DDEF133}" dt="2024-06-11T07:58:30.036" v="2603" actId="1076"/>
          <ac:picMkLst>
            <pc:docMk/>
            <pc:sldMk cId="1082560225" sldId="309"/>
            <ac:picMk id="8" creationId="{32B7E16E-68CA-0393-86BE-EE6960981B3E}"/>
          </ac:picMkLst>
        </pc:picChg>
        <pc:picChg chg="add mod modCrop">
          <ac:chgData name="NGUYEN TRAN THANH HA" userId="40ff07b2-255e-4a7d-8cb5-f3e720c93a43" providerId="ADAL" clId="{C4A96A83-F0CD-4C97-B369-FE7B7DDEF133}" dt="2024-06-11T07:58:39.258" v="2606" actId="1076"/>
          <ac:picMkLst>
            <pc:docMk/>
            <pc:sldMk cId="1082560225" sldId="309"/>
            <ac:picMk id="9" creationId="{7B31E636-6D24-5A01-143D-AB199A369962}"/>
          </ac:picMkLst>
        </pc:picChg>
      </pc:sldChg>
      <pc:sldChg chg="addSp delSp modSp new mod modClrScheme chgLayout">
        <pc:chgData name="NGUYEN TRAN THANH HA" userId="40ff07b2-255e-4a7d-8cb5-f3e720c93a43" providerId="ADAL" clId="{C4A96A83-F0CD-4C97-B369-FE7B7DDEF133}" dt="2024-06-11T08:07:57.963" v="2772" actId="1076"/>
        <pc:sldMkLst>
          <pc:docMk/>
          <pc:sldMk cId="2537368523" sldId="310"/>
        </pc:sldMkLst>
        <pc:spChg chg="del">
          <ac:chgData name="NGUYEN TRAN THANH HA" userId="40ff07b2-255e-4a7d-8cb5-f3e720c93a43" providerId="ADAL" clId="{C4A96A83-F0CD-4C97-B369-FE7B7DDEF133}" dt="2024-06-11T08:01:41.413" v="2626" actId="478"/>
          <ac:spMkLst>
            <pc:docMk/>
            <pc:sldMk cId="2537368523" sldId="310"/>
            <ac:spMk id="2" creationId="{1208DDC3-8B58-8302-D2C3-7F207DE4BFFB}"/>
          </ac:spMkLst>
        </pc:spChg>
        <pc:spChg chg="del">
          <ac:chgData name="NGUYEN TRAN THANH HA" userId="40ff07b2-255e-4a7d-8cb5-f3e720c93a43" providerId="ADAL" clId="{C4A96A83-F0CD-4C97-B369-FE7B7DDEF133}" dt="2024-06-11T08:01:43.017" v="2627" actId="478"/>
          <ac:spMkLst>
            <pc:docMk/>
            <pc:sldMk cId="2537368523" sldId="310"/>
            <ac:spMk id="3" creationId="{61032CBE-E710-B8AD-FFE5-B3451AC64654}"/>
          </ac:spMkLst>
        </pc:spChg>
        <pc:spChg chg="del">
          <ac:chgData name="NGUYEN TRAN THANH HA" userId="40ff07b2-255e-4a7d-8cb5-f3e720c93a43" providerId="ADAL" clId="{C4A96A83-F0CD-4C97-B369-FE7B7DDEF133}" dt="2024-06-11T08:01:44.913" v="2628" actId="478"/>
          <ac:spMkLst>
            <pc:docMk/>
            <pc:sldMk cId="2537368523" sldId="310"/>
            <ac:spMk id="4" creationId="{0D840A67-79EC-A492-D52F-19B74D0E1479}"/>
          </ac:spMkLst>
        </pc:spChg>
        <pc:spChg chg="del">
          <ac:chgData name="NGUYEN TRAN THANH HA" userId="40ff07b2-255e-4a7d-8cb5-f3e720c93a43" providerId="ADAL" clId="{C4A96A83-F0CD-4C97-B369-FE7B7DDEF133}" dt="2024-06-11T08:01:46.394" v="2629" actId="478"/>
          <ac:spMkLst>
            <pc:docMk/>
            <pc:sldMk cId="2537368523" sldId="310"/>
            <ac:spMk id="5" creationId="{0D76D110-E06D-916E-577D-DF094F58C99C}"/>
          </ac:spMkLst>
        </pc:spChg>
        <pc:spChg chg="del mod">
          <ac:chgData name="NGUYEN TRAN THANH HA" userId="40ff07b2-255e-4a7d-8cb5-f3e720c93a43" providerId="ADAL" clId="{C4A96A83-F0CD-4C97-B369-FE7B7DDEF133}" dt="2024-06-11T08:02:06.854" v="2686" actId="478"/>
          <ac:spMkLst>
            <pc:docMk/>
            <pc:sldMk cId="2537368523" sldId="310"/>
            <ac:spMk id="6" creationId="{E6ACCAC5-5BB0-F20A-F0A6-48241D7F3669}"/>
          </ac:spMkLst>
        </pc:spChg>
        <pc:spChg chg="add del mod">
          <ac:chgData name="NGUYEN TRAN THANH HA" userId="40ff07b2-255e-4a7d-8cb5-f3e720c93a43" providerId="ADAL" clId="{C4A96A83-F0CD-4C97-B369-FE7B7DDEF133}" dt="2024-06-11T08:02:07.910" v="2687" actId="478"/>
          <ac:spMkLst>
            <pc:docMk/>
            <pc:sldMk cId="2537368523" sldId="310"/>
            <ac:spMk id="8" creationId="{3EB19A6C-39A1-4355-312B-41C13E27D3D1}"/>
          </ac:spMkLst>
        </pc:spChg>
        <pc:spChg chg="mod">
          <ac:chgData name="NGUYEN TRAN THANH HA" userId="40ff07b2-255e-4a7d-8cb5-f3e720c93a43" providerId="ADAL" clId="{C4A96A83-F0CD-4C97-B369-FE7B7DDEF133}" dt="2024-06-11T08:02:18.894" v="2689"/>
          <ac:spMkLst>
            <pc:docMk/>
            <pc:sldMk cId="2537368523" sldId="310"/>
            <ac:spMk id="10" creationId="{8312D119-1D1D-B62B-8054-8705BFAFE651}"/>
          </ac:spMkLst>
        </pc:spChg>
        <pc:spChg chg="mod">
          <ac:chgData name="NGUYEN TRAN THANH HA" userId="40ff07b2-255e-4a7d-8cb5-f3e720c93a43" providerId="ADAL" clId="{C4A96A83-F0CD-4C97-B369-FE7B7DDEF133}" dt="2024-06-11T08:02:18.894" v="2689"/>
          <ac:spMkLst>
            <pc:docMk/>
            <pc:sldMk cId="2537368523" sldId="310"/>
            <ac:spMk id="11" creationId="{3360DE15-75F1-FF63-E3AF-A9B41DE4E24A}"/>
          </ac:spMkLst>
        </pc:spChg>
        <pc:spChg chg="add mod">
          <ac:chgData name="NGUYEN TRAN THANH HA" userId="40ff07b2-255e-4a7d-8cb5-f3e720c93a43" providerId="ADAL" clId="{C4A96A83-F0CD-4C97-B369-FE7B7DDEF133}" dt="2024-06-11T08:03:08.405" v="2749" actId="1076"/>
          <ac:spMkLst>
            <pc:docMk/>
            <pc:sldMk cId="2537368523" sldId="310"/>
            <ac:spMk id="12" creationId="{DA8222AB-6374-306C-CE85-AF6316A25C6D}"/>
          </ac:spMkLst>
        </pc:spChg>
        <pc:grpChg chg="add mod">
          <ac:chgData name="NGUYEN TRAN THANH HA" userId="40ff07b2-255e-4a7d-8cb5-f3e720c93a43" providerId="ADAL" clId="{C4A96A83-F0CD-4C97-B369-FE7B7DDEF133}" dt="2024-06-11T08:03:04.536" v="2748" actId="1076"/>
          <ac:grpSpMkLst>
            <pc:docMk/>
            <pc:sldMk cId="2537368523" sldId="310"/>
            <ac:grpSpMk id="9" creationId="{79285844-1949-3CB8-C23E-C46F96A13BA2}"/>
          </ac:grpSpMkLst>
        </pc:grpChg>
        <pc:picChg chg="add mod modCrop">
          <ac:chgData name="NGUYEN TRAN THANH HA" userId="40ff07b2-255e-4a7d-8cb5-f3e720c93a43" providerId="ADAL" clId="{C4A96A83-F0CD-4C97-B369-FE7B7DDEF133}" dt="2024-06-11T08:07:57.963" v="2772" actId="1076"/>
          <ac:picMkLst>
            <pc:docMk/>
            <pc:sldMk cId="2537368523" sldId="310"/>
            <ac:picMk id="13" creationId="{8C27A97A-9DAF-8210-1276-D68C7BC9AEC5}"/>
          </ac:picMkLst>
        </pc:picChg>
        <pc:picChg chg="add mod modCrop">
          <ac:chgData name="NGUYEN TRAN THANH HA" userId="40ff07b2-255e-4a7d-8cb5-f3e720c93a43" providerId="ADAL" clId="{C4A96A83-F0CD-4C97-B369-FE7B7DDEF133}" dt="2024-06-11T08:07:45.904" v="2769" actId="1076"/>
          <ac:picMkLst>
            <pc:docMk/>
            <pc:sldMk cId="2537368523" sldId="310"/>
            <ac:picMk id="14" creationId="{9918E953-8DCD-436E-0023-B76BC1577038}"/>
          </ac:picMkLst>
        </pc:picChg>
        <pc:picChg chg="add mod modCrop">
          <ac:chgData name="NGUYEN TRAN THANH HA" userId="40ff07b2-255e-4a7d-8cb5-f3e720c93a43" providerId="ADAL" clId="{C4A96A83-F0CD-4C97-B369-FE7B7DDEF133}" dt="2024-06-11T08:07:34.348" v="2767" actId="1076"/>
          <ac:picMkLst>
            <pc:docMk/>
            <pc:sldMk cId="2537368523" sldId="310"/>
            <ac:picMk id="15" creationId="{C0606EF3-F29D-B79F-369D-AEEB9F21E372}"/>
          </ac:picMkLst>
        </pc:picChg>
      </pc:sldChg>
      <pc:sldChg chg="addSp modSp new mod">
        <pc:chgData name="NGUYEN TRAN THANH HA" userId="40ff07b2-255e-4a7d-8cb5-f3e720c93a43" providerId="ADAL" clId="{C4A96A83-F0CD-4C97-B369-FE7B7DDEF133}" dt="2024-06-11T08:28:19.271" v="2985" actId="1076"/>
        <pc:sldMkLst>
          <pc:docMk/>
          <pc:sldMk cId="3818456601" sldId="311"/>
        </pc:sldMkLst>
        <pc:spChg chg="add mod">
          <ac:chgData name="NGUYEN TRAN THANH HA" userId="40ff07b2-255e-4a7d-8cb5-f3e720c93a43" providerId="ADAL" clId="{C4A96A83-F0CD-4C97-B369-FE7B7DDEF133}" dt="2024-06-11T08:28:06.950" v="2981" actId="1076"/>
          <ac:spMkLst>
            <pc:docMk/>
            <pc:sldMk cId="3818456601" sldId="311"/>
            <ac:spMk id="2" creationId="{F329B17C-F02B-FB10-6096-05820EAF16AE}"/>
          </ac:spMkLst>
        </pc:spChg>
        <pc:spChg chg="add mod">
          <ac:chgData name="NGUYEN TRAN THANH HA" userId="40ff07b2-255e-4a7d-8cb5-f3e720c93a43" providerId="ADAL" clId="{C4A96A83-F0CD-4C97-B369-FE7B7DDEF133}" dt="2024-06-11T08:28:19.271" v="2985" actId="1076"/>
          <ac:spMkLst>
            <pc:docMk/>
            <pc:sldMk cId="3818456601" sldId="311"/>
            <ac:spMk id="5" creationId="{D46C7DE6-2EFA-6F0B-D595-36047EB8D610}"/>
          </ac:spMkLst>
        </pc:spChg>
        <pc:picChg chg="add mod modCrop">
          <ac:chgData name="NGUYEN TRAN THANH HA" userId="40ff07b2-255e-4a7d-8cb5-f3e720c93a43" providerId="ADAL" clId="{C4A96A83-F0CD-4C97-B369-FE7B7DDEF133}" dt="2024-06-11T08:12:53.932" v="2812" actId="1076"/>
          <ac:picMkLst>
            <pc:docMk/>
            <pc:sldMk cId="3818456601" sldId="311"/>
            <ac:picMk id="3" creationId="{5F36F0A3-4422-C4DC-D838-971DEA51B7C8}"/>
          </ac:picMkLst>
        </pc:picChg>
        <pc:picChg chg="add mod modCrop">
          <ac:chgData name="NGUYEN TRAN THANH HA" userId="40ff07b2-255e-4a7d-8cb5-f3e720c93a43" providerId="ADAL" clId="{C4A96A83-F0CD-4C97-B369-FE7B7DDEF133}" dt="2024-06-11T08:12:17.246" v="2806" actId="14100"/>
          <ac:picMkLst>
            <pc:docMk/>
            <pc:sldMk cId="3818456601" sldId="311"/>
            <ac:picMk id="4" creationId="{0DAE7E96-1184-8393-1390-CEC7B8C13C92}"/>
          </ac:picMkLst>
        </pc:picChg>
      </pc:sldChg>
      <pc:sldChg chg="addSp modSp new mod">
        <pc:chgData name="NGUYEN TRAN THANH HA" userId="40ff07b2-255e-4a7d-8cb5-f3e720c93a43" providerId="ADAL" clId="{C4A96A83-F0CD-4C97-B369-FE7B7DDEF133}" dt="2024-06-11T08:14:54.371" v="2824" actId="14100"/>
        <pc:sldMkLst>
          <pc:docMk/>
          <pc:sldMk cId="2675134340" sldId="312"/>
        </pc:sldMkLst>
        <pc:spChg chg="mod">
          <ac:chgData name="NGUYEN TRAN THANH HA" userId="40ff07b2-255e-4a7d-8cb5-f3e720c93a43" providerId="ADAL" clId="{C4A96A83-F0CD-4C97-B369-FE7B7DDEF133}" dt="2024-06-11T08:13:42.297" v="2814"/>
          <ac:spMkLst>
            <pc:docMk/>
            <pc:sldMk cId="2675134340" sldId="312"/>
            <ac:spMk id="3" creationId="{B2E53FD8-8506-03F7-0760-BD266D17FF18}"/>
          </ac:spMkLst>
        </pc:spChg>
        <pc:spChg chg="mod">
          <ac:chgData name="NGUYEN TRAN THANH HA" userId="40ff07b2-255e-4a7d-8cb5-f3e720c93a43" providerId="ADAL" clId="{C4A96A83-F0CD-4C97-B369-FE7B7DDEF133}" dt="2024-06-11T08:13:42.297" v="2814"/>
          <ac:spMkLst>
            <pc:docMk/>
            <pc:sldMk cId="2675134340" sldId="312"/>
            <ac:spMk id="4" creationId="{C37767DD-4224-586F-DBEA-CE9F0FD38709}"/>
          </ac:spMkLst>
        </pc:spChg>
        <pc:spChg chg="add mod">
          <ac:chgData name="NGUYEN TRAN THANH HA" userId="40ff07b2-255e-4a7d-8cb5-f3e720c93a43" providerId="ADAL" clId="{C4A96A83-F0CD-4C97-B369-FE7B7DDEF133}" dt="2024-06-11T08:14:02.987" v="2817"/>
          <ac:spMkLst>
            <pc:docMk/>
            <pc:sldMk cId="2675134340" sldId="312"/>
            <ac:spMk id="5" creationId="{0C6C4DDB-E344-021D-8AD0-8858EC70F29E}"/>
          </ac:spMkLst>
        </pc:spChg>
        <pc:grpChg chg="add mod">
          <ac:chgData name="NGUYEN TRAN THANH HA" userId="40ff07b2-255e-4a7d-8cb5-f3e720c93a43" providerId="ADAL" clId="{C4A96A83-F0CD-4C97-B369-FE7B7DDEF133}" dt="2024-06-11T08:13:42.297" v="2814"/>
          <ac:grpSpMkLst>
            <pc:docMk/>
            <pc:sldMk cId="2675134340" sldId="312"/>
            <ac:grpSpMk id="2" creationId="{16980332-63E7-182D-6C3B-E4E3A12CBD0A}"/>
          </ac:grpSpMkLst>
        </pc:grpChg>
        <pc:picChg chg="add mod">
          <ac:chgData name="NGUYEN TRAN THANH HA" userId="40ff07b2-255e-4a7d-8cb5-f3e720c93a43" providerId="ADAL" clId="{C4A96A83-F0CD-4C97-B369-FE7B7DDEF133}" dt="2024-06-11T08:14:54.371" v="2824" actId="14100"/>
          <ac:picMkLst>
            <pc:docMk/>
            <pc:sldMk cId="2675134340" sldId="312"/>
            <ac:picMk id="6" creationId="{8F7C6627-ABEB-C87A-A568-0A4C78B6F3BC}"/>
          </ac:picMkLst>
        </pc:picChg>
      </pc:sldChg>
      <pc:sldChg chg="addSp modSp new mod">
        <pc:chgData name="NGUYEN TRAN THANH HA" userId="40ff07b2-255e-4a7d-8cb5-f3e720c93a43" providerId="ADAL" clId="{C4A96A83-F0CD-4C97-B369-FE7B7DDEF133}" dt="2024-06-11T08:17:05.101" v="2841" actId="1076"/>
        <pc:sldMkLst>
          <pc:docMk/>
          <pc:sldMk cId="3837054695" sldId="313"/>
        </pc:sldMkLst>
        <pc:picChg chg="add mod modCrop">
          <ac:chgData name="NGUYEN TRAN THANH HA" userId="40ff07b2-255e-4a7d-8cb5-f3e720c93a43" providerId="ADAL" clId="{C4A96A83-F0CD-4C97-B369-FE7B7DDEF133}" dt="2024-06-11T08:17:05.101" v="2841" actId="1076"/>
          <ac:picMkLst>
            <pc:docMk/>
            <pc:sldMk cId="3837054695" sldId="313"/>
            <ac:picMk id="2" creationId="{BEF9B498-344D-DAE7-053F-1CE996277F3A}"/>
          </ac:picMkLst>
        </pc:picChg>
        <pc:picChg chg="add mod modCrop">
          <ac:chgData name="NGUYEN TRAN THANH HA" userId="40ff07b2-255e-4a7d-8cb5-f3e720c93a43" providerId="ADAL" clId="{C4A96A83-F0CD-4C97-B369-FE7B7DDEF133}" dt="2024-06-11T08:16:45.533" v="2837" actId="1076"/>
          <ac:picMkLst>
            <pc:docMk/>
            <pc:sldMk cId="3837054695" sldId="313"/>
            <ac:picMk id="3" creationId="{2F00ABAE-0839-F8B8-3772-96DC4ECEB390}"/>
          </ac:picMkLst>
        </pc:picChg>
        <pc:picChg chg="add mod modCrop">
          <ac:chgData name="NGUYEN TRAN THANH HA" userId="40ff07b2-255e-4a7d-8cb5-f3e720c93a43" providerId="ADAL" clId="{C4A96A83-F0CD-4C97-B369-FE7B7DDEF133}" dt="2024-06-11T08:16:56.956" v="2839" actId="1076"/>
          <ac:picMkLst>
            <pc:docMk/>
            <pc:sldMk cId="3837054695" sldId="313"/>
            <ac:picMk id="4" creationId="{C130555C-F124-E065-71BE-DB2825DF4B9C}"/>
          </ac:picMkLst>
        </pc:picChg>
      </pc:sldChg>
      <pc:sldChg chg="addSp modSp new mod">
        <pc:chgData name="NGUYEN TRAN THANH HA" userId="40ff07b2-255e-4a7d-8cb5-f3e720c93a43" providerId="ADAL" clId="{C4A96A83-F0CD-4C97-B369-FE7B7DDEF133}" dt="2024-06-11T08:19:05.644" v="2856" actId="14100"/>
        <pc:sldMkLst>
          <pc:docMk/>
          <pc:sldMk cId="1641532445" sldId="314"/>
        </pc:sldMkLst>
        <pc:picChg chg="add mod modCrop">
          <ac:chgData name="NGUYEN TRAN THANH HA" userId="40ff07b2-255e-4a7d-8cb5-f3e720c93a43" providerId="ADAL" clId="{C4A96A83-F0CD-4C97-B369-FE7B7DDEF133}" dt="2024-06-11T08:18:58.735" v="2855" actId="14100"/>
          <ac:picMkLst>
            <pc:docMk/>
            <pc:sldMk cId="1641532445" sldId="314"/>
            <ac:picMk id="2" creationId="{730B8194-206D-2AC5-BB5A-31B6370A9B8A}"/>
          </ac:picMkLst>
        </pc:picChg>
        <pc:picChg chg="add mod modCrop">
          <ac:chgData name="NGUYEN TRAN THANH HA" userId="40ff07b2-255e-4a7d-8cb5-f3e720c93a43" providerId="ADAL" clId="{C4A96A83-F0CD-4C97-B369-FE7B7DDEF133}" dt="2024-06-11T08:19:05.644" v="2856" actId="14100"/>
          <ac:picMkLst>
            <pc:docMk/>
            <pc:sldMk cId="1641532445" sldId="314"/>
            <ac:picMk id="3" creationId="{E63C1FD3-0EAB-74AB-8D7E-D3895CB67C7B}"/>
          </ac:picMkLst>
        </pc:picChg>
      </pc:sldChg>
      <pc:sldChg chg="addSp modSp new mod">
        <pc:chgData name="NGUYEN TRAN THANH HA" userId="40ff07b2-255e-4a7d-8cb5-f3e720c93a43" providerId="ADAL" clId="{C4A96A83-F0CD-4C97-B369-FE7B7DDEF133}" dt="2024-06-11T08:21:23.270" v="2877" actId="14100"/>
        <pc:sldMkLst>
          <pc:docMk/>
          <pc:sldMk cId="2782343386" sldId="315"/>
        </pc:sldMkLst>
        <pc:picChg chg="add mod modCrop">
          <ac:chgData name="NGUYEN TRAN THANH HA" userId="40ff07b2-255e-4a7d-8cb5-f3e720c93a43" providerId="ADAL" clId="{C4A96A83-F0CD-4C97-B369-FE7B7DDEF133}" dt="2024-06-11T08:21:14.720" v="2874" actId="1076"/>
          <ac:picMkLst>
            <pc:docMk/>
            <pc:sldMk cId="2782343386" sldId="315"/>
            <ac:picMk id="2" creationId="{2025C05A-E694-021D-5803-8E95E4BF1A41}"/>
          </ac:picMkLst>
        </pc:picChg>
        <pc:picChg chg="add mod modCrop">
          <ac:chgData name="NGUYEN TRAN THANH HA" userId="40ff07b2-255e-4a7d-8cb5-f3e720c93a43" providerId="ADAL" clId="{C4A96A83-F0CD-4C97-B369-FE7B7DDEF133}" dt="2024-06-11T08:21:18.543" v="2875" actId="1076"/>
          <ac:picMkLst>
            <pc:docMk/>
            <pc:sldMk cId="2782343386" sldId="315"/>
            <ac:picMk id="3" creationId="{03091F27-3313-8BCF-B5AC-DC10411DB12B}"/>
          </ac:picMkLst>
        </pc:picChg>
        <pc:picChg chg="add mod modCrop">
          <ac:chgData name="NGUYEN TRAN THANH HA" userId="40ff07b2-255e-4a7d-8cb5-f3e720c93a43" providerId="ADAL" clId="{C4A96A83-F0CD-4C97-B369-FE7B7DDEF133}" dt="2024-06-11T08:21:23.270" v="2877" actId="14100"/>
          <ac:picMkLst>
            <pc:docMk/>
            <pc:sldMk cId="2782343386" sldId="315"/>
            <ac:picMk id="4" creationId="{7809E670-D029-79DB-4911-0A2B93FB7A7C}"/>
          </ac:picMkLst>
        </pc:picChg>
      </pc:sldChg>
      <pc:sldChg chg="addSp modSp new mod">
        <pc:chgData name="NGUYEN TRAN THANH HA" userId="40ff07b2-255e-4a7d-8cb5-f3e720c93a43" providerId="ADAL" clId="{C4A96A83-F0CD-4C97-B369-FE7B7DDEF133}" dt="2024-06-11T08:23:28.567" v="2891" actId="1076"/>
        <pc:sldMkLst>
          <pc:docMk/>
          <pc:sldMk cId="1104656126" sldId="316"/>
        </pc:sldMkLst>
        <pc:picChg chg="add mod modCrop">
          <ac:chgData name="NGUYEN TRAN THANH HA" userId="40ff07b2-255e-4a7d-8cb5-f3e720c93a43" providerId="ADAL" clId="{C4A96A83-F0CD-4C97-B369-FE7B7DDEF133}" dt="2024-06-11T08:23:16.276" v="2888" actId="1076"/>
          <ac:picMkLst>
            <pc:docMk/>
            <pc:sldMk cId="1104656126" sldId="316"/>
            <ac:picMk id="2" creationId="{B0AB4C95-3FA5-679E-43C6-B19B103A0DCD}"/>
          </ac:picMkLst>
        </pc:picChg>
        <pc:picChg chg="add mod modCrop">
          <ac:chgData name="NGUYEN TRAN THANH HA" userId="40ff07b2-255e-4a7d-8cb5-f3e720c93a43" providerId="ADAL" clId="{C4A96A83-F0CD-4C97-B369-FE7B7DDEF133}" dt="2024-06-11T08:23:28.567" v="2891" actId="1076"/>
          <ac:picMkLst>
            <pc:docMk/>
            <pc:sldMk cId="1104656126" sldId="316"/>
            <ac:picMk id="3" creationId="{490E5EEF-EED1-BEA7-7A50-BC5D9419415E}"/>
          </ac:picMkLst>
        </pc:picChg>
      </pc:sldChg>
      <pc:sldChg chg="addSp modSp new add del mod">
        <pc:chgData name="NGUYEN TRAN THANH HA" userId="40ff07b2-255e-4a7d-8cb5-f3e720c93a43" providerId="ADAL" clId="{C4A96A83-F0CD-4C97-B369-FE7B7DDEF133}" dt="2024-06-11T08:35:01.080" v="3075" actId="14100"/>
        <pc:sldMkLst>
          <pc:docMk/>
          <pc:sldMk cId="4149504613" sldId="317"/>
        </pc:sldMkLst>
        <pc:spChg chg="add mod">
          <ac:chgData name="NGUYEN TRAN THANH HA" userId="40ff07b2-255e-4a7d-8cb5-f3e720c93a43" providerId="ADAL" clId="{C4A96A83-F0CD-4C97-B369-FE7B7DDEF133}" dt="2024-06-11T08:25:09.937" v="2927" actId="1076"/>
          <ac:spMkLst>
            <pc:docMk/>
            <pc:sldMk cId="4149504613" sldId="317"/>
            <ac:spMk id="2" creationId="{E5DC301A-30D4-9977-E75B-7E20E8743DE3}"/>
          </ac:spMkLst>
        </pc:spChg>
        <pc:spChg chg="mod">
          <ac:chgData name="NGUYEN TRAN THANH HA" userId="40ff07b2-255e-4a7d-8cb5-f3e720c93a43" providerId="ADAL" clId="{C4A96A83-F0CD-4C97-B369-FE7B7DDEF133}" dt="2024-06-11T08:25:25.472" v="2928"/>
          <ac:spMkLst>
            <pc:docMk/>
            <pc:sldMk cId="4149504613" sldId="317"/>
            <ac:spMk id="4" creationId="{C02AEA98-DD33-CFAB-1B3A-2627C226E2C7}"/>
          </ac:spMkLst>
        </pc:spChg>
        <pc:spChg chg="mod">
          <ac:chgData name="NGUYEN TRAN THANH HA" userId="40ff07b2-255e-4a7d-8cb5-f3e720c93a43" providerId="ADAL" clId="{C4A96A83-F0CD-4C97-B369-FE7B7DDEF133}" dt="2024-06-11T08:25:25.472" v="2928"/>
          <ac:spMkLst>
            <pc:docMk/>
            <pc:sldMk cId="4149504613" sldId="317"/>
            <ac:spMk id="5" creationId="{70A50C87-53D6-ABBE-E160-AF5B4F274A99}"/>
          </ac:spMkLst>
        </pc:spChg>
        <pc:spChg chg="add mod">
          <ac:chgData name="NGUYEN TRAN THANH HA" userId="40ff07b2-255e-4a7d-8cb5-f3e720c93a43" providerId="ADAL" clId="{C4A96A83-F0CD-4C97-B369-FE7B7DDEF133}" dt="2024-06-11T08:25:50.504" v="2968" actId="1076"/>
          <ac:spMkLst>
            <pc:docMk/>
            <pc:sldMk cId="4149504613" sldId="317"/>
            <ac:spMk id="6" creationId="{A7E6BC5E-BC12-619C-D7B8-BE551DDE84CE}"/>
          </ac:spMkLst>
        </pc:spChg>
        <pc:spChg chg="add mod">
          <ac:chgData name="NGUYEN TRAN THANH HA" userId="40ff07b2-255e-4a7d-8cb5-f3e720c93a43" providerId="ADAL" clId="{C4A96A83-F0CD-4C97-B369-FE7B7DDEF133}" dt="2024-06-11T08:35:01.080" v="3075" actId="14100"/>
          <ac:spMkLst>
            <pc:docMk/>
            <pc:sldMk cId="4149504613" sldId="317"/>
            <ac:spMk id="9" creationId="{25CDF8C9-764C-EFBD-CA74-EE5DB86E05CB}"/>
          </ac:spMkLst>
        </pc:spChg>
        <pc:spChg chg="add mod">
          <ac:chgData name="NGUYEN TRAN THANH HA" userId="40ff07b2-255e-4a7d-8cb5-f3e720c93a43" providerId="ADAL" clId="{C4A96A83-F0CD-4C97-B369-FE7B7DDEF133}" dt="2024-06-11T08:34:25.743" v="3068" actId="403"/>
          <ac:spMkLst>
            <pc:docMk/>
            <pc:sldMk cId="4149504613" sldId="317"/>
            <ac:spMk id="11" creationId="{89582F14-2B26-8B69-5486-5B505B807880}"/>
          </ac:spMkLst>
        </pc:spChg>
        <pc:grpChg chg="add mod">
          <ac:chgData name="NGUYEN TRAN THANH HA" userId="40ff07b2-255e-4a7d-8cb5-f3e720c93a43" providerId="ADAL" clId="{C4A96A83-F0CD-4C97-B369-FE7B7DDEF133}" dt="2024-06-11T08:25:50.504" v="2968" actId="1076"/>
          <ac:grpSpMkLst>
            <pc:docMk/>
            <pc:sldMk cId="4149504613" sldId="317"/>
            <ac:grpSpMk id="3" creationId="{5972095C-EC24-3143-FE90-C338A0DA0F20}"/>
          </ac:grpSpMkLst>
        </pc:grpChg>
        <pc:picChg chg="add mod">
          <ac:chgData name="NGUYEN TRAN THANH HA" userId="40ff07b2-255e-4a7d-8cb5-f3e720c93a43" providerId="ADAL" clId="{C4A96A83-F0CD-4C97-B369-FE7B7DDEF133}" dt="2024-06-11T08:34:54.260" v="3073" actId="1076"/>
          <ac:picMkLst>
            <pc:docMk/>
            <pc:sldMk cId="4149504613" sldId="317"/>
            <ac:picMk id="8" creationId="{CDC8E1B4-AE4A-8F87-3743-BF21261125CC}"/>
          </ac:picMkLst>
        </pc:picChg>
        <pc:picChg chg="add mod ord modCrop">
          <ac:chgData name="NGUYEN TRAN THANH HA" userId="40ff07b2-255e-4a7d-8cb5-f3e720c93a43" providerId="ADAL" clId="{C4A96A83-F0CD-4C97-B369-FE7B7DDEF133}" dt="2024-06-11T08:32:51.737" v="3033" actId="1076"/>
          <ac:picMkLst>
            <pc:docMk/>
            <pc:sldMk cId="4149504613" sldId="317"/>
            <ac:picMk id="10" creationId="{3789760F-C97E-F5E0-7798-12C40AF27ECD}"/>
          </ac:picMkLst>
        </pc:picChg>
      </pc:sldChg>
      <pc:sldChg chg="addSp delSp modSp new mod">
        <pc:chgData name="NGUYEN TRAN THANH HA" userId="40ff07b2-255e-4a7d-8cb5-f3e720c93a43" providerId="ADAL" clId="{C4A96A83-F0CD-4C97-B369-FE7B7DDEF133}" dt="2024-06-11T08:34:36.816" v="3071" actId="1076"/>
        <pc:sldMkLst>
          <pc:docMk/>
          <pc:sldMk cId="257390797" sldId="318"/>
        </pc:sldMkLst>
        <pc:spChg chg="add del">
          <ac:chgData name="NGUYEN TRAN THANH HA" userId="40ff07b2-255e-4a7d-8cb5-f3e720c93a43" providerId="ADAL" clId="{C4A96A83-F0CD-4C97-B369-FE7B7DDEF133}" dt="2024-06-11T08:32:59.298" v="3035" actId="22"/>
          <ac:spMkLst>
            <pc:docMk/>
            <pc:sldMk cId="257390797" sldId="318"/>
            <ac:spMk id="5" creationId="{7D3472A8-B5C9-85D9-DD61-2FF394FC95F8}"/>
          </ac:spMkLst>
        </pc:spChg>
        <pc:spChg chg="add mod">
          <ac:chgData name="NGUYEN TRAN THANH HA" userId="40ff07b2-255e-4a7d-8cb5-f3e720c93a43" providerId="ADAL" clId="{C4A96A83-F0CD-4C97-B369-FE7B7DDEF133}" dt="2024-06-11T08:34:36.816" v="3071" actId="1076"/>
          <ac:spMkLst>
            <pc:docMk/>
            <pc:sldMk cId="257390797" sldId="318"/>
            <ac:spMk id="6" creationId="{91EA3053-DB6C-CEE8-D2BA-283A03AABEB1}"/>
          </ac:spMkLst>
        </pc:spChg>
        <pc:picChg chg="add mod">
          <ac:chgData name="NGUYEN TRAN THANH HA" userId="40ff07b2-255e-4a7d-8cb5-f3e720c93a43" providerId="ADAL" clId="{C4A96A83-F0CD-4C97-B369-FE7B7DDEF133}" dt="2024-06-11T08:31:36.225" v="3022" actId="1076"/>
          <ac:picMkLst>
            <pc:docMk/>
            <pc:sldMk cId="257390797" sldId="318"/>
            <ac:picMk id="3" creationId="{AF8F0645-E4E4-68C1-54C1-2228BFD4E33A}"/>
          </ac:picMkLst>
        </pc:picChg>
        <pc:picChg chg="add mod ord modCrop">
          <ac:chgData name="NGUYEN TRAN THANH HA" userId="40ff07b2-255e-4a7d-8cb5-f3e720c93a43" providerId="ADAL" clId="{C4A96A83-F0CD-4C97-B369-FE7B7DDEF133}" dt="2024-06-11T08:34:34.228" v="3070" actId="1076"/>
          <ac:picMkLst>
            <pc:docMk/>
            <pc:sldMk cId="257390797" sldId="318"/>
            <ac:picMk id="7" creationId="{87F0625C-6F64-0CA1-7FCC-D6D57C387149}"/>
          </ac:picMkLst>
        </pc:picChg>
      </pc:sldChg>
      <pc:sldChg chg="addSp modSp new mod">
        <pc:chgData name="NGUYEN TRAN THANH HA" userId="40ff07b2-255e-4a7d-8cb5-f3e720c93a43" providerId="ADAL" clId="{C4A96A83-F0CD-4C97-B369-FE7B7DDEF133}" dt="2024-06-11T08:38:48.834" v="3119" actId="1076"/>
        <pc:sldMkLst>
          <pc:docMk/>
          <pc:sldMk cId="2756284634" sldId="319"/>
        </pc:sldMkLst>
        <pc:spChg chg="mod">
          <ac:chgData name="NGUYEN TRAN THANH HA" userId="40ff07b2-255e-4a7d-8cb5-f3e720c93a43" providerId="ADAL" clId="{C4A96A83-F0CD-4C97-B369-FE7B7DDEF133}" dt="2024-06-11T08:36:10.528" v="3077"/>
          <ac:spMkLst>
            <pc:docMk/>
            <pc:sldMk cId="2756284634" sldId="319"/>
            <ac:spMk id="3" creationId="{CA0DE91E-7D02-5983-4075-3F9CB7DB9A1A}"/>
          </ac:spMkLst>
        </pc:spChg>
        <pc:spChg chg="mod">
          <ac:chgData name="NGUYEN TRAN THANH HA" userId="40ff07b2-255e-4a7d-8cb5-f3e720c93a43" providerId="ADAL" clId="{C4A96A83-F0CD-4C97-B369-FE7B7DDEF133}" dt="2024-06-11T08:36:10.528" v="3077"/>
          <ac:spMkLst>
            <pc:docMk/>
            <pc:sldMk cId="2756284634" sldId="319"/>
            <ac:spMk id="4" creationId="{41135595-904E-C66E-60DF-0B8B754670A0}"/>
          </ac:spMkLst>
        </pc:spChg>
        <pc:spChg chg="add mod">
          <ac:chgData name="NGUYEN TRAN THANH HA" userId="40ff07b2-255e-4a7d-8cb5-f3e720c93a43" providerId="ADAL" clId="{C4A96A83-F0CD-4C97-B369-FE7B7DDEF133}" dt="2024-06-11T08:36:43.008" v="3099" actId="1076"/>
          <ac:spMkLst>
            <pc:docMk/>
            <pc:sldMk cId="2756284634" sldId="319"/>
            <ac:spMk id="5" creationId="{3F269ECC-310F-6C17-526A-95295B0D382B}"/>
          </ac:spMkLst>
        </pc:spChg>
        <pc:spChg chg="add mod">
          <ac:chgData name="NGUYEN TRAN THANH HA" userId="40ff07b2-255e-4a7d-8cb5-f3e720c93a43" providerId="ADAL" clId="{C4A96A83-F0CD-4C97-B369-FE7B7DDEF133}" dt="2024-06-11T08:38:48.834" v="3119" actId="1076"/>
          <ac:spMkLst>
            <pc:docMk/>
            <pc:sldMk cId="2756284634" sldId="319"/>
            <ac:spMk id="8" creationId="{6EC109BF-6007-AD4E-5E7D-1AC56E07993D}"/>
          </ac:spMkLst>
        </pc:spChg>
        <pc:grpChg chg="add mod">
          <ac:chgData name="NGUYEN TRAN THANH HA" userId="40ff07b2-255e-4a7d-8cb5-f3e720c93a43" providerId="ADAL" clId="{C4A96A83-F0CD-4C97-B369-FE7B7DDEF133}" dt="2024-06-11T08:36:43.008" v="3099" actId="1076"/>
          <ac:grpSpMkLst>
            <pc:docMk/>
            <pc:sldMk cId="2756284634" sldId="319"/>
            <ac:grpSpMk id="2" creationId="{A9E88233-201F-8269-408A-27069863B3BF}"/>
          </ac:grpSpMkLst>
        </pc:grpChg>
        <pc:picChg chg="add mod modCrop">
          <ac:chgData name="NGUYEN TRAN THANH HA" userId="40ff07b2-255e-4a7d-8cb5-f3e720c93a43" providerId="ADAL" clId="{C4A96A83-F0CD-4C97-B369-FE7B7DDEF133}" dt="2024-06-11T08:37:50.391" v="3108" actId="1076"/>
          <ac:picMkLst>
            <pc:docMk/>
            <pc:sldMk cId="2756284634" sldId="319"/>
            <ac:picMk id="6" creationId="{E2A5F886-B062-DEAB-B1C2-CB99CB443A82}"/>
          </ac:picMkLst>
        </pc:picChg>
        <pc:picChg chg="add mod">
          <ac:chgData name="NGUYEN TRAN THANH HA" userId="40ff07b2-255e-4a7d-8cb5-f3e720c93a43" providerId="ADAL" clId="{C4A96A83-F0CD-4C97-B369-FE7B7DDEF133}" dt="2024-06-11T08:38:02.918" v="3111" actId="1076"/>
          <ac:picMkLst>
            <pc:docMk/>
            <pc:sldMk cId="2756284634" sldId="319"/>
            <ac:picMk id="7" creationId="{F6628130-0159-C88A-BA41-71AE3324ACF2}"/>
          </ac:picMkLst>
        </pc:picChg>
      </pc:sldChg>
      <pc:sldChg chg="addSp modSp new mod">
        <pc:chgData name="NGUYEN TRAN THANH HA" userId="40ff07b2-255e-4a7d-8cb5-f3e720c93a43" providerId="ADAL" clId="{C4A96A83-F0CD-4C97-B369-FE7B7DDEF133}" dt="2024-06-11T08:40:52.516" v="3136" actId="1076"/>
        <pc:sldMkLst>
          <pc:docMk/>
          <pc:sldMk cId="2989708990" sldId="320"/>
        </pc:sldMkLst>
        <pc:spChg chg="add mod">
          <ac:chgData name="NGUYEN TRAN THANH HA" userId="40ff07b2-255e-4a7d-8cb5-f3e720c93a43" providerId="ADAL" clId="{C4A96A83-F0CD-4C97-B369-FE7B7DDEF133}" dt="2024-06-11T08:40:03.151" v="3126" actId="20577"/>
          <ac:spMkLst>
            <pc:docMk/>
            <pc:sldMk cId="2989708990" sldId="320"/>
            <ac:spMk id="2" creationId="{FDD2C1CC-CE5D-AE0B-951E-FDBD8B38A979}"/>
          </ac:spMkLst>
        </pc:spChg>
        <pc:picChg chg="add mod modCrop">
          <ac:chgData name="NGUYEN TRAN THANH HA" userId="40ff07b2-255e-4a7d-8cb5-f3e720c93a43" providerId="ADAL" clId="{C4A96A83-F0CD-4C97-B369-FE7B7DDEF133}" dt="2024-06-11T08:40:38.379" v="3133" actId="1076"/>
          <ac:picMkLst>
            <pc:docMk/>
            <pc:sldMk cId="2989708990" sldId="320"/>
            <ac:picMk id="3" creationId="{14C29046-A64A-76DE-8066-8AE0D38F774F}"/>
          </ac:picMkLst>
        </pc:picChg>
        <pc:picChg chg="add mod">
          <ac:chgData name="NGUYEN TRAN THANH HA" userId="40ff07b2-255e-4a7d-8cb5-f3e720c93a43" providerId="ADAL" clId="{C4A96A83-F0CD-4C97-B369-FE7B7DDEF133}" dt="2024-06-11T08:40:52.516" v="3136" actId="1076"/>
          <ac:picMkLst>
            <pc:docMk/>
            <pc:sldMk cId="2989708990" sldId="320"/>
            <ac:picMk id="4" creationId="{A61A1EAA-F4D4-99F9-419D-DF49A31B680C}"/>
          </ac:picMkLst>
        </pc:picChg>
      </pc:sldChg>
      <pc:sldChg chg="addSp delSp modSp new mod">
        <pc:chgData name="NGUYEN TRAN THANH HA" userId="40ff07b2-255e-4a7d-8cb5-f3e720c93a43" providerId="ADAL" clId="{C4A96A83-F0CD-4C97-B369-FE7B7DDEF133}" dt="2024-06-11T08:45:09.232" v="3184" actId="14100"/>
        <pc:sldMkLst>
          <pc:docMk/>
          <pc:sldMk cId="2565201215" sldId="321"/>
        </pc:sldMkLst>
        <pc:spChg chg="mod">
          <ac:chgData name="NGUYEN TRAN THANH HA" userId="40ff07b2-255e-4a7d-8cb5-f3e720c93a43" providerId="ADAL" clId="{C4A96A83-F0CD-4C97-B369-FE7B7DDEF133}" dt="2024-06-11T08:42:34.660" v="3140"/>
          <ac:spMkLst>
            <pc:docMk/>
            <pc:sldMk cId="2565201215" sldId="321"/>
            <ac:spMk id="4" creationId="{AB432F5C-1029-70F6-CBD3-F360D8774FEB}"/>
          </ac:spMkLst>
        </pc:spChg>
        <pc:spChg chg="mod">
          <ac:chgData name="NGUYEN TRAN THANH HA" userId="40ff07b2-255e-4a7d-8cb5-f3e720c93a43" providerId="ADAL" clId="{C4A96A83-F0CD-4C97-B369-FE7B7DDEF133}" dt="2024-06-11T08:42:34.660" v="3140"/>
          <ac:spMkLst>
            <pc:docMk/>
            <pc:sldMk cId="2565201215" sldId="321"/>
            <ac:spMk id="5" creationId="{31BD98F8-CE87-BBC8-A872-77096523D932}"/>
          </ac:spMkLst>
        </pc:spChg>
        <pc:spChg chg="add mod">
          <ac:chgData name="NGUYEN TRAN THANH HA" userId="40ff07b2-255e-4a7d-8cb5-f3e720c93a43" providerId="ADAL" clId="{C4A96A83-F0CD-4C97-B369-FE7B7DDEF133}" dt="2024-06-11T08:43:24.659" v="3155" actId="14100"/>
          <ac:spMkLst>
            <pc:docMk/>
            <pc:sldMk cId="2565201215" sldId="321"/>
            <ac:spMk id="6" creationId="{DF1BFD6C-4C12-9732-6A46-8D540D64A230}"/>
          </ac:spMkLst>
        </pc:spChg>
        <pc:grpChg chg="add mod">
          <ac:chgData name="NGUYEN TRAN THANH HA" userId="40ff07b2-255e-4a7d-8cb5-f3e720c93a43" providerId="ADAL" clId="{C4A96A83-F0CD-4C97-B369-FE7B7DDEF133}" dt="2024-06-11T08:43:24.659" v="3155" actId="14100"/>
          <ac:grpSpMkLst>
            <pc:docMk/>
            <pc:sldMk cId="2565201215" sldId="321"/>
            <ac:grpSpMk id="3" creationId="{C6A1A6DE-614E-8C69-A419-EF5145928AB5}"/>
          </ac:grpSpMkLst>
        </pc:grpChg>
        <pc:picChg chg="add del mod">
          <ac:chgData name="NGUYEN TRAN THANH HA" userId="40ff07b2-255e-4a7d-8cb5-f3e720c93a43" providerId="ADAL" clId="{C4A96A83-F0CD-4C97-B369-FE7B7DDEF133}" dt="2024-06-11T08:42:22.766" v="3139" actId="478"/>
          <ac:picMkLst>
            <pc:docMk/>
            <pc:sldMk cId="2565201215" sldId="321"/>
            <ac:picMk id="2" creationId="{0832B92C-59AC-1159-9650-12A5594891B6}"/>
          </ac:picMkLst>
        </pc:picChg>
        <pc:picChg chg="add mod ord modCrop">
          <ac:chgData name="NGUYEN TRAN THANH HA" userId="40ff07b2-255e-4a7d-8cb5-f3e720c93a43" providerId="ADAL" clId="{C4A96A83-F0CD-4C97-B369-FE7B7DDEF133}" dt="2024-06-11T08:45:09.232" v="3184" actId="14100"/>
          <ac:picMkLst>
            <pc:docMk/>
            <pc:sldMk cId="2565201215" sldId="321"/>
            <ac:picMk id="7" creationId="{601BDD01-CCD6-BAA3-CDDD-74A44FD500DB}"/>
          </ac:picMkLst>
        </pc:picChg>
      </pc:sldChg>
      <pc:sldChg chg="addSp delSp modSp new mod modClrScheme chgLayout">
        <pc:chgData name="NGUYEN TRAN THANH HA" userId="40ff07b2-255e-4a7d-8cb5-f3e720c93a43" providerId="ADAL" clId="{C4A96A83-F0CD-4C97-B369-FE7B7DDEF133}" dt="2024-06-11T08:53:46.726" v="3256" actId="1076"/>
        <pc:sldMkLst>
          <pc:docMk/>
          <pc:sldMk cId="2468773859" sldId="322"/>
        </pc:sldMkLst>
        <pc:spChg chg="del mod ord">
          <ac:chgData name="NGUYEN TRAN THANH HA" userId="40ff07b2-255e-4a7d-8cb5-f3e720c93a43" providerId="ADAL" clId="{C4A96A83-F0CD-4C97-B369-FE7B7DDEF133}" dt="2024-06-11T08:45:52.329" v="3186" actId="700"/>
          <ac:spMkLst>
            <pc:docMk/>
            <pc:sldMk cId="2468773859" sldId="322"/>
            <ac:spMk id="2" creationId="{0F0BF4B3-CEEF-1D20-9B07-8A2A92F57D62}"/>
          </ac:spMkLst>
        </pc:spChg>
        <pc:spChg chg="del mod ord">
          <ac:chgData name="NGUYEN TRAN THANH HA" userId="40ff07b2-255e-4a7d-8cb5-f3e720c93a43" providerId="ADAL" clId="{C4A96A83-F0CD-4C97-B369-FE7B7DDEF133}" dt="2024-06-11T08:45:52.329" v="3186" actId="700"/>
          <ac:spMkLst>
            <pc:docMk/>
            <pc:sldMk cId="2468773859" sldId="322"/>
            <ac:spMk id="3" creationId="{B8E8CC10-F0DD-AF31-E0F0-720C8D2C51E8}"/>
          </ac:spMkLst>
        </pc:spChg>
        <pc:spChg chg="add del mod ord">
          <ac:chgData name="NGUYEN TRAN THANH HA" userId="40ff07b2-255e-4a7d-8cb5-f3e720c93a43" providerId="ADAL" clId="{C4A96A83-F0CD-4C97-B369-FE7B7DDEF133}" dt="2024-06-11T08:46:01.628" v="3188" actId="478"/>
          <ac:spMkLst>
            <pc:docMk/>
            <pc:sldMk cId="2468773859" sldId="322"/>
            <ac:spMk id="4" creationId="{C07D04E3-03C9-41DC-C866-DAE95B32060A}"/>
          </ac:spMkLst>
        </pc:spChg>
        <pc:spChg chg="add del mod ord">
          <ac:chgData name="NGUYEN TRAN THANH HA" userId="40ff07b2-255e-4a7d-8cb5-f3e720c93a43" providerId="ADAL" clId="{C4A96A83-F0CD-4C97-B369-FE7B7DDEF133}" dt="2024-06-11T08:46:01.628" v="3188" actId="478"/>
          <ac:spMkLst>
            <pc:docMk/>
            <pc:sldMk cId="2468773859" sldId="322"/>
            <ac:spMk id="5" creationId="{6FC5F23E-AE00-F6E4-5E1D-EB077EE4C9C1}"/>
          </ac:spMkLst>
        </pc:spChg>
        <pc:spChg chg="add del mod ord">
          <ac:chgData name="NGUYEN TRAN THANH HA" userId="40ff07b2-255e-4a7d-8cb5-f3e720c93a43" providerId="ADAL" clId="{C4A96A83-F0CD-4C97-B369-FE7B7DDEF133}" dt="2024-06-11T08:46:01.628" v="3188" actId="478"/>
          <ac:spMkLst>
            <pc:docMk/>
            <pc:sldMk cId="2468773859" sldId="322"/>
            <ac:spMk id="6" creationId="{3B4D29D2-942F-6B1C-7AF2-DCD3845BEBC3}"/>
          </ac:spMkLst>
        </pc:spChg>
        <pc:spChg chg="add del mod ord">
          <ac:chgData name="NGUYEN TRAN THANH HA" userId="40ff07b2-255e-4a7d-8cb5-f3e720c93a43" providerId="ADAL" clId="{C4A96A83-F0CD-4C97-B369-FE7B7DDEF133}" dt="2024-06-11T08:46:01.628" v="3188" actId="478"/>
          <ac:spMkLst>
            <pc:docMk/>
            <pc:sldMk cId="2468773859" sldId="322"/>
            <ac:spMk id="7" creationId="{FF6EA9A3-17E9-FF28-93D7-E6F119E36539}"/>
          </ac:spMkLst>
        </pc:spChg>
        <pc:spChg chg="add del mod ord">
          <ac:chgData name="NGUYEN TRAN THANH HA" userId="40ff07b2-255e-4a7d-8cb5-f3e720c93a43" providerId="ADAL" clId="{C4A96A83-F0CD-4C97-B369-FE7B7DDEF133}" dt="2024-06-11T08:45:55.047" v="3187" actId="478"/>
          <ac:spMkLst>
            <pc:docMk/>
            <pc:sldMk cId="2468773859" sldId="322"/>
            <ac:spMk id="8" creationId="{8C92057C-F211-E88D-3B4E-E8088EBE694B}"/>
          </ac:spMkLst>
        </pc:spChg>
        <pc:spChg chg="add mod">
          <ac:chgData name="NGUYEN TRAN THANH HA" userId="40ff07b2-255e-4a7d-8cb5-f3e720c93a43" providerId="ADAL" clId="{C4A96A83-F0CD-4C97-B369-FE7B7DDEF133}" dt="2024-06-11T08:46:34.912" v="3194" actId="1076"/>
          <ac:spMkLst>
            <pc:docMk/>
            <pc:sldMk cId="2468773859" sldId="322"/>
            <ac:spMk id="9" creationId="{9B80E4E6-35AB-BD3E-FACA-E52817AB61A2}"/>
          </ac:spMkLst>
        </pc:spChg>
        <pc:spChg chg="add mod">
          <ac:chgData name="NGUYEN TRAN THANH HA" userId="40ff07b2-255e-4a7d-8cb5-f3e720c93a43" providerId="ADAL" clId="{C4A96A83-F0CD-4C97-B369-FE7B7DDEF133}" dt="2024-06-11T08:53:46.726" v="3256" actId="1076"/>
          <ac:spMkLst>
            <pc:docMk/>
            <pc:sldMk cId="2468773859" sldId="322"/>
            <ac:spMk id="10" creationId="{0546F84D-1583-EE7F-DE8A-8D37CF5FE3A7}"/>
          </ac:spMkLst>
        </pc:spChg>
        <pc:spChg chg="add mod">
          <ac:chgData name="NGUYEN TRAN THANH HA" userId="40ff07b2-255e-4a7d-8cb5-f3e720c93a43" providerId="ADAL" clId="{C4A96A83-F0CD-4C97-B369-FE7B7DDEF133}" dt="2024-06-11T08:49:14.755" v="3213" actId="1076"/>
          <ac:spMkLst>
            <pc:docMk/>
            <pc:sldMk cId="2468773859" sldId="322"/>
            <ac:spMk id="11" creationId="{5735302F-96A4-875A-1B7A-1BD847C9651A}"/>
          </ac:spMkLst>
        </pc:spChg>
        <pc:picChg chg="add mod">
          <ac:chgData name="NGUYEN TRAN THANH HA" userId="40ff07b2-255e-4a7d-8cb5-f3e720c93a43" providerId="ADAL" clId="{C4A96A83-F0CD-4C97-B369-FE7B7DDEF133}" dt="2024-06-11T08:50:08.405" v="3217" actId="1076"/>
          <ac:picMkLst>
            <pc:docMk/>
            <pc:sldMk cId="2468773859" sldId="322"/>
            <ac:picMk id="12" creationId="{34A7D190-5FB0-2C09-2B26-E7BA2C639303}"/>
          </ac:picMkLst>
        </pc:picChg>
      </pc:sldChg>
      <pc:sldChg chg="addSp modSp new mod">
        <pc:chgData name="NGUYEN TRAN THANH HA" userId="40ff07b2-255e-4a7d-8cb5-f3e720c93a43" providerId="ADAL" clId="{C4A96A83-F0CD-4C97-B369-FE7B7DDEF133}" dt="2024-06-11T08:51:46.726" v="3237" actId="1076"/>
        <pc:sldMkLst>
          <pc:docMk/>
          <pc:sldMk cId="4098021137" sldId="323"/>
        </pc:sldMkLst>
        <pc:picChg chg="add mod">
          <ac:chgData name="NGUYEN TRAN THANH HA" userId="40ff07b2-255e-4a7d-8cb5-f3e720c93a43" providerId="ADAL" clId="{C4A96A83-F0CD-4C97-B369-FE7B7DDEF133}" dt="2024-06-11T08:51:46.726" v="3237" actId="1076"/>
          <ac:picMkLst>
            <pc:docMk/>
            <pc:sldMk cId="4098021137" sldId="323"/>
            <ac:picMk id="2" creationId="{EC5F1404-F393-0A28-C258-C8DE16EF40FE}"/>
          </ac:picMkLst>
        </pc:picChg>
        <pc:picChg chg="add mod">
          <ac:chgData name="NGUYEN TRAN THANH HA" userId="40ff07b2-255e-4a7d-8cb5-f3e720c93a43" providerId="ADAL" clId="{C4A96A83-F0CD-4C97-B369-FE7B7DDEF133}" dt="2024-06-11T08:51:45.238" v="3236" actId="1076"/>
          <ac:picMkLst>
            <pc:docMk/>
            <pc:sldMk cId="4098021137" sldId="323"/>
            <ac:picMk id="3" creationId="{45490342-3B71-7282-1FE7-0DA18DC48511}"/>
          </ac:picMkLst>
        </pc:picChg>
      </pc:sldChg>
      <pc:sldChg chg="addSp modSp new mod">
        <pc:chgData name="NGUYEN TRAN THANH HA" userId="40ff07b2-255e-4a7d-8cb5-f3e720c93a43" providerId="ADAL" clId="{C4A96A83-F0CD-4C97-B369-FE7B7DDEF133}" dt="2024-06-11T08:53:07.335" v="3254" actId="14100"/>
        <pc:sldMkLst>
          <pc:docMk/>
          <pc:sldMk cId="443702410" sldId="324"/>
        </pc:sldMkLst>
        <pc:picChg chg="add mod">
          <ac:chgData name="NGUYEN TRAN THANH HA" userId="40ff07b2-255e-4a7d-8cb5-f3e720c93a43" providerId="ADAL" clId="{C4A96A83-F0CD-4C97-B369-FE7B7DDEF133}" dt="2024-06-11T08:52:07.099" v="3240" actId="1076"/>
          <ac:picMkLst>
            <pc:docMk/>
            <pc:sldMk cId="443702410" sldId="324"/>
            <ac:picMk id="2" creationId="{01423206-7969-04D4-2CC8-6652F4DC3C8D}"/>
          </ac:picMkLst>
        </pc:picChg>
        <pc:picChg chg="add mod">
          <ac:chgData name="NGUYEN TRAN THANH HA" userId="40ff07b2-255e-4a7d-8cb5-f3e720c93a43" providerId="ADAL" clId="{C4A96A83-F0CD-4C97-B369-FE7B7DDEF133}" dt="2024-06-11T08:53:03.128" v="3253" actId="1076"/>
          <ac:picMkLst>
            <pc:docMk/>
            <pc:sldMk cId="443702410" sldId="324"/>
            <ac:picMk id="3" creationId="{1105EB20-9184-BC08-405A-C97460D3CBAA}"/>
          </ac:picMkLst>
        </pc:picChg>
        <pc:picChg chg="add mod">
          <ac:chgData name="NGUYEN TRAN THANH HA" userId="40ff07b2-255e-4a7d-8cb5-f3e720c93a43" providerId="ADAL" clId="{C4A96A83-F0CD-4C97-B369-FE7B7DDEF133}" dt="2024-06-11T08:53:07.335" v="3254" actId="14100"/>
          <ac:picMkLst>
            <pc:docMk/>
            <pc:sldMk cId="443702410" sldId="324"/>
            <ac:picMk id="4" creationId="{A6534930-1CC7-C0AA-4B8D-0420BFB36E1D}"/>
          </ac:picMkLst>
        </pc:picChg>
      </pc:sldChg>
      <pc:sldChg chg="addSp modSp new mod">
        <pc:chgData name="NGUYEN TRAN THANH HA" userId="40ff07b2-255e-4a7d-8cb5-f3e720c93a43" providerId="ADAL" clId="{C4A96A83-F0CD-4C97-B369-FE7B7DDEF133}" dt="2024-06-11T08:55:20.152" v="3276" actId="1076"/>
        <pc:sldMkLst>
          <pc:docMk/>
          <pc:sldMk cId="681706703" sldId="325"/>
        </pc:sldMkLst>
        <pc:spChg chg="add mod">
          <ac:chgData name="NGUYEN TRAN THANH HA" userId="40ff07b2-255e-4a7d-8cb5-f3e720c93a43" providerId="ADAL" clId="{C4A96A83-F0CD-4C97-B369-FE7B7DDEF133}" dt="2024-06-11T08:55:20.152" v="3276" actId="1076"/>
          <ac:spMkLst>
            <pc:docMk/>
            <pc:sldMk cId="681706703" sldId="325"/>
            <ac:spMk id="2" creationId="{127FFC51-E400-2BD6-307D-64C1EEE57338}"/>
          </ac:spMkLst>
        </pc:spChg>
        <pc:picChg chg="add mod modCrop">
          <ac:chgData name="NGUYEN TRAN THANH HA" userId="40ff07b2-255e-4a7d-8cb5-f3e720c93a43" providerId="ADAL" clId="{C4A96A83-F0CD-4C97-B369-FE7B7DDEF133}" dt="2024-06-11T08:55:15.327" v="3275" actId="1076"/>
          <ac:picMkLst>
            <pc:docMk/>
            <pc:sldMk cId="681706703" sldId="325"/>
            <ac:picMk id="3" creationId="{A62C927D-6E8E-E601-A7A4-2BC6D4B45B4D}"/>
          </ac:picMkLst>
        </pc:picChg>
        <pc:picChg chg="add mod ord">
          <ac:chgData name="NGUYEN TRAN THANH HA" userId="40ff07b2-255e-4a7d-8cb5-f3e720c93a43" providerId="ADAL" clId="{C4A96A83-F0CD-4C97-B369-FE7B7DDEF133}" dt="2024-06-11T08:55:08.733" v="3274" actId="14100"/>
          <ac:picMkLst>
            <pc:docMk/>
            <pc:sldMk cId="681706703" sldId="325"/>
            <ac:picMk id="4" creationId="{1FCDE818-DC5F-0644-9993-953CA3E77AEE}"/>
          </ac:picMkLst>
        </pc:picChg>
      </pc:sldChg>
      <pc:sldChg chg="addSp modSp new mod">
        <pc:chgData name="NGUYEN TRAN THANH HA" userId="40ff07b2-255e-4a7d-8cb5-f3e720c93a43" providerId="ADAL" clId="{C4A96A83-F0CD-4C97-B369-FE7B7DDEF133}" dt="2024-06-11T08:56:54.636" v="3301" actId="14100"/>
        <pc:sldMkLst>
          <pc:docMk/>
          <pc:sldMk cId="413428908" sldId="326"/>
        </pc:sldMkLst>
        <pc:spChg chg="add mod">
          <ac:chgData name="NGUYEN TRAN THANH HA" userId="40ff07b2-255e-4a7d-8cb5-f3e720c93a43" providerId="ADAL" clId="{C4A96A83-F0CD-4C97-B369-FE7B7DDEF133}" dt="2024-06-11T08:55:45.714" v="3286" actId="20577"/>
          <ac:spMkLst>
            <pc:docMk/>
            <pc:sldMk cId="413428908" sldId="326"/>
            <ac:spMk id="2" creationId="{0E79CF13-F738-BB6D-0672-2A3FF567053A}"/>
          </ac:spMkLst>
        </pc:spChg>
        <pc:spChg chg="add mod">
          <ac:chgData name="NGUYEN TRAN THANH HA" userId="40ff07b2-255e-4a7d-8cb5-f3e720c93a43" providerId="ADAL" clId="{C4A96A83-F0CD-4C97-B369-FE7B7DDEF133}" dt="2024-06-11T08:56:44.640" v="3298" actId="1076"/>
          <ac:spMkLst>
            <pc:docMk/>
            <pc:sldMk cId="413428908" sldId="326"/>
            <ac:spMk id="4" creationId="{DD85B646-0FBA-D119-FBA4-0FB9BB95123E}"/>
          </ac:spMkLst>
        </pc:spChg>
        <pc:picChg chg="add mod">
          <ac:chgData name="NGUYEN TRAN THANH HA" userId="40ff07b2-255e-4a7d-8cb5-f3e720c93a43" providerId="ADAL" clId="{C4A96A83-F0CD-4C97-B369-FE7B7DDEF133}" dt="2024-06-11T08:56:54.636" v="3301" actId="14100"/>
          <ac:picMkLst>
            <pc:docMk/>
            <pc:sldMk cId="413428908" sldId="326"/>
            <ac:picMk id="3" creationId="{D06056FF-002D-BBF3-F27F-B7033BAA176D}"/>
          </ac:picMkLst>
        </pc:picChg>
      </pc:sldChg>
      <pc:sldMasterChg chg="delSldLayout">
        <pc:chgData name="NGUYEN TRAN THANH HA" userId="40ff07b2-255e-4a7d-8cb5-f3e720c93a43" providerId="ADAL" clId="{C4A96A83-F0CD-4C97-B369-FE7B7DDEF133}" dt="2024-06-09T16:02:43.647" v="2391" actId="47"/>
        <pc:sldMasterMkLst>
          <pc:docMk/>
          <pc:sldMasterMk cId="0" sldId="2147483670"/>
        </pc:sldMasterMkLst>
        <pc:sldLayoutChg chg="del">
          <pc:chgData name="NGUYEN TRAN THANH HA" userId="40ff07b2-255e-4a7d-8cb5-f3e720c93a43" providerId="ADAL" clId="{C4A96A83-F0CD-4C97-B369-FE7B7DDEF133}" dt="2024-06-09T16:02:43.647" v="2391" actId="47"/>
          <pc:sldLayoutMkLst>
            <pc:docMk/>
            <pc:sldMasterMk cId="0" sldId="2147483670"/>
            <pc:sldLayoutMk cId="0" sldId="2147483649"/>
          </pc:sldLayoutMkLst>
        </pc:sldLayoutChg>
        <pc:sldLayoutChg chg="del">
          <pc:chgData name="NGUYEN TRAN THANH HA" userId="40ff07b2-255e-4a7d-8cb5-f3e720c93a43" providerId="ADAL" clId="{C4A96A83-F0CD-4C97-B369-FE7B7DDEF133}" dt="2024-06-09T16:02:43.647" v="2391" actId="47"/>
          <pc:sldLayoutMkLst>
            <pc:docMk/>
            <pc:sldMasterMk cId="0" sldId="2147483670"/>
            <pc:sldLayoutMk cId="0" sldId="2147483652"/>
          </pc:sldLayoutMkLst>
        </pc:sldLayoutChg>
        <pc:sldLayoutChg chg="del">
          <pc:chgData name="NGUYEN TRAN THANH HA" userId="40ff07b2-255e-4a7d-8cb5-f3e720c93a43" providerId="ADAL" clId="{C4A96A83-F0CD-4C97-B369-FE7B7DDEF133}" dt="2024-06-09T16:02:43.647" v="2391" actId="47"/>
          <pc:sldLayoutMkLst>
            <pc:docMk/>
            <pc:sldMasterMk cId="0" sldId="2147483670"/>
            <pc:sldLayoutMk cId="0" sldId="2147483658"/>
          </pc:sldLayoutMkLst>
        </pc:sldLayoutChg>
        <pc:sldLayoutChg chg="del">
          <pc:chgData name="NGUYEN TRAN THANH HA" userId="40ff07b2-255e-4a7d-8cb5-f3e720c93a43" providerId="ADAL" clId="{C4A96A83-F0CD-4C97-B369-FE7B7DDEF133}" dt="2024-06-09T16:02:43.647" v="2391" actId="47"/>
          <pc:sldLayoutMkLst>
            <pc:docMk/>
            <pc:sldMasterMk cId="0" sldId="2147483670"/>
            <pc:sldLayoutMk cId="0" sldId="2147483659"/>
          </pc:sldLayoutMkLst>
        </pc:sldLayoutChg>
        <pc:sldLayoutChg chg="del">
          <pc:chgData name="NGUYEN TRAN THANH HA" userId="40ff07b2-255e-4a7d-8cb5-f3e720c93a43" providerId="ADAL" clId="{C4A96A83-F0CD-4C97-B369-FE7B7DDEF133}" dt="2024-06-09T16:02:43.647" v="2391" actId="47"/>
          <pc:sldLayoutMkLst>
            <pc:docMk/>
            <pc:sldMasterMk cId="0" sldId="2147483670"/>
            <pc:sldLayoutMk cId="0" sldId="2147483660"/>
          </pc:sldLayoutMkLst>
        </pc:sldLayoutChg>
        <pc:sldLayoutChg chg="del">
          <pc:chgData name="NGUYEN TRAN THANH HA" userId="40ff07b2-255e-4a7d-8cb5-f3e720c93a43" providerId="ADAL" clId="{C4A96A83-F0CD-4C97-B369-FE7B7DDEF133}" dt="2024-06-09T16:02:43.647" v="2391" actId="47"/>
          <pc:sldLayoutMkLst>
            <pc:docMk/>
            <pc:sldMasterMk cId="0" sldId="2147483670"/>
            <pc:sldLayoutMk cId="0" sldId="2147483661"/>
          </pc:sldLayoutMkLst>
        </pc:sldLayoutChg>
        <pc:sldLayoutChg chg="del">
          <pc:chgData name="NGUYEN TRAN THANH HA" userId="40ff07b2-255e-4a7d-8cb5-f3e720c93a43" providerId="ADAL" clId="{C4A96A83-F0CD-4C97-B369-FE7B7DDEF133}" dt="2024-06-09T16:02:43.647" v="2391" actId="47"/>
          <pc:sldLayoutMkLst>
            <pc:docMk/>
            <pc:sldMasterMk cId="0" sldId="2147483670"/>
            <pc:sldLayoutMk cId="0" sldId="2147483664"/>
          </pc:sldLayoutMkLst>
        </pc:sldLayoutChg>
      </pc:sldMasterChg>
      <pc:sldMasterChg chg="del delSldLayout">
        <pc:chgData name="NGUYEN TRAN THANH HA" userId="40ff07b2-255e-4a7d-8cb5-f3e720c93a43" providerId="ADAL" clId="{C4A96A83-F0CD-4C97-B369-FE7B7DDEF133}" dt="2024-06-09T16:02:43.647" v="2391" actId="47"/>
        <pc:sldMasterMkLst>
          <pc:docMk/>
          <pc:sldMasterMk cId="0" sldId="2147483671"/>
        </pc:sldMasterMkLst>
        <pc:sldLayoutChg chg="del">
          <pc:chgData name="NGUYEN TRAN THANH HA" userId="40ff07b2-255e-4a7d-8cb5-f3e720c93a43" providerId="ADAL" clId="{C4A96A83-F0CD-4C97-B369-FE7B7DDEF133}" dt="2024-06-09T16:02:43.647" v="2391" actId="47"/>
          <pc:sldLayoutMkLst>
            <pc:docMk/>
            <pc:sldMasterMk cId="0" sldId="2147483671"/>
            <pc:sldLayoutMk cId="0" sldId="2147483668"/>
          </pc:sldLayoutMkLst>
        </pc:sldLayoutChg>
      </pc:sldMasterChg>
      <pc:sldMasterChg chg="del delSldLayout">
        <pc:chgData name="NGUYEN TRAN THANH HA" userId="40ff07b2-255e-4a7d-8cb5-f3e720c93a43" providerId="ADAL" clId="{C4A96A83-F0CD-4C97-B369-FE7B7DDEF133}" dt="2024-06-09T16:02:43.647" v="2391" actId="47"/>
        <pc:sldMasterMkLst>
          <pc:docMk/>
          <pc:sldMasterMk cId="0" sldId="2147483672"/>
        </pc:sldMasterMkLst>
        <pc:sldLayoutChg chg="del">
          <pc:chgData name="NGUYEN TRAN THANH HA" userId="40ff07b2-255e-4a7d-8cb5-f3e720c93a43" providerId="ADAL" clId="{C4A96A83-F0CD-4C97-B369-FE7B7DDEF133}" dt="2024-06-09T16:02:43.647" v="2391" actId="47"/>
          <pc:sldLayoutMkLst>
            <pc:docMk/>
            <pc:sldMasterMk cId="0" sldId="2147483672"/>
            <pc:sldLayoutMk cId="0" sldId="2147483669"/>
          </pc:sldLayoutMkLst>
        </pc:sldLayoutChg>
      </pc:sldMasterChg>
    </pc:docChg>
  </pc:docChgLst>
  <pc:docChgLst>
    <pc:chgData name="Guest User" userId="S::urn:spo:anon#95856d2dcce897bde109866f25948b082675dba06832c5542ab912ace60cef89::" providerId="AD" clId="Web-{FA38831F-1237-1C96-2FC9-D43FAE48F954}"/>
    <pc:docChg chg="modSld">
      <pc:chgData name="Guest User" userId="S::urn:spo:anon#95856d2dcce897bde109866f25948b082675dba06832c5542ab912ace60cef89::" providerId="AD" clId="Web-{FA38831F-1237-1C96-2FC9-D43FAE48F954}" dt="2024-06-09T11:12:27.221" v="1" actId="1076"/>
      <pc:docMkLst>
        <pc:docMk/>
      </pc:docMkLst>
      <pc:sldChg chg="modSp">
        <pc:chgData name="Guest User" userId="S::urn:spo:anon#95856d2dcce897bde109866f25948b082675dba06832c5542ab912ace60cef89::" providerId="AD" clId="Web-{FA38831F-1237-1C96-2FC9-D43FAE48F954}" dt="2024-06-09T11:12:27.221" v="1" actId="1076"/>
        <pc:sldMkLst>
          <pc:docMk/>
          <pc:sldMk cId="0" sldId="256"/>
        </pc:sldMkLst>
        <pc:grpChg chg="mod">
          <ac:chgData name="Guest User" userId="S::urn:spo:anon#95856d2dcce897bde109866f25948b082675dba06832c5542ab912ace60cef89::" providerId="AD" clId="Web-{FA38831F-1237-1C96-2FC9-D43FAE48F954}" dt="2024-06-09T11:12:27.221" v="1" actId="1076"/>
          <ac:grpSpMkLst>
            <pc:docMk/>
            <pc:sldMk cId="0" sldId="256"/>
            <ac:grpSpMk id="158" creationId="{00000000-0000-0000-0000-000000000000}"/>
          </ac:grpSpMkLst>
        </pc:grpChg>
        <pc:grpChg chg="mod">
          <ac:chgData name="Guest User" userId="S::urn:spo:anon#95856d2dcce897bde109866f25948b082675dba06832c5542ab912ace60cef89::" providerId="AD" clId="Web-{FA38831F-1237-1C96-2FC9-D43FAE48F954}" dt="2024-06-09T11:12:22.768" v="0" actId="1076"/>
          <ac:grpSpMkLst>
            <pc:docMk/>
            <pc:sldMk cId="0" sldId="256"/>
            <ac:grpSpMk id="215" creationId="{00000000-0000-0000-0000-000000000000}"/>
          </ac:grpSpMkLst>
        </pc:grpChg>
      </pc:sldChg>
    </pc:docChg>
  </pc:docChgLst>
  <pc:docChgLst>
    <pc:chgData name="Guest User" userId="S::urn:spo:anon#95856d2dcce897bde109866f25948b082675dba06832c5542ab912ace60cef89::" providerId="AD" clId="Web-{7307FC59-CCD7-703A-DE4E-14476BF951E0}"/>
    <pc:docChg chg="modSld">
      <pc:chgData name="Guest User" userId="S::urn:spo:anon#95856d2dcce897bde109866f25948b082675dba06832c5542ab912ace60cef89::" providerId="AD" clId="Web-{7307FC59-CCD7-703A-DE4E-14476BF951E0}" dt="2024-06-09T11:04:07.251" v="167" actId="1076"/>
      <pc:docMkLst>
        <pc:docMk/>
      </pc:docMkLst>
      <pc:sldChg chg="modSp">
        <pc:chgData name="Guest User" userId="S::urn:spo:anon#95856d2dcce897bde109866f25948b082675dba06832c5542ab912ace60cef89::" providerId="AD" clId="Web-{7307FC59-CCD7-703A-DE4E-14476BF951E0}" dt="2024-06-09T11:04:07.251" v="167" actId="1076"/>
        <pc:sldMkLst>
          <pc:docMk/>
          <pc:sldMk cId="0" sldId="256"/>
        </pc:sldMkLst>
        <pc:spChg chg="mod">
          <ac:chgData name="Guest User" userId="S::urn:spo:anon#95856d2dcce897bde109866f25948b082675dba06832c5542ab912ace60cef89::" providerId="AD" clId="Web-{7307FC59-CCD7-703A-DE4E-14476BF951E0}" dt="2024-06-09T11:03:40.704" v="137" actId="1076"/>
          <ac:spMkLst>
            <pc:docMk/>
            <pc:sldMk cId="0" sldId="256"/>
            <ac:spMk id="2" creationId="{91B2CBAB-BDA9-BBD7-FD4C-F5AFE94E30D3}"/>
          </ac:spMkLst>
        </pc:spChg>
        <pc:spChg chg="mod">
          <ac:chgData name="Guest User" userId="S::urn:spo:anon#95856d2dcce897bde109866f25948b082675dba06832c5542ab912ace60cef89::" providerId="AD" clId="Web-{7307FC59-CCD7-703A-DE4E-14476BF951E0}" dt="2024-06-09T11:00:28.452" v="46" actId="14100"/>
          <ac:spMkLst>
            <pc:docMk/>
            <pc:sldMk cId="0" sldId="256"/>
            <ac:spMk id="4" creationId="{E531C67C-962D-0095-D123-0985A69B24BE}"/>
          </ac:spMkLst>
        </pc:spChg>
        <pc:spChg chg="mod">
          <ac:chgData name="Guest User" userId="S::urn:spo:anon#95856d2dcce897bde109866f25948b082675dba06832c5542ab912ace60cef89::" providerId="AD" clId="Web-{7307FC59-CCD7-703A-DE4E-14476BF951E0}" dt="2024-06-09T10:59:29.358" v="2" actId="1076"/>
          <ac:spMkLst>
            <pc:docMk/>
            <pc:sldMk cId="0" sldId="256"/>
            <ac:spMk id="5" creationId="{AEF8C777-9D13-F351-2570-B2F7E102AB54}"/>
          </ac:spMkLst>
        </pc:spChg>
        <pc:spChg chg="mod">
          <ac:chgData name="Guest User" userId="S::urn:spo:anon#95856d2dcce897bde109866f25948b082675dba06832c5542ab912ace60cef89::" providerId="AD" clId="Web-{7307FC59-CCD7-703A-DE4E-14476BF951E0}" dt="2024-06-09T11:03:51.548" v="138" actId="14100"/>
          <ac:spMkLst>
            <pc:docMk/>
            <pc:sldMk cId="0" sldId="256"/>
            <ac:spMk id="140" creationId="{00000000-0000-0000-0000-000000000000}"/>
          </ac:spMkLst>
        </pc:spChg>
        <pc:spChg chg="mod">
          <ac:chgData name="Guest User" userId="S::urn:spo:anon#95856d2dcce897bde109866f25948b082675dba06832c5542ab912ace60cef89::" providerId="AD" clId="Web-{7307FC59-CCD7-703A-DE4E-14476BF951E0}" dt="2024-06-09T11:03:51.626" v="140" actId="14100"/>
          <ac:spMkLst>
            <pc:docMk/>
            <pc:sldMk cId="0" sldId="256"/>
            <ac:spMk id="157" creationId="{00000000-0000-0000-0000-000000000000}"/>
          </ac:spMkLst>
        </pc:spChg>
        <pc:spChg chg="mod">
          <ac:chgData name="Guest User" userId="S::urn:spo:anon#95856d2dcce897bde109866f25948b082675dba06832c5542ab912ace60cef89::" providerId="AD" clId="Web-{7307FC59-CCD7-703A-DE4E-14476BF951E0}" dt="2024-06-09T11:03:40.688" v="136" actId="1076"/>
          <ac:spMkLst>
            <pc:docMk/>
            <pc:sldMk cId="0" sldId="256"/>
            <ac:spMk id="165" creationId="{00000000-0000-0000-0000-000000000000}"/>
          </ac:spMkLst>
        </pc:spChg>
        <pc:spChg chg="mod">
          <ac:chgData name="Guest User" userId="S::urn:spo:anon#95856d2dcce897bde109866f25948b082675dba06832c5542ab912ace60cef89::" providerId="AD" clId="Web-{7307FC59-CCD7-703A-DE4E-14476BF951E0}" dt="2024-06-09T11:00:12.702" v="13" actId="1076"/>
          <ac:spMkLst>
            <pc:docMk/>
            <pc:sldMk cId="0" sldId="256"/>
            <ac:spMk id="166" creationId="{00000000-0000-0000-0000-000000000000}"/>
          </ac:spMkLst>
        </pc:spChg>
        <pc:spChg chg="mod">
          <ac:chgData name="Guest User" userId="S::urn:spo:anon#95856d2dcce897bde109866f25948b082675dba06832c5542ab912ace60cef89::" providerId="AD" clId="Web-{7307FC59-CCD7-703A-DE4E-14476BF951E0}" dt="2024-06-09T10:59:29.311" v="0" actId="1076"/>
          <ac:spMkLst>
            <pc:docMk/>
            <pc:sldMk cId="0" sldId="256"/>
            <ac:spMk id="170" creationId="{00000000-0000-0000-0000-000000000000}"/>
          </ac:spMkLst>
        </pc:spChg>
        <pc:spChg chg="mod">
          <ac:chgData name="Guest User" userId="S::urn:spo:anon#95856d2dcce897bde109866f25948b082675dba06832c5542ab912ace60cef89::" providerId="AD" clId="Web-{7307FC59-CCD7-703A-DE4E-14476BF951E0}" dt="2024-06-09T11:04:07.251" v="167" actId="1076"/>
          <ac:spMkLst>
            <pc:docMk/>
            <pc:sldMk cId="0" sldId="256"/>
            <ac:spMk id="171" creationId="{00000000-0000-0000-0000-000000000000}"/>
          </ac:spMkLst>
        </pc:spChg>
        <pc:spChg chg="mod">
          <ac:chgData name="Guest User" userId="S::urn:spo:anon#95856d2dcce897bde109866f25948b082675dba06832c5542ab912ace60cef89::" providerId="AD" clId="Web-{7307FC59-CCD7-703A-DE4E-14476BF951E0}" dt="2024-06-09T11:03:51.751" v="144" actId="14100"/>
          <ac:spMkLst>
            <pc:docMk/>
            <pc:sldMk cId="0" sldId="256"/>
            <ac:spMk id="187" creationId="{00000000-0000-0000-0000-000000000000}"/>
          </ac:spMkLst>
        </pc:spChg>
        <pc:spChg chg="mod">
          <ac:chgData name="Guest User" userId="S::urn:spo:anon#95856d2dcce897bde109866f25948b082675dba06832c5542ab912ace60cef89::" providerId="AD" clId="Web-{7307FC59-CCD7-703A-DE4E-14476BF951E0}" dt="2024-06-09T11:03:51.766" v="145" actId="14100"/>
          <ac:spMkLst>
            <pc:docMk/>
            <pc:sldMk cId="0" sldId="256"/>
            <ac:spMk id="188" creationId="{00000000-0000-0000-0000-000000000000}"/>
          </ac:spMkLst>
        </pc:spChg>
        <pc:spChg chg="mod">
          <ac:chgData name="Guest User" userId="S::urn:spo:anon#95856d2dcce897bde109866f25948b082675dba06832c5542ab912ace60cef89::" providerId="AD" clId="Web-{7307FC59-CCD7-703A-DE4E-14476BF951E0}" dt="2024-06-09T11:03:51.782" v="146" actId="14100"/>
          <ac:spMkLst>
            <pc:docMk/>
            <pc:sldMk cId="0" sldId="256"/>
            <ac:spMk id="189" creationId="{00000000-0000-0000-0000-000000000000}"/>
          </ac:spMkLst>
        </pc:spChg>
        <pc:spChg chg="mod">
          <ac:chgData name="Guest User" userId="S::urn:spo:anon#95856d2dcce897bde109866f25948b082675dba06832c5542ab912ace60cef89::" providerId="AD" clId="Web-{7307FC59-CCD7-703A-DE4E-14476BF951E0}" dt="2024-06-09T11:03:51.798" v="147" actId="14100"/>
          <ac:spMkLst>
            <pc:docMk/>
            <pc:sldMk cId="0" sldId="256"/>
            <ac:spMk id="190" creationId="{00000000-0000-0000-0000-000000000000}"/>
          </ac:spMkLst>
        </pc:spChg>
        <pc:spChg chg="mod">
          <ac:chgData name="Guest User" userId="S::urn:spo:anon#95856d2dcce897bde109866f25948b082675dba06832c5542ab912ace60cef89::" providerId="AD" clId="Web-{7307FC59-CCD7-703A-DE4E-14476BF951E0}" dt="2024-06-09T11:03:51.813" v="148" actId="14100"/>
          <ac:spMkLst>
            <pc:docMk/>
            <pc:sldMk cId="0" sldId="256"/>
            <ac:spMk id="191" creationId="{00000000-0000-0000-0000-000000000000}"/>
          </ac:spMkLst>
        </pc:spChg>
        <pc:spChg chg="mod">
          <ac:chgData name="Guest User" userId="S::urn:spo:anon#95856d2dcce897bde109866f25948b082675dba06832c5542ab912ace60cef89::" providerId="AD" clId="Web-{7307FC59-CCD7-703A-DE4E-14476BF951E0}" dt="2024-06-09T11:03:51.829" v="149" actId="14100"/>
          <ac:spMkLst>
            <pc:docMk/>
            <pc:sldMk cId="0" sldId="256"/>
            <ac:spMk id="192" creationId="{00000000-0000-0000-0000-000000000000}"/>
          </ac:spMkLst>
        </pc:spChg>
        <pc:spChg chg="mod">
          <ac:chgData name="Guest User" userId="S::urn:spo:anon#95856d2dcce897bde109866f25948b082675dba06832c5542ab912ace60cef89::" providerId="AD" clId="Web-{7307FC59-CCD7-703A-DE4E-14476BF951E0}" dt="2024-06-09T11:03:51.844" v="150" actId="14100"/>
          <ac:spMkLst>
            <pc:docMk/>
            <pc:sldMk cId="0" sldId="256"/>
            <ac:spMk id="193" creationId="{00000000-0000-0000-0000-000000000000}"/>
          </ac:spMkLst>
        </pc:spChg>
        <pc:spChg chg="mod">
          <ac:chgData name="Guest User" userId="S::urn:spo:anon#95856d2dcce897bde109866f25948b082675dba06832c5542ab912ace60cef89::" providerId="AD" clId="Web-{7307FC59-CCD7-703A-DE4E-14476BF951E0}" dt="2024-06-09T11:03:51.860" v="151" actId="14100"/>
          <ac:spMkLst>
            <pc:docMk/>
            <pc:sldMk cId="0" sldId="256"/>
            <ac:spMk id="194" creationId="{00000000-0000-0000-0000-000000000000}"/>
          </ac:spMkLst>
        </pc:spChg>
        <pc:spChg chg="mod">
          <ac:chgData name="Guest User" userId="S::urn:spo:anon#95856d2dcce897bde109866f25948b082675dba06832c5542ab912ace60cef89::" providerId="AD" clId="Web-{7307FC59-CCD7-703A-DE4E-14476BF951E0}" dt="2024-06-09T11:03:51.891" v="152" actId="14100"/>
          <ac:spMkLst>
            <pc:docMk/>
            <pc:sldMk cId="0" sldId="256"/>
            <ac:spMk id="195" creationId="{00000000-0000-0000-0000-000000000000}"/>
          </ac:spMkLst>
        </pc:spChg>
        <pc:spChg chg="mod">
          <ac:chgData name="Guest User" userId="S::urn:spo:anon#95856d2dcce897bde109866f25948b082675dba06832c5542ab912ace60cef89::" providerId="AD" clId="Web-{7307FC59-CCD7-703A-DE4E-14476BF951E0}" dt="2024-06-09T11:03:52.485" v="160" actId="14100"/>
          <ac:spMkLst>
            <pc:docMk/>
            <pc:sldMk cId="0" sldId="256"/>
            <ac:spMk id="411" creationId="{00000000-0000-0000-0000-000000000000}"/>
          </ac:spMkLst>
        </pc:spChg>
        <pc:spChg chg="mod">
          <ac:chgData name="Guest User" userId="S::urn:spo:anon#95856d2dcce897bde109866f25948b082675dba06832c5542ab912ace60cef89::" providerId="AD" clId="Web-{7307FC59-CCD7-703A-DE4E-14476BF951E0}" dt="2024-06-09T11:03:52.501" v="161" actId="14100"/>
          <ac:spMkLst>
            <pc:docMk/>
            <pc:sldMk cId="0" sldId="256"/>
            <ac:spMk id="412" creationId="{00000000-0000-0000-0000-000000000000}"/>
          </ac:spMkLst>
        </pc:spChg>
        <pc:spChg chg="mod">
          <ac:chgData name="Guest User" userId="S::urn:spo:anon#95856d2dcce897bde109866f25948b082675dba06832c5542ab912ace60cef89::" providerId="AD" clId="Web-{7307FC59-CCD7-703A-DE4E-14476BF951E0}" dt="2024-06-09T11:03:52.532" v="162" actId="14100"/>
          <ac:spMkLst>
            <pc:docMk/>
            <pc:sldMk cId="0" sldId="256"/>
            <ac:spMk id="413" creationId="{00000000-0000-0000-0000-000000000000}"/>
          </ac:spMkLst>
        </pc:spChg>
        <pc:spChg chg="mod">
          <ac:chgData name="Guest User" userId="S::urn:spo:anon#95856d2dcce897bde109866f25948b082675dba06832c5542ab912ace60cef89::" providerId="AD" clId="Web-{7307FC59-CCD7-703A-DE4E-14476BF951E0}" dt="2024-06-09T11:03:52.548" v="163" actId="14100"/>
          <ac:spMkLst>
            <pc:docMk/>
            <pc:sldMk cId="0" sldId="256"/>
            <ac:spMk id="414" creationId="{00000000-0000-0000-0000-000000000000}"/>
          </ac:spMkLst>
        </pc:spChg>
        <pc:spChg chg="mod">
          <ac:chgData name="Guest User" userId="S::urn:spo:anon#95856d2dcce897bde109866f25948b082675dba06832c5542ab912ace60cef89::" providerId="AD" clId="Web-{7307FC59-CCD7-703A-DE4E-14476BF951E0}" dt="2024-06-09T11:03:52.563" v="164" actId="14100"/>
          <ac:spMkLst>
            <pc:docMk/>
            <pc:sldMk cId="0" sldId="256"/>
            <ac:spMk id="415" creationId="{00000000-0000-0000-0000-000000000000}"/>
          </ac:spMkLst>
        </pc:spChg>
        <pc:spChg chg="mod">
          <ac:chgData name="Guest User" userId="S::urn:spo:anon#95856d2dcce897bde109866f25948b082675dba06832c5542ab912ace60cef89::" providerId="AD" clId="Web-{7307FC59-CCD7-703A-DE4E-14476BF951E0}" dt="2024-06-09T11:03:52.579" v="165" actId="14100"/>
          <ac:spMkLst>
            <pc:docMk/>
            <pc:sldMk cId="0" sldId="256"/>
            <ac:spMk id="416" creationId="{00000000-0000-0000-0000-000000000000}"/>
          </ac:spMkLst>
        </pc:spChg>
        <pc:grpChg chg="mod">
          <ac:chgData name="Guest User" userId="S::urn:spo:anon#95856d2dcce897bde109866f25948b082675dba06832c5542ab912ace60cef89::" providerId="AD" clId="Web-{7307FC59-CCD7-703A-DE4E-14476BF951E0}" dt="2024-06-09T11:03:51.610" v="139" actId="14100"/>
          <ac:grpSpMkLst>
            <pc:docMk/>
            <pc:sldMk cId="0" sldId="256"/>
            <ac:grpSpMk id="141" creationId="{00000000-0000-0000-0000-000000000000}"/>
          </ac:grpSpMkLst>
        </pc:grpChg>
        <pc:grpChg chg="mod">
          <ac:chgData name="Guest User" userId="S::urn:spo:anon#95856d2dcce897bde109866f25948b082675dba06832c5542ab912ace60cef89::" providerId="AD" clId="Web-{7307FC59-CCD7-703A-DE4E-14476BF951E0}" dt="2024-06-09T11:03:51.657" v="141" actId="14100"/>
          <ac:grpSpMkLst>
            <pc:docMk/>
            <pc:sldMk cId="0" sldId="256"/>
            <ac:grpSpMk id="158" creationId="{00000000-0000-0000-0000-000000000000}"/>
          </ac:grpSpMkLst>
        </pc:grpChg>
        <pc:grpChg chg="mod">
          <ac:chgData name="Guest User" userId="S::urn:spo:anon#95856d2dcce897bde109866f25948b082675dba06832c5542ab912ace60cef89::" providerId="AD" clId="Web-{7307FC59-CCD7-703A-DE4E-14476BF951E0}" dt="2024-06-09T11:03:51.688" v="142" actId="14100"/>
          <ac:grpSpMkLst>
            <pc:docMk/>
            <pc:sldMk cId="0" sldId="256"/>
            <ac:grpSpMk id="167" creationId="{00000000-0000-0000-0000-000000000000}"/>
          </ac:grpSpMkLst>
        </pc:grpChg>
        <pc:grpChg chg="mod">
          <ac:chgData name="Guest User" userId="S::urn:spo:anon#95856d2dcce897bde109866f25948b082675dba06832c5542ab912ace60cef89::" providerId="AD" clId="Web-{7307FC59-CCD7-703A-DE4E-14476BF951E0}" dt="2024-06-09T11:03:51.719" v="143" actId="14100"/>
          <ac:grpSpMkLst>
            <pc:docMk/>
            <pc:sldMk cId="0" sldId="256"/>
            <ac:grpSpMk id="172" creationId="{00000000-0000-0000-0000-000000000000}"/>
          </ac:grpSpMkLst>
        </pc:grpChg>
        <pc:grpChg chg="mod">
          <ac:chgData name="Guest User" userId="S::urn:spo:anon#95856d2dcce897bde109866f25948b082675dba06832c5542ab912ace60cef89::" providerId="AD" clId="Web-{7307FC59-CCD7-703A-DE4E-14476BF951E0}" dt="2024-06-09T11:00:28.452" v="69" actId="14100"/>
          <ac:grpSpMkLst>
            <pc:docMk/>
            <pc:sldMk cId="0" sldId="256"/>
            <ac:grpSpMk id="180" creationId="{00000000-0000-0000-0000-000000000000}"/>
          </ac:grpSpMkLst>
        </pc:grpChg>
        <pc:grpChg chg="mod">
          <ac:chgData name="Guest User" userId="S::urn:spo:anon#95856d2dcce897bde109866f25948b082675dba06832c5542ab912ace60cef89::" providerId="AD" clId="Web-{7307FC59-CCD7-703A-DE4E-14476BF951E0}" dt="2024-06-09T11:03:51.938" v="153" actId="14100"/>
          <ac:grpSpMkLst>
            <pc:docMk/>
            <pc:sldMk cId="0" sldId="256"/>
            <ac:grpSpMk id="196" creationId="{00000000-0000-0000-0000-000000000000}"/>
          </ac:grpSpMkLst>
        </pc:grpChg>
        <pc:grpChg chg="mod">
          <ac:chgData name="Guest User" userId="S::urn:spo:anon#95856d2dcce897bde109866f25948b082675dba06832c5542ab912ace60cef89::" providerId="AD" clId="Web-{7307FC59-CCD7-703A-DE4E-14476BF951E0}" dt="2024-06-09T11:03:51.985" v="154" actId="14100"/>
          <ac:grpSpMkLst>
            <pc:docMk/>
            <pc:sldMk cId="0" sldId="256"/>
            <ac:grpSpMk id="215" creationId="{00000000-0000-0000-0000-000000000000}"/>
          </ac:grpSpMkLst>
        </pc:grpChg>
        <pc:grpChg chg="mod">
          <ac:chgData name="Guest User" userId="S::urn:spo:anon#95856d2dcce897bde109866f25948b082675dba06832c5542ab912ace60cef89::" providerId="AD" clId="Web-{7307FC59-CCD7-703A-DE4E-14476BF951E0}" dt="2024-06-09T11:03:52.016" v="155" actId="14100"/>
          <ac:grpSpMkLst>
            <pc:docMk/>
            <pc:sldMk cId="0" sldId="256"/>
            <ac:grpSpMk id="225" creationId="{00000000-0000-0000-0000-000000000000}"/>
          </ac:grpSpMkLst>
        </pc:grpChg>
        <pc:grpChg chg="mod">
          <ac:chgData name="Guest User" userId="S::urn:spo:anon#95856d2dcce897bde109866f25948b082675dba06832c5542ab912ace60cef89::" providerId="AD" clId="Web-{7307FC59-CCD7-703A-DE4E-14476BF951E0}" dt="2024-06-09T11:03:52.048" v="156" actId="14100"/>
          <ac:grpSpMkLst>
            <pc:docMk/>
            <pc:sldMk cId="0" sldId="256"/>
            <ac:grpSpMk id="230" creationId="{00000000-0000-0000-0000-000000000000}"/>
          </ac:grpSpMkLst>
        </pc:grpChg>
        <pc:grpChg chg="mod">
          <ac:chgData name="Guest User" userId="S::urn:spo:anon#95856d2dcce897bde109866f25948b082675dba06832c5542ab912ace60cef89::" providerId="AD" clId="Web-{7307FC59-CCD7-703A-DE4E-14476BF951E0}" dt="2024-06-09T11:03:52.110" v="157" actId="14100"/>
          <ac:grpSpMkLst>
            <pc:docMk/>
            <pc:sldMk cId="0" sldId="256"/>
            <ac:grpSpMk id="233" creationId="{00000000-0000-0000-0000-000000000000}"/>
          </ac:grpSpMkLst>
        </pc:grpChg>
        <pc:grpChg chg="mod">
          <ac:chgData name="Guest User" userId="S::urn:spo:anon#95856d2dcce897bde109866f25948b082675dba06832c5542ab912ace60cef89::" providerId="AD" clId="Web-{7307FC59-CCD7-703A-DE4E-14476BF951E0}" dt="2024-06-09T11:03:52.423" v="158" actId="14100"/>
          <ac:grpSpMkLst>
            <pc:docMk/>
            <pc:sldMk cId="0" sldId="256"/>
            <ac:grpSpMk id="252" creationId="{00000000-0000-0000-0000-000000000000}"/>
          </ac:grpSpMkLst>
        </pc:grpChg>
        <pc:grpChg chg="mod">
          <ac:chgData name="Guest User" userId="S::urn:spo:anon#95856d2dcce897bde109866f25948b082675dba06832c5542ab912ace60cef89::" providerId="AD" clId="Web-{7307FC59-CCD7-703A-DE4E-14476BF951E0}" dt="2024-06-09T11:03:52.469" v="159" actId="14100"/>
          <ac:grpSpMkLst>
            <pc:docMk/>
            <pc:sldMk cId="0" sldId="256"/>
            <ac:grpSpMk id="403" creationId="{00000000-0000-0000-0000-000000000000}"/>
          </ac:grpSpMkLst>
        </pc:grpChg>
      </pc:sldChg>
    </pc:docChg>
  </pc:docChgLst>
  <pc:docChgLst>
    <pc:chgData name="NGUYEN TRAN THANH HA" userId="40ff07b2-255e-4a7d-8cb5-f3e720c93a43" providerId="ADAL" clId="{97555E52-15F5-D040-9B1E-206B0DA03C4C}"/>
    <pc:docChg chg="undo redo custSel addSld delSld modSld">
      <pc:chgData name="NGUYEN TRAN THANH HA" userId="40ff07b2-255e-4a7d-8cb5-f3e720c93a43" providerId="ADAL" clId="{97555E52-15F5-D040-9B1E-206B0DA03C4C}" dt="2024-06-11T02:37:27.838" v="17" actId="20577"/>
      <pc:docMkLst>
        <pc:docMk/>
      </pc:docMkLst>
      <pc:sldChg chg="modSp mod modClrScheme chgLayout">
        <pc:chgData name="NGUYEN TRAN THANH HA" userId="40ff07b2-255e-4a7d-8cb5-f3e720c93a43" providerId="ADAL" clId="{97555E52-15F5-D040-9B1E-206B0DA03C4C}" dt="2024-06-11T02:32:39.433" v="9" actId="700"/>
        <pc:sldMkLst>
          <pc:docMk/>
          <pc:sldMk cId="617172098" sldId="296"/>
        </pc:sldMkLst>
        <pc:spChg chg="mod">
          <ac:chgData name="NGUYEN TRAN THANH HA" userId="40ff07b2-255e-4a7d-8cb5-f3e720c93a43" providerId="ADAL" clId="{97555E52-15F5-D040-9B1E-206B0DA03C4C}" dt="2024-06-11T02:31:50.985" v="5" actId="20577"/>
          <ac:spMkLst>
            <pc:docMk/>
            <pc:sldMk cId="617172098" sldId="296"/>
            <ac:spMk id="13" creationId="{F8366257-D678-E79A-23C3-56A96FE24E2A}"/>
          </ac:spMkLst>
        </pc:spChg>
        <pc:spChg chg="mod ord">
          <ac:chgData name="NGUYEN TRAN THANH HA" userId="40ff07b2-255e-4a7d-8cb5-f3e720c93a43" providerId="ADAL" clId="{97555E52-15F5-D040-9B1E-206B0DA03C4C}" dt="2024-06-11T02:32:39.433" v="9" actId="700"/>
          <ac:spMkLst>
            <pc:docMk/>
            <pc:sldMk cId="617172098" sldId="296"/>
            <ac:spMk id="2475" creationId="{00000000-0000-0000-0000-000000000000}"/>
          </ac:spMkLst>
        </pc:spChg>
      </pc:sldChg>
      <pc:sldChg chg="modSp">
        <pc:chgData name="NGUYEN TRAN THANH HA" userId="40ff07b2-255e-4a7d-8cb5-f3e720c93a43" providerId="ADAL" clId="{97555E52-15F5-D040-9B1E-206B0DA03C4C}" dt="2024-06-11T02:37:27.838" v="17" actId="20577"/>
        <pc:sldMkLst>
          <pc:docMk/>
          <pc:sldMk cId="3692277267" sldId="297"/>
        </pc:sldMkLst>
        <pc:spChg chg="mod">
          <ac:chgData name="NGUYEN TRAN THANH HA" userId="40ff07b2-255e-4a7d-8cb5-f3e720c93a43" providerId="ADAL" clId="{97555E52-15F5-D040-9B1E-206B0DA03C4C}" dt="2024-06-11T02:37:27.838" v="17" actId="20577"/>
          <ac:spMkLst>
            <pc:docMk/>
            <pc:sldMk cId="3692277267" sldId="297"/>
            <ac:spMk id="9" creationId="{07D8DD8C-1FD1-23E3-6C59-68B174F4774D}"/>
          </ac:spMkLst>
        </pc:spChg>
      </pc:sldChg>
      <pc:sldChg chg="modSp">
        <pc:chgData name="NGUYEN TRAN THANH HA" userId="40ff07b2-255e-4a7d-8cb5-f3e720c93a43" providerId="ADAL" clId="{97555E52-15F5-D040-9B1E-206B0DA03C4C}" dt="2024-06-11T02:37:14.390" v="13" actId="20577"/>
        <pc:sldMkLst>
          <pc:docMk/>
          <pc:sldMk cId="3869953927" sldId="298"/>
        </pc:sldMkLst>
        <pc:spChg chg="mod">
          <ac:chgData name="NGUYEN TRAN THANH HA" userId="40ff07b2-255e-4a7d-8cb5-f3e720c93a43" providerId="ADAL" clId="{97555E52-15F5-D040-9B1E-206B0DA03C4C}" dt="2024-06-11T02:37:14.390" v="13" actId="20577"/>
          <ac:spMkLst>
            <pc:docMk/>
            <pc:sldMk cId="3869953927" sldId="298"/>
            <ac:spMk id="9" creationId="{07D8DD8C-1FD1-23E3-6C59-68B174F4774D}"/>
          </ac:spMkLst>
        </pc:spChg>
      </pc:sldChg>
      <pc:sldChg chg="modSp">
        <pc:chgData name="NGUYEN TRAN THANH HA" userId="40ff07b2-255e-4a7d-8cb5-f3e720c93a43" providerId="ADAL" clId="{97555E52-15F5-D040-9B1E-206B0DA03C4C}" dt="2024-06-11T02:37:21.536" v="15" actId="20577"/>
        <pc:sldMkLst>
          <pc:docMk/>
          <pc:sldMk cId="3650677232" sldId="299"/>
        </pc:sldMkLst>
        <pc:spChg chg="mod">
          <ac:chgData name="NGUYEN TRAN THANH HA" userId="40ff07b2-255e-4a7d-8cb5-f3e720c93a43" providerId="ADAL" clId="{97555E52-15F5-D040-9B1E-206B0DA03C4C}" dt="2024-06-11T02:37:21.536" v="15" actId="20577"/>
          <ac:spMkLst>
            <pc:docMk/>
            <pc:sldMk cId="3650677232" sldId="299"/>
            <ac:spMk id="9" creationId="{07D8DD8C-1FD1-23E3-6C59-68B174F4774D}"/>
          </ac:spMkLst>
        </pc:spChg>
      </pc:sldChg>
      <pc:sldChg chg="delSp new mod modClrScheme chgLayout">
        <pc:chgData name="NGUYEN TRAN THANH HA" userId="40ff07b2-255e-4a7d-8cb5-f3e720c93a43" providerId="ADAL" clId="{97555E52-15F5-D040-9B1E-206B0DA03C4C}" dt="2024-06-11T02:32:46.261" v="11" actId="700"/>
        <pc:sldMkLst>
          <pc:docMk/>
          <pc:sldMk cId="195530923" sldId="307"/>
        </pc:sldMkLst>
        <pc:spChg chg="del">
          <ac:chgData name="NGUYEN TRAN THANH HA" userId="40ff07b2-255e-4a7d-8cb5-f3e720c93a43" providerId="ADAL" clId="{97555E52-15F5-D040-9B1E-206B0DA03C4C}" dt="2024-06-11T02:32:46.261" v="11" actId="700"/>
          <ac:spMkLst>
            <pc:docMk/>
            <pc:sldMk cId="195530923" sldId="307"/>
            <ac:spMk id="2" creationId="{8EDF8AB0-247A-8F56-B8AA-0B5E13DDC98E}"/>
          </ac:spMkLst>
        </pc:spChg>
        <pc:spChg chg="del">
          <ac:chgData name="NGUYEN TRAN THANH HA" userId="40ff07b2-255e-4a7d-8cb5-f3e720c93a43" providerId="ADAL" clId="{97555E52-15F5-D040-9B1E-206B0DA03C4C}" dt="2024-06-11T02:32:46.261" v="11" actId="700"/>
          <ac:spMkLst>
            <pc:docMk/>
            <pc:sldMk cId="195530923" sldId="307"/>
            <ac:spMk id="3" creationId="{13132BF3-7EE2-438D-B1C6-C07406DCB50A}"/>
          </ac:spMkLst>
        </pc:spChg>
        <pc:spChg chg="del">
          <ac:chgData name="NGUYEN TRAN THANH HA" userId="40ff07b2-255e-4a7d-8cb5-f3e720c93a43" providerId="ADAL" clId="{97555E52-15F5-D040-9B1E-206B0DA03C4C}" dt="2024-06-11T02:32:46.261" v="11" actId="700"/>
          <ac:spMkLst>
            <pc:docMk/>
            <pc:sldMk cId="195530923" sldId="307"/>
            <ac:spMk id="4" creationId="{AB83FC8F-077B-D78A-A960-30188B1FE45C}"/>
          </ac:spMkLst>
        </pc:spChg>
        <pc:spChg chg="del">
          <ac:chgData name="NGUYEN TRAN THANH HA" userId="40ff07b2-255e-4a7d-8cb5-f3e720c93a43" providerId="ADAL" clId="{97555E52-15F5-D040-9B1E-206B0DA03C4C}" dt="2024-06-11T02:32:46.261" v="11" actId="700"/>
          <ac:spMkLst>
            <pc:docMk/>
            <pc:sldMk cId="195530923" sldId="307"/>
            <ac:spMk id="5" creationId="{79B26573-4DD0-C9A5-CC1F-F1539C6A33C1}"/>
          </ac:spMkLst>
        </pc:spChg>
        <pc:spChg chg="del">
          <ac:chgData name="NGUYEN TRAN THANH HA" userId="40ff07b2-255e-4a7d-8cb5-f3e720c93a43" providerId="ADAL" clId="{97555E52-15F5-D040-9B1E-206B0DA03C4C}" dt="2024-06-11T02:32:46.261" v="11" actId="700"/>
          <ac:spMkLst>
            <pc:docMk/>
            <pc:sldMk cId="195530923" sldId="307"/>
            <ac:spMk id="6" creationId="{B6A5EDA5-D95A-75C0-F0B1-DB58C49CF55D}"/>
          </ac:spMkLst>
        </pc:spChg>
        <pc:spChg chg="del">
          <ac:chgData name="NGUYEN TRAN THANH HA" userId="40ff07b2-255e-4a7d-8cb5-f3e720c93a43" providerId="ADAL" clId="{97555E52-15F5-D040-9B1E-206B0DA03C4C}" dt="2024-06-11T02:32:46.261" v="11" actId="700"/>
          <ac:spMkLst>
            <pc:docMk/>
            <pc:sldMk cId="195530923" sldId="307"/>
            <ac:spMk id="7" creationId="{BE1232DC-F96C-9AAC-68EA-D607C8A0EF13}"/>
          </ac:spMkLst>
        </pc:spChg>
      </pc:sldChg>
      <pc:sldChg chg="new del">
        <pc:chgData name="NGUYEN TRAN THANH HA" userId="40ff07b2-255e-4a7d-8cb5-f3e720c93a43" providerId="ADAL" clId="{97555E52-15F5-D040-9B1E-206B0DA03C4C}" dt="2024-06-11T02:32:04.917" v="7" actId="680"/>
        <pc:sldMkLst>
          <pc:docMk/>
          <pc:sldMk cId="216399571" sldId="3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6083763cf6_5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6083763cf6_5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6202a3cc35_0_1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6202a3cc35_0_1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275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6083763cf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61baa2872e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61baa2872e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496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6202a3cc35_0_1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6202a3cc35_0_1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6083763cf6_5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6083763cf6_5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3000" y="1050513"/>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54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0" name="Google Shape;10;p2"/>
          <p:cNvSpPr txBox="1">
            <a:spLocks noGrp="1"/>
          </p:cNvSpPr>
          <p:nvPr>
            <p:ph type="subTitle" idx="1"/>
          </p:nvPr>
        </p:nvSpPr>
        <p:spPr>
          <a:xfrm>
            <a:off x="833000" y="3299563"/>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EXT 2">
  <p:cSld name="CUSTOM_6_1_1_1_2">
    <p:bg>
      <p:bgPr>
        <a:solidFill>
          <a:schemeClr val="dk1"/>
        </a:solidFill>
        <a:effectLst/>
      </p:bgPr>
    </p:bg>
    <p:spTree>
      <p:nvGrpSpPr>
        <p:cNvPr id="1" name="Shape 111"/>
        <p:cNvGrpSpPr/>
        <p:nvPr/>
      </p:nvGrpSpPr>
      <p:grpSpPr>
        <a:xfrm>
          <a:off x="0" y="0"/>
          <a:ext cx="0" cy="0"/>
          <a:chOff x="0" y="0"/>
          <a:chExt cx="0" cy="0"/>
        </a:xfrm>
      </p:grpSpPr>
      <p:sp>
        <p:nvSpPr>
          <p:cNvPr id="112" name="Google Shape;112;p17"/>
          <p:cNvSpPr txBox="1">
            <a:spLocks noGrp="1"/>
          </p:cNvSpPr>
          <p:nvPr>
            <p:ph type="ctrTitle"/>
          </p:nvPr>
        </p:nvSpPr>
        <p:spPr>
          <a:xfrm>
            <a:off x="2302800" y="1658275"/>
            <a:ext cx="4538400" cy="182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800" b="0">
                <a:solidFill>
                  <a:schemeClr val="dk1"/>
                </a:solidFill>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11_1_2_1">
    <p:bg>
      <p:bgPr>
        <a:solidFill>
          <a:schemeClr val="dk1"/>
        </a:solidFill>
        <a:effectLst/>
      </p:bgPr>
    </p:bg>
    <p:spTree>
      <p:nvGrpSpPr>
        <p:cNvPr id="1" name="Shape 120"/>
        <p:cNvGrpSpPr/>
        <p:nvPr/>
      </p:nvGrpSpPr>
      <p:grpSpPr>
        <a:xfrm>
          <a:off x="0" y="0"/>
          <a:ext cx="0" cy="0"/>
          <a:chOff x="0" y="0"/>
          <a:chExt cx="0" cy="0"/>
        </a:xfrm>
      </p:grpSpPr>
      <p:sp>
        <p:nvSpPr>
          <p:cNvPr id="121" name="Google Shape;121;p19"/>
          <p:cNvSpPr/>
          <p:nvPr/>
        </p:nvSpPr>
        <p:spPr>
          <a:xfrm>
            <a:off x="418800" y="612272"/>
            <a:ext cx="3278700" cy="40824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a:off x="516007" y="504847"/>
            <a:ext cx="3278700" cy="40824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txBox="1">
            <a:spLocks noGrp="1"/>
          </p:cNvSpPr>
          <p:nvPr>
            <p:ph type="ctrTitle"/>
          </p:nvPr>
        </p:nvSpPr>
        <p:spPr>
          <a:xfrm>
            <a:off x="833911" y="-301775"/>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60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24" name="Google Shape;124;p19"/>
          <p:cNvSpPr txBox="1">
            <a:spLocks noGrp="1"/>
          </p:cNvSpPr>
          <p:nvPr>
            <p:ph type="subTitle" idx="1"/>
          </p:nvPr>
        </p:nvSpPr>
        <p:spPr>
          <a:xfrm>
            <a:off x="833911" y="1947275"/>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
        <p:nvSpPr>
          <p:cNvPr id="125" name="Google Shape;125;p19"/>
          <p:cNvSpPr txBox="1"/>
          <p:nvPr/>
        </p:nvSpPr>
        <p:spPr>
          <a:xfrm>
            <a:off x="833900" y="3428100"/>
            <a:ext cx="2686800" cy="468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b="1">
                <a:solidFill>
                  <a:srgbClr val="434343"/>
                </a:solidFill>
                <a:latin typeface="Anaheim"/>
                <a:ea typeface="Anaheim"/>
                <a:cs typeface="Anaheim"/>
                <a:sym typeface="Anaheim"/>
              </a:rPr>
              <a:t>CREDITS</a:t>
            </a:r>
            <a:r>
              <a:rPr lang="en" sz="900">
                <a:solidFill>
                  <a:srgbClr val="434343"/>
                </a:solidFill>
                <a:latin typeface="Anaheim"/>
                <a:ea typeface="Anaheim"/>
                <a:cs typeface="Anaheim"/>
                <a:sym typeface="Anaheim"/>
              </a:rPr>
              <a:t>: This presentation template was created by </a:t>
            </a:r>
            <a:r>
              <a:rPr lang="en" sz="900" b="1">
                <a:solidFill>
                  <a:srgbClr val="434343"/>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en" sz="900">
                <a:solidFill>
                  <a:srgbClr val="434343"/>
                </a:solidFill>
                <a:latin typeface="Anaheim"/>
                <a:ea typeface="Anaheim"/>
                <a:cs typeface="Anaheim"/>
                <a:sym typeface="Anaheim"/>
              </a:rPr>
              <a:t>, including icons by </a:t>
            </a:r>
            <a:r>
              <a:rPr lang="en" sz="900" b="1">
                <a:solidFill>
                  <a:srgbClr val="434343"/>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900">
                <a:solidFill>
                  <a:srgbClr val="434343"/>
                </a:solidFill>
                <a:latin typeface="Anaheim"/>
                <a:ea typeface="Anaheim"/>
                <a:cs typeface="Anaheim"/>
                <a:sym typeface="Anaheim"/>
              </a:rPr>
              <a:t>, and infographics &amp; images by </a:t>
            </a:r>
            <a:r>
              <a:rPr lang="en" sz="900" b="1">
                <a:solidFill>
                  <a:srgbClr val="434343"/>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r>
              <a:rPr lang="en" sz="900" b="1">
                <a:solidFill>
                  <a:srgbClr val="434343"/>
                </a:solidFill>
                <a:latin typeface="Anaheim"/>
                <a:ea typeface="Anaheim"/>
                <a:cs typeface="Anaheim"/>
                <a:sym typeface="Anaheim"/>
              </a:rPr>
              <a:t> </a:t>
            </a:r>
            <a:r>
              <a:rPr lang="en" sz="900">
                <a:solidFill>
                  <a:srgbClr val="434343"/>
                </a:solidFill>
                <a:latin typeface="Anaheim"/>
                <a:ea typeface="Anaheim"/>
                <a:cs typeface="Anaheim"/>
                <a:sym typeface="Anaheim"/>
              </a:rPr>
              <a:t>and illustrations by</a:t>
            </a:r>
            <a:r>
              <a:rPr lang="en" sz="900" b="1">
                <a:solidFill>
                  <a:srgbClr val="434343"/>
                </a:solidFill>
                <a:latin typeface="Anaheim"/>
                <a:ea typeface="Anaheim"/>
                <a:cs typeface="Anaheim"/>
                <a:sym typeface="Anaheim"/>
              </a:rPr>
              <a:t> </a:t>
            </a:r>
            <a:r>
              <a:rPr lang="en" sz="900" b="1">
                <a:solidFill>
                  <a:schemeClr val="hlink"/>
                </a:solidFill>
                <a:uFill>
                  <a:noFill/>
                </a:uFill>
                <a:latin typeface="Anaheim"/>
                <a:ea typeface="Anaheim"/>
                <a:cs typeface="Anaheim"/>
                <a:sym typeface="Anaheim"/>
                <a:hlinkClick r:id="rId5"/>
              </a:rPr>
              <a:t>Storyset</a:t>
            </a:r>
            <a:endParaRPr sz="700" b="1">
              <a:solidFill>
                <a:srgbClr val="434343"/>
              </a:solidFill>
              <a:latin typeface="Anaheim"/>
              <a:ea typeface="Anaheim"/>
              <a:cs typeface="Anaheim"/>
              <a:sym typeface="Anaheim"/>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2_1_1">
    <p:bg>
      <p:bgPr>
        <a:solidFill>
          <a:schemeClr val="dk1"/>
        </a:solid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DF3E5">
            <a:alpha val="29620"/>
          </a:srgbClr>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4">
    <p:bg>
      <p:bgPr>
        <a:solidFill>
          <a:schemeClr val="dk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3782800" y="1657625"/>
            <a:ext cx="21273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18" name="Google Shape;18;p4"/>
          <p:cNvSpPr txBox="1">
            <a:spLocks noGrp="1"/>
          </p:cNvSpPr>
          <p:nvPr>
            <p:ph type="ctrTitle" idx="2"/>
          </p:nvPr>
        </p:nvSpPr>
        <p:spPr>
          <a:xfrm>
            <a:off x="3782800" y="3482450"/>
            <a:ext cx="23094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19" name="Google Shape;19;p4"/>
          <p:cNvSpPr txBox="1">
            <a:spLocks noGrp="1"/>
          </p:cNvSpPr>
          <p:nvPr>
            <p:ph type="ctrTitle" idx="3"/>
          </p:nvPr>
        </p:nvSpPr>
        <p:spPr>
          <a:xfrm>
            <a:off x="6235575" y="1657625"/>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0" name="Google Shape;20;p4"/>
          <p:cNvSpPr txBox="1">
            <a:spLocks noGrp="1"/>
          </p:cNvSpPr>
          <p:nvPr>
            <p:ph type="ctrTitle" idx="4"/>
          </p:nvPr>
        </p:nvSpPr>
        <p:spPr>
          <a:xfrm>
            <a:off x="6235575" y="3482450"/>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1" name="Google Shape;21;p4"/>
          <p:cNvSpPr txBox="1">
            <a:spLocks noGrp="1"/>
          </p:cNvSpPr>
          <p:nvPr>
            <p:ph type="subTitle" idx="1"/>
          </p:nvPr>
        </p:nvSpPr>
        <p:spPr>
          <a:xfrm>
            <a:off x="3782800"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2" name="Google Shape;22;p4"/>
          <p:cNvSpPr txBox="1">
            <a:spLocks noGrp="1"/>
          </p:cNvSpPr>
          <p:nvPr>
            <p:ph type="subTitle" idx="5"/>
          </p:nvPr>
        </p:nvSpPr>
        <p:spPr>
          <a:xfrm>
            <a:off x="3782800"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23" name="Google Shape;23;p4"/>
          <p:cNvSpPr txBox="1">
            <a:spLocks noGrp="1"/>
          </p:cNvSpPr>
          <p:nvPr>
            <p:ph type="subTitle" idx="6"/>
          </p:nvPr>
        </p:nvSpPr>
        <p:spPr>
          <a:xfrm>
            <a:off x="6235575"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4" name="Google Shape;24;p4"/>
          <p:cNvSpPr txBox="1">
            <a:spLocks noGrp="1"/>
          </p:cNvSpPr>
          <p:nvPr>
            <p:ph type="subTitle" idx="7"/>
          </p:nvPr>
        </p:nvSpPr>
        <p:spPr>
          <a:xfrm>
            <a:off x="6235575"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EXT 1">
  <p:cSld name="CUSTOM_14_1">
    <p:bg>
      <p:bgPr>
        <a:solidFill>
          <a:schemeClr val="dk1"/>
        </a:solidFill>
        <a:effectLst/>
      </p:bgPr>
    </p:bg>
    <p:spTree>
      <p:nvGrpSpPr>
        <p:cNvPr id="1" name="Shape 25"/>
        <p:cNvGrpSpPr/>
        <p:nvPr/>
      </p:nvGrpSpPr>
      <p:grpSpPr>
        <a:xfrm>
          <a:off x="0" y="0"/>
          <a:ext cx="0" cy="0"/>
          <a:chOff x="0" y="0"/>
          <a:chExt cx="0" cy="0"/>
        </a:xfrm>
      </p:grpSpPr>
      <p:sp>
        <p:nvSpPr>
          <p:cNvPr id="26" name="Google Shape;26;p5"/>
          <p:cNvSpPr/>
          <p:nvPr/>
        </p:nvSpPr>
        <p:spPr>
          <a:xfrm>
            <a:off x="1464755" y="1059200"/>
            <a:ext cx="6214500" cy="27186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ctrTitle"/>
          </p:nvPr>
        </p:nvSpPr>
        <p:spPr>
          <a:xfrm>
            <a:off x="2237395" y="1645788"/>
            <a:ext cx="46692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2400"/>
              <a:buNone/>
              <a:defRPr sz="2400" b="0">
                <a:latin typeface="Staatliches"/>
                <a:ea typeface="Staatliches"/>
                <a:cs typeface="Staatliches"/>
                <a:sym typeface="Staatliches"/>
              </a:defRPr>
            </a:lvl1pPr>
            <a:lvl2pPr lvl="1"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2pPr>
            <a:lvl3pPr lvl="2"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3pPr>
            <a:lvl4pPr lvl="3"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4pPr>
            <a:lvl5pPr lvl="4"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5pPr>
            <a:lvl6pPr lvl="5"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6pPr>
            <a:lvl7pPr lvl="6"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7pPr>
            <a:lvl8pPr lvl="7"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8pPr>
            <a:lvl9pPr lvl="8"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9pPr>
          </a:lstStyle>
          <a:p>
            <a:endParaRPr/>
          </a:p>
        </p:txBody>
      </p:sp>
      <p:sp>
        <p:nvSpPr>
          <p:cNvPr id="28" name="Google Shape;28;p5"/>
          <p:cNvSpPr txBox="1">
            <a:spLocks noGrp="1"/>
          </p:cNvSpPr>
          <p:nvPr>
            <p:ph type="subTitle" idx="1"/>
          </p:nvPr>
        </p:nvSpPr>
        <p:spPr>
          <a:xfrm>
            <a:off x="2562675" y="2190023"/>
            <a:ext cx="4018200" cy="13077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29" name="Google Shape;29;p5"/>
          <p:cNvSpPr/>
          <p:nvPr/>
        </p:nvSpPr>
        <p:spPr>
          <a:xfrm>
            <a:off x="1555780" y="983325"/>
            <a:ext cx="6214500" cy="27186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p:cSld name="CUSTOM_16_2">
    <p:bg>
      <p:bgPr>
        <a:solidFill>
          <a:schemeClr val="dk1"/>
        </a:solidFill>
        <a:effectLst/>
      </p:bgPr>
    </p:bg>
    <p:spTree>
      <p:nvGrpSpPr>
        <p:cNvPr id="1" name="Shape 36"/>
        <p:cNvGrpSpPr/>
        <p:nvPr/>
      </p:nvGrpSpPr>
      <p:grpSpPr>
        <a:xfrm>
          <a:off x="0" y="0"/>
          <a:ext cx="0" cy="0"/>
          <a:chOff x="0" y="0"/>
          <a:chExt cx="0" cy="0"/>
        </a:xfrm>
      </p:grpSpPr>
      <p:sp>
        <p:nvSpPr>
          <p:cNvPr id="37" name="Google Shape;37;p7"/>
          <p:cNvSpPr/>
          <p:nvPr/>
        </p:nvSpPr>
        <p:spPr>
          <a:xfrm>
            <a:off x="357150" y="876231"/>
            <a:ext cx="3715500" cy="34884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ctrTitle"/>
          </p:nvPr>
        </p:nvSpPr>
        <p:spPr>
          <a:xfrm>
            <a:off x="1456650" y="1715300"/>
            <a:ext cx="1745100" cy="11043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3000"/>
              <a:buNone/>
              <a:defRPr sz="3600" b="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endParaRPr/>
          </a:p>
        </p:txBody>
      </p:sp>
      <p:sp>
        <p:nvSpPr>
          <p:cNvPr id="39" name="Google Shape;39;p7"/>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endParaRPr/>
          </a:p>
        </p:txBody>
      </p:sp>
      <p:sp>
        <p:nvSpPr>
          <p:cNvPr id="40" name="Google Shape;40;p7"/>
          <p:cNvSpPr/>
          <p:nvPr/>
        </p:nvSpPr>
        <p:spPr>
          <a:xfrm>
            <a:off x="411569" y="778875"/>
            <a:ext cx="3715500" cy="34884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S">
  <p:cSld name="CUSTOM_16_1">
    <p:bg>
      <p:bgPr>
        <a:solidFill>
          <a:schemeClr val="dk1"/>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ctrTitle"/>
          </p:nvPr>
        </p:nvSpPr>
        <p:spPr>
          <a:xfrm>
            <a:off x="1477038" y="296092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3" name="Google Shape;43;p8"/>
          <p:cNvSpPr txBox="1">
            <a:spLocks noGrp="1"/>
          </p:cNvSpPr>
          <p:nvPr>
            <p:ph type="subTitle" idx="1"/>
          </p:nvPr>
        </p:nvSpPr>
        <p:spPr>
          <a:xfrm>
            <a:off x="1477050" y="3273500"/>
            <a:ext cx="2642400" cy="5685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4" name="Google Shape;44;p8"/>
          <p:cNvSpPr txBox="1">
            <a:spLocks noGrp="1"/>
          </p:cNvSpPr>
          <p:nvPr>
            <p:ph type="ctrTitle" idx="2"/>
          </p:nvPr>
        </p:nvSpPr>
        <p:spPr>
          <a:xfrm>
            <a:off x="4938415" y="295787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5" name="Google Shape;45;p8"/>
          <p:cNvSpPr txBox="1">
            <a:spLocks noGrp="1"/>
          </p:cNvSpPr>
          <p:nvPr>
            <p:ph type="subTitle" idx="3"/>
          </p:nvPr>
        </p:nvSpPr>
        <p:spPr>
          <a:xfrm>
            <a:off x="4938421" y="3270450"/>
            <a:ext cx="2538900" cy="5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6" name="Google Shape;46;p8"/>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ctrTitle" idx="4"/>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OUR COLUMNS">
  <p:cSld name="CUSTOM_16_1_1">
    <p:bg>
      <p:bgPr>
        <a:solidFill>
          <a:schemeClr val="dk1"/>
        </a:solidFill>
        <a:effectLst/>
      </p:bgPr>
    </p:bg>
    <p:spTree>
      <p:nvGrpSpPr>
        <p:cNvPr id="1" name="Shape 49"/>
        <p:cNvGrpSpPr/>
        <p:nvPr/>
      </p:nvGrpSpPr>
      <p:grpSpPr>
        <a:xfrm>
          <a:off x="0" y="0"/>
          <a:ext cx="0" cy="0"/>
          <a:chOff x="0" y="0"/>
          <a:chExt cx="0" cy="0"/>
        </a:xfrm>
      </p:grpSpPr>
      <p:sp>
        <p:nvSpPr>
          <p:cNvPr id="50" name="Google Shape;50;p9"/>
          <p:cNvSpPr txBox="1">
            <a:spLocks noGrp="1"/>
          </p:cNvSpPr>
          <p:nvPr>
            <p:ph type="ctrTitle"/>
          </p:nvPr>
        </p:nvSpPr>
        <p:spPr>
          <a:xfrm>
            <a:off x="1651900"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1" name="Google Shape;51;p9"/>
          <p:cNvSpPr txBox="1">
            <a:spLocks noGrp="1"/>
          </p:cNvSpPr>
          <p:nvPr>
            <p:ph type="subTitle" idx="1"/>
          </p:nvPr>
        </p:nvSpPr>
        <p:spPr>
          <a:xfrm>
            <a:off x="1651900"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2" name="Google Shape;52;p9"/>
          <p:cNvSpPr txBox="1">
            <a:spLocks noGrp="1"/>
          </p:cNvSpPr>
          <p:nvPr>
            <p:ph type="ctrTitle" idx="2"/>
          </p:nvPr>
        </p:nvSpPr>
        <p:spPr>
          <a:xfrm>
            <a:off x="1651900" y="3365574"/>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3" name="Google Shape;53;p9"/>
          <p:cNvSpPr txBox="1">
            <a:spLocks noGrp="1"/>
          </p:cNvSpPr>
          <p:nvPr>
            <p:ph type="subTitle" idx="3"/>
          </p:nvPr>
        </p:nvSpPr>
        <p:spPr>
          <a:xfrm>
            <a:off x="1651900" y="3937803"/>
            <a:ext cx="2907900" cy="9747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4" name="Google Shape;54;p9"/>
          <p:cNvSpPr txBox="1">
            <a:spLocks noGrp="1"/>
          </p:cNvSpPr>
          <p:nvPr>
            <p:ph type="ctrTitle" idx="4"/>
          </p:nvPr>
        </p:nvSpPr>
        <p:spPr>
          <a:xfrm>
            <a:off x="5107893" y="3365575"/>
            <a:ext cx="26193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5" name="Google Shape;55;p9"/>
          <p:cNvSpPr txBox="1">
            <a:spLocks noGrp="1"/>
          </p:cNvSpPr>
          <p:nvPr>
            <p:ph type="subTitle" idx="5"/>
          </p:nvPr>
        </p:nvSpPr>
        <p:spPr>
          <a:xfrm>
            <a:off x="5107893" y="3937703"/>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6" name="Google Shape;56;p9"/>
          <p:cNvSpPr txBox="1">
            <a:spLocks noGrp="1"/>
          </p:cNvSpPr>
          <p:nvPr>
            <p:ph type="ctrTitle" idx="6"/>
          </p:nvPr>
        </p:nvSpPr>
        <p:spPr>
          <a:xfrm>
            <a:off x="5107893"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7" name="Google Shape;57;p9"/>
          <p:cNvSpPr txBox="1">
            <a:spLocks noGrp="1"/>
          </p:cNvSpPr>
          <p:nvPr>
            <p:ph type="subTitle" idx="7"/>
          </p:nvPr>
        </p:nvSpPr>
        <p:spPr>
          <a:xfrm>
            <a:off x="5107893"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8" name="Google Shape;58;p9"/>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ctrTitle" idx="8"/>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p:cSld name="CUSTOM_6_1_1_1">
    <p:bg>
      <p:bgPr>
        <a:solidFill>
          <a:schemeClr val="dk1"/>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ctrTitle"/>
          </p:nvPr>
        </p:nvSpPr>
        <p:spPr>
          <a:xfrm>
            <a:off x="889350" y="1658275"/>
            <a:ext cx="4538400" cy="182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4800"/>
              <a:buNone/>
              <a:defRPr sz="7200" b="0">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1">
  <p:cSld name="CUSTOM_6_1_1_1_1">
    <p:bg>
      <p:bgPr>
        <a:solidFill>
          <a:schemeClr val="dk1"/>
        </a:solid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5641825" y="1658275"/>
            <a:ext cx="2655600" cy="182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4800"/>
              <a:buNone/>
              <a:defRPr sz="3600" b="0">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grpSp>
        <p:nvGrpSpPr>
          <p:cNvPr id="65" name="Google Shape;65;p11"/>
          <p:cNvGrpSpPr/>
          <p:nvPr/>
        </p:nvGrpSpPr>
        <p:grpSpPr>
          <a:xfrm>
            <a:off x="429933" y="1083300"/>
            <a:ext cx="4465655" cy="3077191"/>
            <a:chOff x="1211784" y="1483576"/>
            <a:chExt cx="6753864" cy="2714769"/>
          </a:xfrm>
        </p:grpSpPr>
        <p:sp>
          <p:nvSpPr>
            <p:cNvPr id="66" name="Google Shape;66;p11"/>
            <p:cNvSpPr/>
            <p:nvPr/>
          </p:nvSpPr>
          <p:spPr>
            <a:xfrm>
              <a:off x="1211784" y="1575146"/>
              <a:ext cx="6648000" cy="26232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a:off x="1317648" y="1483576"/>
              <a:ext cx="6648000" cy="26232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 TEXT">
  <p:cSld name="CUSTOM_17_1">
    <p:bg>
      <p:bgPr>
        <a:solidFill>
          <a:schemeClr val="dk1"/>
        </a:solidFill>
        <a:effectLst/>
      </p:bgPr>
    </p:bg>
    <p:spTree>
      <p:nvGrpSpPr>
        <p:cNvPr id="1" name="Shape 104"/>
        <p:cNvGrpSpPr/>
        <p:nvPr/>
      </p:nvGrpSpPr>
      <p:grpSpPr>
        <a:xfrm>
          <a:off x="0" y="0"/>
          <a:ext cx="0" cy="0"/>
          <a:chOff x="0" y="0"/>
          <a:chExt cx="0" cy="0"/>
        </a:xfrm>
      </p:grpSpPr>
      <p:sp>
        <p:nvSpPr>
          <p:cNvPr id="105" name="Google Shape;105;p16"/>
          <p:cNvSpPr txBox="1">
            <a:spLocks noGrp="1"/>
          </p:cNvSpPr>
          <p:nvPr>
            <p:ph type="subTitle" idx="1"/>
          </p:nvPr>
        </p:nvSpPr>
        <p:spPr>
          <a:xfrm>
            <a:off x="1773600" y="1638000"/>
            <a:ext cx="55968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06" name="Google Shape;106;p16"/>
          <p:cNvSpPr txBox="1">
            <a:spLocks noGrp="1"/>
          </p:cNvSpPr>
          <p:nvPr>
            <p:ph type="subTitle" idx="2"/>
          </p:nvPr>
        </p:nvSpPr>
        <p:spPr>
          <a:xfrm>
            <a:off x="1773600" y="2833794"/>
            <a:ext cx="55968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07" name="Google Shape;107;p16"/>
          <p:cNvSpPr txBox="1">
            <a:spLocks noGrp="1"/>
          </p:cNvSpPr>
          <p:nvPr>
            <p:ph type="subTitle" idx="3"/>
          </p:nvPr>
        </p:nvSpPr>
        <p:spPr>
          <a:xfrm>
            <a:off x="1773600" y="4045475"/>
            <a:ext cx="55968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08" name="Google Shape;108;p16"/>
          <p:cNvSpPr txBox="1">
            <a:spLocks noGrp="1"/>
          </p:cNvSpPr>
          <p:nvPr>
            <p:ph type="title" hasCustomPrompt="1"/>
          </p:nvPr>
        </p:nvSpPr>
        <p:spPr>
          <a:xfrm>
            <a:off x="2808900" y="940200"/>
            <a:ext cx="35262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09" name="Google Shape;109;p16"/>
          <p:cNvSpPr txBox="1">
            <a:spLocks noGrp="1"/>
          </p:cNvSpPr>
          <p:nvPr>
            <p:ph type="title" idx="4" hasCustomPrompt="1"/>
          </p:nvPr>
        </p:nvSpPr>
        <p:spPr>
          <a:xfrm>
            <a:off x="2808900" y="2151874"/>
            <a:ext cx="35262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10" name="Google Shape;110;p16"/>
          <p:cNvSpPr txBox="1">
            <a:spLocks noGrp="1"/>
          </p:cNvSpPr>
          <p:nvPr>
            <p:ph type="title" idx="5" hasCustomPrompt="1"/>
          </p:nvPr>
        </p:nvSpPr>
        <p:spPr>
          <a:xfrm>
            <a:off x="2808900" y="3347675"/>
            <a:ext cx="35262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1pPr>
            <a:lvl2pPr marL="914400" lvl="1"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2pPr>
            <a:lvl3pPr marL="1371600" lvl="2"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3pPr>
            <a:lvl4pPr marL="1828800" lvl="3"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4pPr>
            <a:lvl5pPr marL="2286000" lvl="4"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5pPr>
            <a:lvl6pPr marL="2743200" lvl="5"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6pPr>
            <a:lvl7pPr marL="3200400" lvl="6"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7pPr>
            <a:lvl8pPr marL="3657600" lvl="7"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8pPr>
            <a:lvl9pPr marL="4114800" lvl="8" indent="-304800" rtl="0">
              <a:lnSpc>
                <a:spcPct val="115000"/>
              </a:lnSpc>
              <a:spcBef>
                <a:spcPts val="1600"/>
              </a:spcBef>
              <a:spcAft>
                <a:spcPts val="1600"/>
              </a:spcAft>
              <a:buClr>
                <a:schemeClr val="accent3"/>
              </a:buClr>
              <a:buSzPts val="1200"/>
              <a:buFont typeface="Anaheim"/>
              <a:buChar char="■"/>
              <a:defRPr sz="1200">
                <a:solidFill>
                  <a:schemeClr val="accent3"/>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62" r:id="rId9"/>
    <p:sldLayoutId id="2147483663" r:id="rId10"/>
    <p:sldLayoutId id="2147483665" r:id="rId11"/>
    <p:sldLayoutId id="2147483666" r:id="rId12"/>
    <p:sldLayoutId id="214748366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p:nvPr/>
        </p:nvSpPr>
        <p:spPr>
          <a:xfrm>
            <a:off x="5561216" y="1654322"/>
            <a:ext cx="2786651" cy="2109876"/>
          </a:xfrm>
          <a:prstGeom prst="roundRect">
            <a:avLst>
              <a:gd name="adj" fmla="val 147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6"/>
          <p:cNvGrpSpPr/>
          <p:nvPr/>
        </p:nvGrpSpPr>
        <p:grpSpPr>
          <a:xfrm>
            <a:off x="5472863" y="1411650"/>
            <a:ext cx="2786619" cy="2267283"/>
            <a:chOff x="4741999" y="986350"/>
            <a:chExt cx="3029365" cy="2547136"/>
          </a:xfrm>
        </p:grpSpPr>
        <p:sp>
          <p:nvSpPr>
            <p:cNvPr id="142" name="Google Shape;142;p26"/>
            <p:cNvSpPr/>
            <p:nvPr/>
          </p:nvSpPr>
          <p:spPr>
            <a:xfrm>
              <a:off x="4742978" y="1175558"/>
              <a:ext cx="3028387" cy="2357928"/>
            </a:xfrm>
            <a:custGeom>
              <a:avLst/>
              <a:gdLst/>
              <a:ahLst/>
              <a:cxnLst/>
              <a:rect l="l" t="t" r="r" b="b"/>
              <a:pathLst>
                <a:path w="69027" h="53745" extrusionOk="0">
                  <a:moveTo>
                    <a:pt x="1" y="1"/>
                  </a:moveTo>
                  <a:lnTo>
                    <a:pt x="1" y="62"/>
                  </a:lnTo>
                  <a:cubicBezTo>
                    <a:pt x="1" y="19391"/>
                    <a:pt x="5" y="37676"/>
                    <a:pt x="5" y="53688"/>
                  </a:cubicBezTo>
                  <a:lnTo>
                    <a:pt x="5" y="53744"/>
                  </a:lnTo>
                  <a:lnTo>
                    <a:pt x="57" y="53744"/>
                  </a:lnTo>
                  <a:cubicBezTo>
                    <a:pt x="40966" y="53710"/>
                    <a:pt x="68520" y="53692"/>
                    <a:pt x="68978" y="53692"/>
                  </a:cubicBezTo>
                  <a:cubicBezTo>
                    <a:pt x="68520" y="53688"/>
                    <a:pt x="40990" y="53671"/>
                    <a:pt x="110" y="53639"/>
                  </a:cubicBezTo>
                  <a:lnTo>
                    <a:pt x="110" y="53639"/>
                  </a:lnTo>
                  <a:cubicBezTo>
                    <a:pt x="114" y="37655"/>
                    <a:pt x="114" y="19407"/>
                    <a:pt x="118" y="118"/>
                  </a:cubicBezTo>
                  <a:lnTo>
                    <a:pt x="118" y="118"/>
                  </a:lnTo>
                  <a:cubicBezTo>
                    <a:pt x="25637" y="114"/>
                    <a:pt x="49338" y="110"/>
                    <a:pt x="68928" y="110"/>
                  </a:cubicBezTo>
                  <a:lnTo>
                    <a:pt x="68930" y="110"/>
                  </a:lnTo>
                  <a:cubicBezTo>
                    <a:pt x="68961" y="32457"/>
                    <a:pt x="68978" y="53290"/>
                    <a:pt x="68978" y="53692"/>
                  </a:cubicBezTo>
                  <a:cubicBezTo>
                    <a:pt x="68978" y="53290"/>
                    <a:pt x="69000" y="32436"/>
                    <a:pt x="69026" y="62"/>
                  </a:cubicBezTo>
                  <a:lnTo>
                    <a:pt x="69026" y="14"/>
                  </a:lnTo>
                  <a:lnTo>
                    <a:pt x="68978" y="14"/>
                  </a:lnTo>
                  <a:cubicBezTo>
                    <a:pt x="49365" y="9"/>
                    <a:pt x="25627" y="5"/>
                    <a:pt x="6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5574260" y="2190926"/>
              <a:ext cx="5265" cy="1142615"/>
            </a:xfrm>
            <a:custGeom>
              <a:avLst/>
              <a:gdLst/>
              <a:ahLst/>
              <a:cxnLst/>
              <a:rect l="l" t="t" r="r" b="b"/>
              <a:pathLst>
                <a:path w="120" h="26044" extrusionOk="0">
                  <a:moveTo>
                    <a:pt x="63" y="1"/>
                  </a:moveTo>
                  <a:cubicBezTo>
                    <a:pt x="27" y="1"/>
                    <a:pt x="1" y="5831"/>
                    <a:pt x="1" y="13024"/>
                  </a:cubicBezTo>
                  <a:cubicBezTo>
                    <a:pt x="1" y="20213"/>
                    <a:pt x="27" y="26043"/>
                    <a:pt x="63" y="26043"/>
                  </a:cubicBezTo>
                  <a:cubicBezTo>
                    <a:pt x="93" y="26043"/>
                    <a:pt x="119" y="20213"/>
                    <a:pt x="119" y="13024"/>
                  </a:cubicBezTo>
                  <a:cubicBezTo>
                    <a:pt x="119" y="5831"/>
                    <a:pt x="93" y="1"/>
                    <a:pt x="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6886640" y="2190926"/>
              <a:ext cx="5001" cy="1142615"/>
            </a:xfrm>
            <a:custGeom>
              <a:avLst/>
              <a:gdLst/>
              <a:ahLst/>
              <a:cxnLst/>
              <a:rect l="l" t="t" r="r" b="b"/>
              <a:pathLst>
                <a:path w="114" h="26044" extrusionOk="0">
                  <a:moveTo>
                    <a:pt x="57" y="1"/>
                  </a:moveTo>
                  <a:cubicBezTo>
                    <a:pt x="27" y="1"/>
                    <a:pt x="1" y="5831"/>
                    <a:pt x="1" y="13024"/>
                  </a:cubicBezTo>
                  <a:cubicBezTo>
                    <a:pt x="1" y="20213"/>
                    <a:pt x="27" y="26043"/>
                    <a:pt x="57" y="26043"/>
                  </a:cubicBezTo>
                  <a:cubicBezTo>
                    <a:pt x="88" y="26043"/>
                    <a:pt x="114" y="20213"/>
                    <a:pt x="114" y="13024"/>
                  </a:cubicBezTo>
                  <a:cubicBezTo>
                    <a:pt x="114" y="5831"/>
                    <a:pt x="88"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6022366" y="1872856"/>
              <a:ext cx="5177" cy="1460691"/>
            </a:xfrm>
            <a:custGeom>
              <a:avLst/>
              <a:gdLst/>
              <a:ahLst/>
              <a:cxnLst/>
              <a:rect l="l" t="t" r="r" b="b"/>
              <a:pathLst>
                <a:path w="118" h="33294" extrusionOk="0">
                  <a:moveTo>
                    <a:pt x="57" y="1"/>
                  </a:moveTo>
                  <a:cubicBezTo>
                    <a:pt x="27" y="1"/>
                    <a:pt x="0" y="7452"/>
                    <a:pt x="0" y="16647"/>
                  </a:cubicBezTo>
                  <a:cubicBezTo>
                    <a:pt x="0" y="25841"/>
                    <a:pt x="27" y="33293"/>
                    <a:pt x="57" y="33293"/>
                  </a:cubicBezTo>
                  <a:cubicBezTo>
                    <a:pt x="92" y="33293"/>
                    <a:pt x="118" y="25841"/>
                    <a:pt x="118" y="16647"/>
                  </a:cubicBezTo>
                  <a:cubicBezTo>
                    <a:pt x="118" y="7452"/>
                    <a:pt x="92"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7401651" y="1872856"/>
              <a:ext cx="5177" cy="1460691"/>
            </a:xfrm>
            <a:custGeom>
              <a:avLst/>
              <a:gdLst/>
              <a:ahLst/>
              <a:cxnLst/>
              <a:rect l="l" t="t" r="r" b="b"/>
              <a:pathLst>
                <a:path w="118" h="33294" extrusionOk="0">
                  <a:moveTo>
                    <a:pt x="57" y="1"/>
                  </a:moveTo>
                  <a:cubicBezTo>
                    <a:pt x="26" y="1"/>
                    <a:pt x="0" y="7452"/>
                    <a:pt x="0" y="16647"/>
                  </a:cubicBezTo>
                  <a:cubicBezTo>
                    <a:pt x="0" y="25841"/>
                    <a:pt x="26" y="33293"/>
                    <a:pt x="57" y="33293"/>
                  </a:cubicBezTo>
                  <a:cubicBezTo>
                    <a:pt x="91" y="33293"/>
                    <a:pt x="118" y="25841"/>
                    <a:pt x="118" y="16647"/>
                  </a:cubicBezTo>
                  <a:cubicBezTo>
                    <a:pt x="118" y="7452"/>
                    <a:pt x="91" y="1"/>
                    <a:pt x="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6415194" y="1647223"/>
              <a:ext cx="5221" cy="1686327"/>
            </a:xfrm>
            <a:custGeom>
              <a:avLst/>
              <a:gdLst/>
              <a:ahLst/>
              <a:cxnLst/>
              <a:rect l="l" t="t" r="r" b="b"/>
              <a:pathLst>
                <a:path w="119" h="38437" extrusionOk="0">
                  <a:moveTo>
                    <a:pt x="57" y="0"/>
                  </a:moveTo>
                  <a:cubicBezTo>
                    <a:pt x="27" y="0"/>
                    <a:pt x="0" y="8601"/>
                    <a:pt x="0" y="19216"/>
                  </a:cubicBezTo>
                  <a:cubicBezTo>
                    <a:pt x="0" y="29830"/>
                    <a:pt x="27" y="38436"/>
                    <a:pt x="57" y="38436"/>
                  </a:cubicBezTo>
                  <a:cubicBezTo>
                    <a:pt x="93" y="38436"/>
                    <a:pt x="119" y="29830"/>
                    <a:pt x="119" y="19216"/>
                  </a:cubicBezTo>
                  <a:cubicBezTo>
                    <a:pt x="119" y="8601"/>
                    <a:pt x="93" y="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6406946" y="1636475"/>
              <a:ext cx="21541" cy="21322"/>
            </a:xfrm>
            <a:custGeom>
              <a:avLst/>
              <a:gdLst/>
              <a:ahLst/>
              <a:cxnLst/>
              <a:rect l="l" t="t" r="r" b="b"/>
              <a:pathLst>
                <a:path w="491" h="486" extrusionOk="0">
                  <a:moveTo>
                    <a:pt x="245" y="0"/>
                  </a:moveTo>
                  <a:cubicBezTo>
                    <a:pt x="110" y="0"/>
                    <a:pt x="1" y="110"/>
                    <a:pt x="1" y="245"/>
                  </a:cubicBezTo>
                  <a:cubicBezTo>
                    <a:pt x="1" y="377"/>
                    <a:pt x="110" y="486"/>
                    <a:pt x="245" y="486"/>
                  </a:cubicBezTo>
                  <a:cubicBezTo>
                    <a:pt x="381" y="486"/>
                    <a:pt x="490" y="377"/>
                    <a:pt x="490" y="245"/>
                  </a:cubicBezTo>
                  <a:cubicBezTo>
                    <a:pt x="490" y="110"/>
                    <a:pt x="381"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4916447" y="2115949"/>
              <a:ext cx="2589355" cy="652691"/>
            </a:xfrm>
            <a:custGeom>
              <a:avLst/>
              <a:gdLst/>
              <a:ahLst/>
              <a:cxnLst/>
              <a:rect l="l" t="t" r="r" b="b"/>
              <a:pathLst>
                <a:path w="59020" h="14877" extrusionOk="0">
                  <a:moveTo>
                    <a:pt x="33314" y="1"/>
                  </a:moveTo>
                  <a:cubicBezTo>
                    <a:pt x="32852" y="1"/>
                    <a:pt x="32390" y="48"/>
                    <a:pt x="31929" y="142"/>
                  </a:cubicBezTo>
                  <a:cubicBezTo>
                    <a:pt x="31261" y="285"/>
                    <a:pt x="30614" y="535"/>
                    <a:pt x="30011" y="870"/>
                  </a:cubicBezTo>
                  <a:cubicBezTo>
                    <a:pt x="28805" y="1557"/>
                    <a:pt x="27847" y="2558"/>
                    <a:pt x="27061" y="3619"/>
                  </a:cubicBezTo>
                  <a:cubicBezTo>
                    <a:pt x="26266" y="4682"/>
                    <a:pt x="25628" y="5818"/>
                    <a:pt x="25007" y="6927"/>
                  </a:cubicBezTo>
                  <a:cubicBezTo>
                    <a:pt x="24400" y="8042"/>
                    <a:pt x="23766" y="9104"/>
                    <a:pt x="23067" y="10096"/>
                  </a:cubicBezTo>
                  <a:cubicBezTo>
                    <a:pt x="22363" y="11084"/>
                    <a:pt x="21607" y="12006"/>
                    <a:pt x="20741" y="12766"/>
                  </a:cubicBezTo>
                  <a:cubicBezTo>
                    <a:pt x="19881" y="13518"/>
                    <a:pt x="18915" y="14130"/>
                    <a:pt x="17867" y="14392"/>
                  </a:cubicBezTo>
                  <a:cubicBezTo>
                    <a:pt x="17609" y="14475"/>
                    <a:pt x="17342" y="14505"/>
                    <a:pt x="17084" y="14545"/>
                  </a:cubicBezTo>
                  <a:cubicBezTo>
                    <a:pt x="16953" y="14571"/>
                    <a:pt x="16818" y="14563"/>
                    <a:pt x="16687" y="14567"/>
                  </a:cubicBezTo>
                  <a:cubicBezTo>
                    <a:pt x="16581" y="14571"/>
                    <a:pt x="16475" y="14577"/>
                    <a:pt x="16371" y="14577"/>
                  </a:cubicBezTo>
                  <a:cubicBezTo>
                    <a:pt x="16346" y="14577"/>
                    <a:pt x="16322" y="14576"/>
                    <a:pt x="16298" y="14576"/>
                  </a:cubicBezTo>
                  <a:cubicBezTo>
                    <a:pt x="15773" y="14554"/>
                    <a:pt x="15267" y="14453"/>
                    <a:pt x="14781" y="14305"/>
                  </a:cubicBezTo>
                  <a:cubicBezTo>
                    <a:pt x="13811" y="13995"/>
                    <a:pt x="12950" y="13483"/>
                    <a:pt x="12155" y="12950"/>
                  </a:cubicBezTo>
                  <a:cubicBezTo>
                    <a:pt x="11364" y="12417"/>
                    <a:pt x="10630" y="11853"/>
                    <a:pt x="9908" y="11342"/>
                  </a:cubicBezTo>
                  <a:cubicBezTo>
                    <a:pt x="9188" y="10830"/>
                    <a:pt x="8466" y="10368"/>
                    <a:pt x="7723" y="10048"/>
                  </a:cubicBezTo>
                  <a:cubicBezTo>
                    <a:pt x="6989" y="9725"/>
                    <a:pt x="6247" y="9523"/>
                    <a:pt x="5533" y="9458"/>
                  </a:cubicBezTo>
                  <a:cubicBezTo>
                    <a:pt x="5331" y="9439"/>
                    <a:pt x="5131" y="9430"/>
                    <a:pt x="4936" y="9430"/>
                  </a:cubicBezTo>
                  <a:cubicBezTo>
                    <a:pt x="4448" y="9430"/>
                    <a:pt x="3985" y="9489"/>
                    <a:pt x="3567" y="9611"/>
                  </a:cubicBezTo>
                  <a:cubicBezTo>
                    <a:pt x="3419" y="9642"/>
                    <a:pt x="3284" y="9712"/>
                    <a:pt x="3143" y="9755"/>
                  </a:cubicBezTo>
                  <a:cubicBezTo>
                    <a:pt x="3008" y="9812"/>
                    <a:pt x="2868" y="9847"/>
                    <a:pt x="2750" y="9922"/>
                  </a:cubicBezTo>
                  <a:cubicBezTo>
                    <a:pt x="2510" y="10057"/>
                    <a:pt x="2261" y="10158"/>
                    <a:pt x="2068" y="10319"/>
                  </a:cubicBezTo>
                  <a:cubicBezTo>
                    <a:pt x="1644" y="10590"/>
                    <a:pt x="1334" y="10909"/>
                    <a:pt x="1055" y="11167"/>
                  </a:cubicBezTo>
                  <a:cubicBezTo>
                    <a:pt x="932" y="11316"/>
                    <a:pt x="814" y="11447"/>
                    <a:pt x="709" y="11569"/>
                  </a:cubicBezTo>
                  <a:cubicBezTo>
                    <a:pt x="609" y="11695"/>
                    <a:pt x="508" y="11800"/>
                    <a:pt x="438" y="11915"/>
                  </a:cubicBezTo>
                  <a:cubicBezTo>
                    <a:pt x="294" y="12129"/>
                    <a:pt x="184" y="12290"/>
                    <a:pt x="111" y="12403"/>
                  </a:cubicBezTo>
                  <a:cubicBezTo>
                    <a:pt x="36" y="12518"/>
                    <a:pt x="1" y="12574"/>
                    <a:pt x="6" y="12579"/>
                  </a:cubicBezTo>
                  <a:cubicBezTo>
                    <a:pt x="6" y="12579"/>
                    <a:pt x="6" y="12579"/>
                    <a:pt x="7" y="12579"/>
                  </a:cubicBezTo>
                  <a:cubicBezTo>
                    <a:pt x="14" y="12579"/>
                    <a:pt x="61" y="12526"/>
                    <a:pt x="137" y="12425"/>
                  </a:cubicBezTo>
                  <a:cubicBezTo>
                    <a:pt x="220" y="12316"/>
                    <a:pt x="337" y="12159"/>
                    <a:pt x="495" y="11958"/>
                  </a:cubicBezTo>
                  <a:cubicBezTo>
                    <a:pt x="569" y="11849"/>
                    <a:pt x="670" y="11744"/>
                    <a:pt x="779" y="11626"/>
                  </a:cubicBezTo>
                  <a:cubicBezTo>
                    <a:pt x="884" y="11508"/>
                    <a:pt x="1002" y="11381"/>
                    <a:pt x="1128" y="11241"/>
                  </a:cubicBezTo>
                  <a:cubicBezTo>
                    <a:pt x="1413" y="10992"/>
                    <a:pt x="1723" y="10691"/>
                    <a:pt x="2143" y="10433"/>
                  </a:cubicBezTo>
                  <a:cubicBezTo>
                    <a:pt x="2334" y="10280"/>
                    <a:pt x="2580" y="10188"/>
                    <a:pt x="2816" y="10057"/>
                  </a:cubicBezTo>
                  <a:cubicBezTo>
                    <a:pt x="2929" y="9991"/>
                    <a:pt x="3069" y="9961"/>
                    <a:pt x="3200" y="9908"/>
                  </a:cubicBezTo>
                  <a:cubicBezTo>
                    <a:pt x="3336" y="9864"/>
                    <a:pt x="3462" y="9799"/>
                    <a:pt x="3611" y="9773"/>
                  </a:cubicBezTo>
                  <a:cubicBezTo>
                    <a:pt x="3999" y="9668"/>
                    <a:pt x="4425" y="9617"/>
                    <a:pt x="4875" y="9617"/>
                  </a:cubicBezTo>
                  <a:cubicBezTo>
                    <a:pt x="5085" y="9617"/>
                    <a:pt x="5299" y="9628"/>
                    <a:pt x="5517" y="9650"/>
                  </a:cubicBezTo>
                  <a:cubicBezTo>
                    <a:pt x="6198" y="9725"/>
                    <a:pt x="6919" y="9930"/>
                    <a:pt x="7636" y="10253"/>
                  </a:cubicBezTo>
                  <a:cubicBezTo>
                    <a:pt x="8353" y="10572"/>
                    <a:pt x="9052" y="11027"/>
                    <a:pt x="9764" y="11542"/>
                  </a:cubicBezTo>
                  <a:cubicBezTo>
                    <a:pt x="10477" y="12058"/>
                    <a:pt x="11207" y="12627"/>
                    <a:pt x="12006" y="13177"/>
                  </a:cubicBezTo>
                  <a:cubicBezTo>
                    <a:pt x="12806" y="13719"/>
                    <a:pt x="13684" y="14253"/>
                    <a:pt x="14694" y="14580"/>
                  </a:cubicBezTo>
                  <a:cubicBezTo>
                    <a:pt x="15200" y="14737"/>
                    <a:pt x="15733" y="14851"/>
                    <a:pt x="16284" y="14872"/>
                  </a:cubicBezTo>
                  <a:cubicBezTo>
                    <a:pt x="16326" y="14875"/>
                    <a:pt x="16369" y="14876"/>
                    <a:pt x="16412" y="14876"/>
                  </a:cubicBezTo>
                  <a:cubicBezTo>
                    <a:pt x="16507" y="14876"/>
                    <a:pt x="16603" y="14871"/>
                    <a:pt x="16699" y="14868"/>
                  </a:cubicBezTo>
                  <a:cubicBezTo>
                    <a:pt x="16835" y="14864"/>
                    <a:pt x="16975" y="14872"/>
                    <a:pt x="17115" y="14846"/>
                  </a:cubicBezTo>
                  <a:cubicBezTo>
                    <a:pt x="17390" y="14807"/>
                    <a:pt x="17674" y="14777"/>
                    <a:pt x="17945" y="14689"/>
                  </a:cubicBezTo>
                  <a:cubicBezTo>
                    <a:pt x="18500" y="14563"/>
                    <a:pt x="19025" y="14318"/>
                    <a:pt x="19531" y="14039"/>
                  </a:cubicBezTo>
                  <a:cubicBezTo>
                    <a:pt x="19781" y="13885"/>
                    <a:pt x="20033" y="13741"/>
                    <a:pt x="20265" y="13557"/>
                  </a:cubicBezTo>
                  <a:cubicBezTo>
                    <a:pt x="20505" y="13391"/>
                    <a:pt x="20729" y="13200"/>
                    <a:pt x="20956" y="13007"/>
                  </a:cubicBezTo>
                  <a:cubicBezTo>
                    <a:pt x="21852" y="12229"/>
                    <a:pt x="22625" y="11290"/>
                    <a:pt x="23343" y="10293"/>
                  </a:cubicBezTo>
                  <a:cubicBezTo>
                    <a:pt x="24051" y="9287"/>
                    <a:pt x="24697" y="8208"/>
                    <a:pt x="25309" y="7094"/>
                  </a:cubicBezTo>
                  <a:cubicBezTo>
                    <a:pt x="25929" y="5989"/>
                    <a:pt x="26562" y="4865"/>
                    <a:pt x="27341" y="3825"/>
                  </a:cubicBezTo>
                  <a:cubicBezTo>
                    <a:pt x="28109" y="2790"/>
                    <a:pt x="29041" y="1828"/>
                    <a:pt x="30186" y="1177"/>
                  </a:cubicBezTo>
                  <a:cubicBezTo>
                    <a:pt x="30754" y="854"/>
                    <a:pt x="31370" y="622"/>
                    <a:pt x="32004" y="487"/>
                  </a:cubicBezTo>
                  <a:cubicBezTo>
                    <a:pt x="32439" y="396"/>
                    <a:pt x="32886" y="349"/>
                    <a:pt x="33328" y="349"/>
                  </a:cubicBezTo>
                  <a:cubicBezTo>
                    <a:pt x="33526" y="349"/>
                    <a:pt x="33723" y="358"/>
                    <a:pt x="33918" y="377"/>
                  </a:cubicBezTo>
                  <a:cubicBezTo>
                    <a:pt x="34551" y="438"/>
                    <a:pt x="35163" y="622"/>
                    <a:pt x="35719" y="906"/>
                  </a:cubicBezTo>
                  <a:cubicBezTo>
                    <a:pt x="36278" y="1185"/>
                    <a:pt x="36780" y="1566"/>
                    <a:pt x="37234" y="1990"/>
                  </a:cubicBezTo>
                  <a:cubicBezTo>
                    <a:pt x="38139" y="2851"/>
                    <a:pt x="38847" y="3873"/>
                    <a:pt x="39495" y="4900"/>
                  </a:cubicBezTo>
                  <a:cubicBezTo>
                    <a:pt x="40136" y="5931"/>
                    <a:pt x="40713" y="6980"/>
                    <a:pt x="41334" y="7976"/>
                  </a:cubicBezTo>
                  <a:cubicBezTo>
                    <a:pt x="41972" y="8956"/>
                    <a:pt x="42527" y="9934"/>
                    <a:pt x="43065" y="10905"/>
                  </a:cubicBezTo>
                  <a:cubicBezTo>
                    <a:pt x="43331" y="11385"/>
                    <a:pt x="43611" y="11862"/>
                    <a:pt x="43921" y="12312"/>
                  </a:cubicBezTo>
                  <a:cubicBezTo>
                    <a:pt x="44231" y="12762"/>
                    <a:pt x="44608" y="13168"/>
                    <a:pt x="45044" y="13483"/>
                  </a:cubicBezTo>
                  <a:cubicBezTo>
                    <a:pt x="45481" y="13797"/>
                    <a:pt x="45984" y="14007"/>
                    <a:pt x="46482" y="14117"/>
                  </a:cubicBezTo>
                  <a:cubicBezTo>
                    <a:pt x="46984" y="14243"/>
                    <a:pt x="47482" y="14279"/>
                    <a:pt x="47972" y="14301"/>
                  </a:cubicBezTo>
                  <a:cubicBezTo>
                    <a:pt x="48081" y="14306"/>
                    <a:pt x="48190" y="14309"/>
                    <a:pt x="48298" y="14309"/>
                  </a:cubicBezTo>
                  <a:cubicBezTo>
                    <a:pt x="49159" y="14309"/>
                    <a:pt x="49997" y="14144"/>
                    <a:pt x="50734" y="13837"/>
                  </a:cubicBezTo>
                  <a:cubicBezTo>
                    <a:pt x="51153" y="13666"/>
                    <a:pt x="51534" y="13444"/>
                    <a:pt x="51888" y="13208"/>
                  </a:cubicBezTo>
                  <a:cubicBezTo>
                    <a:pt x="52233" y="12958"/>
                    <a:pt x="52561" y="12696"/>
                    <a:pt x="52845" y="12417"/>
                  </a:cubicBezTo>
                  <a:cubicBezTo>
                    <a:pt x="53430" y="11857"/>
                    <a:pt x="53898" y="11263"/>
                    <a:pt x="54322" y="10703"/>
                  </a:cubicBezTo>
                  <a:cubicBezTo>
                    <a:pt x="55157" y="9572"/>
                    <a:pt x="55825" y="8567"/>
                    <a:pt x="56494" y="7845"/>
                  </a:cubicBezTo>
                  <a:cubicBezTo>
                    <a:pt x="57150" y="7120"/>
                    <a:pt x="57801" y="6697"/>
                    <a:pt x="58273" y="6495"/>
                  </a:cubicBezTo>
                  <a:cubicBezTo>
                    <a:pt x="58509" y="6399"/>
                    <a:pt x="58697" y="6334"/>
                    <a:pt x="58828" y="6308"/>
                  </a:cubicBezTo>
                  <a:cubicBezTo>
                    <a:pt x="58955" y="6272"/>
                    <a:pt x="59020" y="6251"/>
                    <a:pt x="59020" y="6242"/>
                  </a:cubicBezTo>
                  <a:cubicBezTo>
                    <a:pt x="59019" y="6241"/>
                    <a:pt x="59017" y="6241"/>
                    <a:pt x="59013" y="6241"/>
                  </a:cubicBezTo>
                  <a:cubicBezTo>
                    <a:pt x="58993" y="6241"/>
                    <a:pt x="58929" y="6250"/>
                    <a:pt x="58819" y="6272"/>
                  </a:cubicBezTo>
                  <a:cubicBezTo>
                    <a:pt x="58683" y="6290"/>
                    <a:pt x="58491" y="6342"/>
                    <a:pt x="58247" y="6429"/>
                  </a:cubicBezTo>
                  <a:cubicBezTo>
                    <a:pt x="57757" y="6613"/>
                    <a:pt x="57075" y="7028"/>
                    <a:pt x="56393" y="7754"/>
                  </a:cubicBezTo>
                  <a:cubicBezTo>
                    <a:pt x="55699" y="8470"/>
                    <a:pt x="55012" y="9476"/>
                    <a:pt x="54165" y="10586"/>
                  </a:cubicBezTo>
                  <a:cubicBezTo>
                    <a:pt x="53737" y="11136"/>
                    <a:pt x="53269" y="11718"/>
                    <a:pt x="52692" y="12256"/>
                  </a:cubicBezTo>
                  <a:cubicBezTo>
                    <a:pt x="52408" y="12526"/>
                    <a:pt x="52089" y="12775"/>
                    <a:pt x="51752" y="13011"/>
                  </a:cubicBezTo>
                  <a:cubicBezTo>
                    <a:pt x="51407" y="13238"/>
                    <a:pt x="51040" y="13448"/>
                    <a:pt x="50638" y="13610"/>
                  </a:cubicBezTo>
                  <a:cubicBezTo>
                    <a:pt x="49935" y="13890"/>
                    <a:pt x="49147" y="14042"/>
                    <a:pt x="48323" y="14042"/>
                  </a:cubicBezTo>
                  <a:cubicBezTo>
                    <a:pt x="48210" y="14042"/>
                    <a:pt x="48095" y="14039"/>
                    <a:pt x="47981" y="14033"/>
                  </a:cubicBezTo>
                  <a:cubicBezTo>
                    <a:pt x="47509" y="14007"/>
                    <a:pt x="47024" y="13968"/>
                    <a:pt x="46552" y="13841"/>
                  </a:cubicBezTo>
                  <a:cubicBezTo>
                    <a:pt x="46076" y="13737"/>
                    <a:pt x="45617" y="13540"/>
                    <a:pt x="45215" y="13247"/>
                  </a:cubicBezTo>
                  <a:cubicBezTo>
                    <a:pt x="44393" y="12666"/>
                    <a:pt x="43868" y="11709"/>
                    <a:pt x="43331" y="10752"/>
                  </a:cubicBezTo>
                  <a:cubicBezTo>
                    <a:pt x="42807" y="9786"/>
                    <a:pt x="42238" y="8785"/>
                    <a:pt x="41609" y="7802"/>
                  </a:cubicBezTo>
                  <a:cubicBezTo>
                    <a:pt x="40998" y="6818"/>
                    <a:pt x="40425" y="5765"/>
                    <a:pt x="39778" y="4725"/>
                  </a:cubicBezTo>
                  <a:cubicBezTo>
                    <a:pt x="39127" y="3686"/>
                    <a:pt x="38410" y="2637"/>
                    <a:pt x="37470" y="1741"/>
                  </a:cubicBezTo>
                  <a:cubicBezTo>
                    <a:pt x="36998" y="1299"/>
                    <a:pt x="36470" y="897"/>
                    <a:pt x="35876" y="596"/>
                  </a:cubicBezTo>
                  <a:cubicBezTo>
                    <a:pt x="35281" y="294"/>
                    <a:pt x="34630" y="93"/>
                    <a:pt x="33953" y="31"/>
                  </a:cubicBezTo>
                  <a:cubicBezTo>
                    <a:pt x="33740" y="11"/>
                    <a:pt x="33527" y="1"/>
                    <a:pt x="33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5106104" y="1442255"/>
              <a:ext cx="527304" cy="29395"/>
            </a:xfrm>
            <a:custGeom>
              <a:avLst/>
              <a:gdLst/>
              <a:ahLst/>
              <a:cxnLst/>
              <a:rect l="l" t="t" r="r" b="b"/>
              <a:pathLst>
                <a:path w="12019" h="670" extrusionOk="0">
                  <a:moveTo>
                    <a:pt x="0" y="1"/>
                  </a:moveTo>
                  <a:lnTo>
                    <a:pt x="0" y="669"/>
                  </a:lnTo>
                  <a:lnTo>
                    <a:pt x="12019" y="669"/>
                  </a:lnTo>
                  <a:lnTo>
                    <a:pt x="120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5106104" y="1510870"/>
              <a:ext cx="260603" cy="29395"/>
            </a:xfrm>
            <a:custGeom>
              <a:avLst/>
              <a:gdLst/>
              <a:ahLst/>
              <a:cxnLst/>
              <a:rect l="l" t="t" r="r" b="b"/>
              <a:pathLst>
                <a:path w="5940" h="670" extrusionOk="0">
                  <a:moveTo>
                    <a:pt x="0" y="1"/>
                  </a:moveTo>
                  <a:lnTo>
                    <a:pt x="0" y="670"/>
                  </a:lnTo>
                  <a:lnTo>
                    <a:pt x="5940" y="670"/>
                  </a:lnTo>
                  <a:lnTo>
                    <a:pt x="59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4741999" y="986350"/>
              <a:ext cx="3028454" cy="191920"/>
            </a:xfrm>
            <a:custGeom>
              <a:avLst/>
              <a:gdLst/>
              <a:ahLst/>
              <a:cxnLst/>
              <a:rect l="l" t="t" r="r" b="b"/>
              <a:pathLst>
                <a:path w="69001" h="4375" extrusionOk="0">
                  <a:moveTo>
                    <a:pt x="79" y="0"/>
                  </a:moveTo>
                  <a:cubicBezTo>
                    <a:pt x="35" y="0"/>
                    <a:pt x="1" y="36"/>
                    <a:pt x="1" y="79"/>
                  </a:cubicBezTo>
                  <a:lnTo>
                    <a:pt x="1" y="4375"/>
                  </a:lnTo>
                  <a:lnTo>
                    <a:pt x="69000" y="4375"/>
                  </a:lnTo>
                  <a:lnTo>
                    <a:pt x="69000" y="79"/>
                  </a:lnTo>
                  <a:cubicBezTo>
                    <a:pt x="69000" y="36"/>
                    <a:pt x="68966" y="0"/>
                    <a:pt x="68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4857439" y="1065308"/>
              <a:ext cx="41460" cy="41284"/>
            </a:xfrm>
            <a:custGeom>
              <a:avLst/>
              <a:gdLst/>
              <a:ahLst/>
              <a:cxnLst/>
              <a:rect l="l" t="t" r="r" b="b"/>
              <a:pathLst>
                <a:path w="945" h="941" extrusionOk="0">
                  <a:moveTo>
                    <a:pt x="472" y="1"/>
                  </a:moveTo>
                  <a:cubicBezTo>
                    <a:pt x="214" y="1"/>
                    <a:pt x="0" y="211"/>
                    <a:pt x="0" y="473"/>
                  </a:cubicBezTo>
                  <a:cubicBezTo>
                    <a:pt x="0" y="731"/>
                    <a:pt x="214" y="941"/>
                    <a:pt x="472" y="941"/>
                  </a:cubicBezTo>
                  <a:cubicBezTo>
                    <a:pt x="734" y="941"/>
                    <a:pt x="944" y="731"/>
                    <a:pt x="944" y="473"/>
                  </a:cubicBezTo>
                  <a:cubicBezTo>
                    <a:pt x="944" y="211"/>
                    <a:pt x="734"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4947727" y="1065308"/>
              <a:ext cx="41240" cy="41284"/>
            </a:xfrm>
            <a:custGeom>
              <a:avLst/>
              <a:gdLst/>
              <a:ahLst/>
              <a:cxnLst/>
              <a:rect l="l" t="t" r="r" b="b"/>
              <a:pathLst>
                <a:path w="940" h="941" extrusionOk="0">
                  <a:moveTo>
                    <a:pt x="468" y="1"/>
                  </a:moveTo>
                  <a:cubicBezTo>
                    <a:pt x="211" y="1"/>
                    <a:pt x="1" y="211"/>
                    <a:pt x="1" y="473"/>
                  </a:cubicBezTo>
                  <a:cubicBezTo>
                    <a:pt x="1" y="731"/>
                    <a:pt x="211" y="941"/>
                    <a:pt x="468" y="941"/>
                  </a:cubicBezTo>
                  <a:cubicBezTo>
                    <a:pt x="730" y="941"/>
                    <a:pt x="940" y="731"/>
                    <a:pt x="940" y="473"/>
                  </a:cubicBezTo>
                  <a:cubicBezTo>
                    <a:pt x="940" y="211"/>
                    <a:pt x="730"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5037840" y="1065308"/>
              <a:ext cx="41284" cy="41284"/>
            </a:xfrm>
            <a:custGeom>
              <a:avLst/>
              <a:gdLst/>
              <a:ahLst/>
              <a:cxnLst/>
              <a:rect l="l" t="t" r="r" b="b"/>
              <a:pathLst>
                <a:path w="941" h="941" extrusionOk="0">
                  <a:moveTo>
                    <a:pt x="468" y="1"/>
                  </a:moveTo>
                  <a:cubicBezTo>
                    <a:pt x="210" y="1"/>
                    <a:pt x="1" y="211"/>
                    <a:pt x="1" y="473"/>
                  </a:cubicBezTo>
                  <a:cubicBezTo>
                    <a:pt x="1" y="731"/>
                    <a:pt x="210" y="941"/>
                    <a:pt x="468" y="941"/>
                  </a:cubicBezTo>
                  <a:cubicBezTo>
                    <a:pt x="731" y="941"/>
                    <a:pt x="940" y="731"/>
                    <a:pt x="940" y="473"/>
                  </a:cubicBezTo>
                  <a:cubicBezTo>
                    <a:pt x="940" y="211"/>
                    <a:pt x="731"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5988347" y="1835302"/>
              <a:ext cx="75197" cy="75197"/>
            </a:xfrm>
            <a:custGeom>
              <a:avLst/>
              <a:gdLst/>
              <a:ahLst/>
              <a:cxnLst/>
              <a:rect l="l" t="t" r="r" b="b"/>
              <a:pathLst>
                <a:path w="1714" h="1714" extrusionOk="0">
                  <a:moveTo>
                    <a:pt x="857" y="57"/>
                  </a:moveTo>
                  <a:cubicBezTo>
                    <a:pt x="1299" y="57"/>
                    <a:pt x="1662" y="415"/>
                    <a:pt x="1662" y="857"/>
                  </a:cubicBezTo>
                  <a:cubicBezTo>
                    <a:pt x="1662" y="1299"/>
                    <a:pt x="1299" y="1661"/>
                    <a:pt x="857" y="1661"/>
                  </a:cubicBezTo>
                  <a:cubicBezTo>
                    <a:pt x="415" y="1661"/>
                    <a:pt x="57" y="1299"/>
                    <a:pt x="57" y="857"/>
                  </a:cubicBezTo>
                  <a:cubicBezTo>
                    <a:pt x="57" y="415"/>
                    <a:pt x="415" y="57"/>
                    <a:pt x="857" y="57"/>
                  </a:cubicBezTo>
                  <a:close/>
                  <a:moveTo>
                    <a:pt x="857" y="0"/>
                  </a:moveTo>
                  <a:cubicBezTo>
                    <a:pt x="385" y="0"/>
                    <a:pt x="0" y="385"/>
                    <a:pt x="0" y="857"/>
                  </a:cubicBezTo>
                  <a:cubicBezTo>
                    <a:pt x="0" y="1333"/>
                    <a:pt x="385" y="1714"/>
                    <a:pt x="857" y="1714"/>
                  </a:cubicBezTo>
                  <a:cubicBezTo>
                    <a:pt x="1329" y="1714"/>
                    <a:pt x="1714" y="1333"/>
                    <a:pt x="1714" y="857"/>
                  </a:cubicBezTo>
                  <a:cubicBezTo>
                    <a:pt x="1714" y="385"/>
                    <a:pt x="1329" y="0"/>
                    <a:pt x="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26"/>
          <p:cNvSpPr/>
          <p:nvPr/>
        </p:nvSpPr>
        <p:spPr>
          <a:xfrm>
            <a:off x="6349846" y="1433521"/>
            <a:ext cx="1141981" cy="309918"/>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26"/>
          <p:cNvGrpSpPr/>
          <p:nvPr/>
        </p:nvGrpSpPr>
        <p:grpSpPr>
          <a:xfrm>
            <a:off x="4138513" y="2742186"/>
            <a:ext cx="1183851" cy="348483"/>
            <a:chOff x="3551493" y="2562740"/>
            <a:chExt cx="1286978" cy="391497"/>
          </a:xfrm>
        </p:grpSpPr>
        <p:sp>
          <p:nvSpPr>
            <p:cNvPr id="159" name="Google Shape;159;p26"/>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3551493" y="2606065"/>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3714500" y="2671849"/>
              <a:ext cx="170313" cy="151404"/>
            </a:xfrm>
            <a:custGeom>
              <a:avLst/>
              <a:gdLst/>
              <a:ahLst/>
              <a:cxnLst/>
              <a:rect l="l" t="t" r="r" b="b"/>
              <a:pathLst>
                <a:path w="3882" h="3451" extrusionOk="0">
                  <a:moveTo>
                    <a:pt x="1942" y="1"/>
                  </a:moveTo>
                  <a:cubicBezTo>
                    <a:pt x="1436" y="1"/>
                    <a:pt x="935" y="222"/>
                    <a:pt x="595" y="646"/>
                  </a:cubicBezTo>
                  <a:cubicBezTo>
                    <a:pt x="1" y="1389"/>
                    <a:pt x="119" y="2473"/>
                    <a:pt x="862" y="3072"/>
                  </a:cubicBezTo>
                  <a:cubicBezTo>
                    <a:pt x="1180" y="3326"/>
                    <a:pt x="1561" y="3450"/>
                    <a:pt x="1940" y="3450"/>
                  </a:cubicBezTo>
                  <a:cubicBezTo>
                    <a:pt x="2445" y="3450"/>
                    <a:pt x="2945" y="3230"/>
                    <a:pt x="3288" y="2804"/>
                  </a:cubicBezTo>
                  <a:cubicBezTo>
                    <a:pt x="3881" y="2062"/>
                    <a:pt x="3764" y="974"/>
                    <a:pt x="3021" y="380"/>
                  </a:cubicBezTo>
                  <a:cubicBezTo>
                    <a:pt x="2703" y="125"/>
                    <a:pt x="2321" y="1"/>
                    <a:pt x="1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3756134" y="2721819"/>
              <a:ext cx="87087" cy="54928"/>
            </a:xfrm>
            <a:custGeom>
              <a:avLst/>
              <a:gdLst/>
              <a:ahLst/>
              <a:cxnLst/>
              <a:rect l="l" t="t" r="r" b="b"/>
              <a:pathLst>
                <a:path w="1985" h="1252" extrusionOk="0">
                  <a:moveTo>
                    <a:pt x="1959" y="0"/>
                  </a:moveTo>
                  <a:cubicBezTo>
                    <a:pt x="1912" y="0"/>
                    <a:pt x="1468" y="399"/>
                    <a:pt x="945" y="910"/>
                  </a:cubicBezTo>
                  <a:cubicBezTo>
                    <a:pt x="884" y="971"/>
                    <a:pt x="820" y="1032"/>
                    <a:pt x="760" y="1093"/>
                  </a:cubicBezTo>
                  <a:lnTo>
                    <a:pt x="760" y="1093"/>
                  </a:lnTo>
                  <a:cubicBezTo>
                    <a:pt x="365" y="708"/>
                    <a:pt x="61" y="432"/>
                    <a:pt x="25" y="432"/>
                  </a:cubicBezTo>
                  <a:cubicBezTo>
                    <a:pt x="23" y="432"/>
                    <a:pt x="22" y="432"/>
                    <a:pt x="22" y="433"/>
                  </a:cubicBezTo>
                  <a:cubicBezTo>
                    <a:pt x="1" y="451"/>
                    <a:pt x="302" y="783"/>
                    <a:pt x="721" y="1211"/>
                  </a:cubicBezTo>
                  <a:lnTo>
                    <a:pt x="761" y="1251"/>
                  </a:lnTo>
                  <a:lnTo>
                    <a:pt x="800" y="1211"/>
                  </a:lnTo>
                  <a:cubicBezTo>
                    <a:pt x="875" y="1141"/>
                    <a:pt x="949" y="1068"/>
                    <a:pt x="1028" y="993"/>
                  </a:cubicBezTo>
                  <a:cubicBezTo>
                    <a:pt x="1565" y="469"/>
                    <a:pt x="1984" y="23"/>
                    <a:pt x="1962" y="1"/>
                  </a:cubicBezTo>
                  <a:cubicBezTo>
                    <a:pt x="1962" y="0"/>
                    <a:pt x="1961" y="0"/>
                    <a:pt x="195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4012257" y="2708832"/>
              <a:ext cx="705031" cy="5001"/>
            </a:xfrm>
            <a:custGeom>
              <a:avLst/>
              <a:gdLst/>
              <a:ahLst/>
              <a:cxnLst/>
              <a:rect l="l" t="t" r="r" b="b"/>
              <a:pathLst>
                <a:path w="16070" h="114" extrusionOk="0">
                  <a:moveTo>
                    <a:pt x="8038" y="0"/>
                  </a:moveTo>
                  <a:cubicBezTo>
                    <a:pt x="3597" y="0"/>
                    <a:pt x="1" y="26"/>
                    <a:pt x="1" y="57"/>
                  </a:cubicBezTo>
                  <a:cubicBezTo>
                    <a:pt x="1" y="87"/>
                    <a:pt x="3597" y="113"/>
                    <a:pt x="8038" y="113"/>
                  </a:cubicBezTo>
                  <a:cubicBezTo>
                    <a:pt x="12473" y="113"/>
                    <a:pt x="16070" y="87"/>
                    <a:pt x="16070" y="57"/>
                  </a:cubicBezTo>
                  <a:cubicBezTo>
                    <a:pt x="16070" y="26"/>
                    <a:pt x="12473" y="0"/>
                    <a:pt x="80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4020505" y="2777623"/>
              <a:ext cx="407707" cy="5045"/>
            </a:xfrm>
            <a:custGeom>
              <a:avLst/>
              <a:gdLst/>
              <a:ahLst/>
              <a:cxnLst/>
              <a:rect l="l" t="t" r="r" b="b"/>
              <a:pathLst>
                <a:path w="9293" h="115" extrusionOk="0">
                  <a:moveTo>
                    <a:pt x="4647" y="0"/>
                  </a:moveTo>
                  <a:cubicBezTo>
                    <a:pt x="2081" y="0"/>
                    <a:pt x="0" y="26"/>
                    <a:pt x="0" y="58"/>
                  </a:cubicBezTo>
                  <a:cubicBezTo>
                    <a:pt x="0" y="88"/>
                    <a:pt x="2081" y="114"/>
                    <a:pt x="4647" y="114"/>
                  </a:cubicBezTo>
                  <a:cubicBezTo>
                    <a:pt x="7211" y="114"/>
                    <a:pt x="9292" y="88"/>
                    <a:pt x="9292" y="58"/>
                  </a:cubicBezTo>
                  <a:cubicBezTo>
                    <a:pt x="9292" y="26"/>
                    <a:pt x="7211"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26"/>
          <p:cNvGrpSpPr/>
          <p:nvPr/>
        </p:nvGrpSpPr>
        <p:grpSpPr>
          <a:xfrm>
            <a:off x="6042250" y="4030013"/>
            <a:ext cx="186814" cy="366846"/>
            <a:chOff x="7764635" y="2404362"/>
            <a:chExt cx="353565" cy="717489"/>
          </a:xfrm>
        </p:grpSpPr>
        <p:sp>
          <p:nvSpPr>
            <p:cNvPr id="168" name="Google Shape;168;p26"/>
            <p:cNvSpPr/>
            <p:nvPr/>
          </p:nvSpPr>
          <p:spPr>
            <a:xfrm>
              <a:off x="7764635" y="2517069"/>
              <a:ext cx="238359" cy="604782"/>
            </a:xfrm>
            <a:custGeom>
              <a:avLst/>
              <a:gdLst/>
              <a:ahLst/>
              <a:cxnLst/>
              <a:rect l="l" t="t" r="r" b="b"/>
              <a:pathLst>
                <a:path w="5433" h="13785" extrusionOk="0">
                  <a:moveTo>
                    <a:pt x="1893" y="1"/>
                  </a:moveTo>
                  <a:lnTo>
                    <a:pt x="1875" y="9077"/>
                  </a:lnTo>
                  <a:lnTo>
                    <a:pt x="1" y="9073"/>
                  </a:lnTo>
                  <a:lnTo>
                    <a:pt x="1351" y="11429"/>
                  </a:lnTo>
                  <a:lnTo>
                    <a:pt x="2706" y="13784"/>
                  </a:lnTo>
                  <a:lnTo>
                    <a:pt x="4069" y="11433"/>
                  </a:lnTo>
                  <a:lnTo>
                    <a:pt x="5433" y="9081"/>
                  </a:lnTo>
                  <a:lnTo>
                    <a:pt x="3553" y="9081"/>
                  </a:lnTo>
                  <a:lnTo>
                    <a:pt x="357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7976141" y="2404362"/>
              <a:ext cx="142059" cy="360456"/>
            </a:xfrm>
            <a:custGeom>
              <a:avLst/>
              <a:gdLst/>
              <a:ahLst/>
              <a:cxnLst/>
              <a:rect l="l" t="t" r="r" b="b"/>
              <a:pathLst>
                <a:path w="3238" h="8216" extrusionOk="0">
                  <a:moveTo>
                    <a:pt x="1128" y="0"/>
                  </a:moveTo>
                  <a:lnTo>
                    <a:pt x="1118" y="5410"/>
                  </a:lnTo>
                  <a:lnTo>
                    <a:pt x="0" y="5410"/>
                  </a:lnTo>
                  <a:lnTo>
                    <a:pt x="804" y="6813"/>
                  </a:lnTo>
                  <a:lnTo>
                    <a:pt x="1612" y="8216"/>
                  </a:lnTo>
                  <a:lnTo>
                    <a:pt x="2425" y="6817"/>
                  </a:lnTo>
                  <a:lnTo>
                    <a:pt x="3238" y="5414"/>
                  </a:lnTo>
                  <a:lnTo>
                    <a:pt x="2120" y="5414"/>
                  </a:lnTo>
                  <a:lnTo>
                    <a:pt x="21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26"/>
          <p:cNvSpPr/>
          <p:nvPr/>
        </p:nvSpPr>
        <p:spPr>
          <a:xfrm>
            <a:off x="5100449" y="1077686"/>
            <a:ext cx="219259" cy="538297"/>
          </a:xfrm>
          <a:custGeom>
            <a:avLst/>
            <a:gdLst/>
            <a:ahLst/>
            <a:cxnLst/>
            <a:rect l="l" t="t" r="r" b="b"/>
            <a:pathLst>
              <a:path w="5433" h="13784" extrusionOk="0">
                <a:moveTo>
                  <a:pt x="2728" y="0"/>
                </a:moveTo>
                <a:lnTo>
                  <a:pt x="1364" y="2351"/>
                </a:lnTo>
                <a:lnTo>
                  <a:pt x="1" y="4698"/>
                </a:lnTo>
                <a:lnTo>
                  <a:pt x="1880" y="4702"/>
                </a:lnTo>
                <a:lnTo>
                  <a:pt x="1863" y="13779"/>
                </a:lnTo>
                <a:lnTo>
                  <a:pt x="3537" y="13783"/>
                </a:lnTo>
                <a:lnTo>
                  <a:pt x="3554" y="4706"/>
                </a:lnTo>
                <a:lnTo>
                  <a:pt x="5433" y="4711"/>
                </a:lnTo>
                <a:lnTo>
                  <a:pt x="5433" y="4711"/>
                </a:lnTo>
                <a:lnTo>
                  <a:pt x="4079" y="2356"/>
                </a:lnTo>
                <a:lnTo>
                  <a:pt x="27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4952606" y="1395171"/>
            <a:ext cx="132694" cy="325266"/>
          </a:xfrm>
          <a:custGeom>
            <a:avLst/>
            <a:gdLst/>
            <a:ahLst/>
            <a:cxnLst/>
            <a:rect l="l" t="t" r="r" b="b"/>
            <a:pathLst>
              <a:path w="3288" h="8329" extrusionOk="0">
                <a:moveTo>
                  <a:pt x="1648" y="0"/>
                </a:moveTo>
                <a:lnTo>
                  <a:pt x="827" y="1420"/>
                </a:lnTo>
                <a:lnTo>
                  <a:pt x="0" y="2840"/>
                </a:lnTo>
                <a:lnTo>
                  <a:pt x="1137" y="2840"/>
                </a:lnTo>
                <a:lnTo>
                  <a:pt x="1123" y="8329"/>
                </a:lnTo>
                <a:lnTo>
                  <a:pt x="2138" y="8329"/>
                </a:lnTo>
                <a:lnTo>
                  <a:pt x="2150" y="2845"/>
                </a:lnTo>
                <a:lnTo>
                  <a:pt x="3287" y="2845"/>
                </a:lnTo>
                <a:lnTo>
                  <a:pt x="2465" y="1420"/>
                </a:lnTo>
                <a:lnTo>
                  <a:pt x="164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26"/>
          <p:cNvGrpSpPr/>
          <p:nvPr/>
        </p:nvGrpSpPr>
        <p:grpSpPr>
          <a:xfrm>
            <a:off x="8394555" y="3532219"/>
            <a:ext cx="715408" cy="1187774"/>
            <a:chOff x="7825967" y="3240163"/>
            <a:chExt cx="777728" cy="1334382"/>
          </a:xfrm>
        </p:grpSpPr>
        <p:sp>
          <p:nvSpPr>
            <p:cNvPr id="173" name="Google Shape;173;p26"/>
            <p:cNvSpPr/>
            <p:nvPr/>
          </p:nvSpPr>
          <p:spPr>
            <a:xfrm>
              <a:off x="7825967" y="3240163"/>
              <a:ext cx="777728" cy="1015297"/>
            </a:xfrm>
            <a:custGeom>
              <a:avLst/>
              <a:gdLst/>
              <a:ahLst/>
              <a:cxnLst/>
              <a:rect l="l" t="t" r="r" b="b"/>
              <a:pathLst>
                <a:path w="17727" h="23142" extrusionOk="0">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8008869" y="3262319"/>
              <a:ext cx="542308" cy="1312226"/>
            </a:xfrm>
            <a:custGeom>
              <a:avLst/>
              <a:gdLst/>
              <a:ahLst/>
              <a:cxnLst/>
              <a:rect l="l" t="t" r="r" b="b"/>
              <a:pathLst>
                <a:path w="12361" h="29910" extrusionOk="0">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8156322" y="3423942"/>
              <a:ext cx="48962" cy="303159"/>
            </a:xfrm>
            <a:custGeom>
              <a:avLst/>
              <a:gdLst/>
              <a:ahLst/>
              <a:cxnLst/>
              <a:rect l="l" t="t" r="r" b="b"/>
              <a:pathLst>
                <a:path w="1116" h="6910" extrusionOk="0">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8204844" y="3651900"/>
              <a:ext cx="358394" cy="75197"/>
            </a:xfrm>
            <a:custGeom>
              <a:avLst/>
              <a:gdLst/>
              <a:ahLst/>
              <a:cxnLst/>
              <a:rect l="l" t="t" r="r" b="b"/>
              <a:pathLst>
                <a:path w="8169" h="1714" extrusionOk="0">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7865277" y="3676029"/>
              <a:ext cx="192556" cy="449649"/>
            </a:xfrm>
            <a:custGeom>
              <a:avLst/>
              <a:gdLst/>
              <a:ahLst/>
              <a:cxnLst/>
              <a:rect l="l" t="t" r="r" b="b"/>
              <a:pathLst>
                <a:path w="4389" h="10249" extrusionOk="0">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8057610" y="3961942"/>
              <a:ext cx="474920" cy="163732"/>
            </a:xfrm>
            <a:custGeom>
              <a:avLst/>
              <a:gdLst/>
              <a:ahLst/>
              <a:cxnLst/>
              <a:rect l="l" t="t" r="r" b="b"/>
              <a:pathLst>
                <a:path w="10825" h="3732" extrusionOk="0">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6"/>
          <p:cNvSpPr/>
          <p:nvPr/>
        </p:nvSpPr>
        <p:spPr>
          <a:xfrm>
            <a:off x="3503875" y="4691494"/>
            <a:ext cx="5958719" cy="5089"/>
          </a:xfrm>
          <a:custGeom>
            <a:avLst/>
            <a:gdLst/>
            <a:ahLst/>
            <a:cxnLst/>
            <a:rect l="l" t="t" r="r" b="b"/>
            <a:pathLst>
              <a:path w="135819" h="116" extrusionOk="0">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26"/>
          <p:cNvGrpSpPr/>
          <p:nvPr/>
        </p:nvGrpSpPr>
        <p:grpSpPr>
          <a:xfrm>
            <a:off x="3929256" y="3919614"/>
            <a:ext cx="576962" cy="773332"/>
            <a:chOff x="3429656" y="3785314"/>
            <a:chExt cx="576962" cy="773332"/>
          </a:xfrm>
        </p:grpSpPr>
        <p:sp>
          <p:nvSpPr>
            <p:cNvPr id="181" name="Google Shape;181;p26"/>
            <p:cNvSpPr/>
            <p:nvPr/>
          </p:nvSpPr>
          <p:spPr>
            <a:xfrm>
              <a:off x="3429656" y="4237325"/>
              <a:ext cx="230725" cy="140304"/>
            </a:xfrm>
            <a:custGeom>
              <a:avLst/>
              <a:gdLst/>
              <a:ahLst/>
              <a:cxnLst/>
              <a:rect l="l" t="t" r="r" b="b"/>
              <a:pathLst>
                <a:path w="5259" h="3198" extrusionOk="0">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3554866" y="3785314"/>
              <a:ext cx="162065" cy="334616"/>
            </a:xfrm>
            <a:custGeom>
              <a:avLst/>
              <a:gdLst/>
              <a:ahLst/>
              <a:cxnLst/>
              <a:rect l="l" t="t" r="r" b="b"/>
              <a:pathLst>
                <a:path w="3694" h="7627" extrusionOk="0">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3727853" y="3883016"/>
              <a:ext cx="278766" cy="276572"/>
            </a:xfrm>
            <a:custGeom>
              <a:avLst/>
              <a:gdLst/>
              <a:ahLst/>
              <a:cxnLst/>
              <a:rect l="l" t="t" r="r" b="b"/>
              <a:pathLst>
                <a:path w="6354" h="6304" extrusionOk="0">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3539555" y="4279398"/>
              <a:ext cx="159169" cy="279248"/>
            </a:xfrm>
            <a:custGeom>
              <a:avLst/>
              <a:gdLst/>
              <a:ahLst/>
              <a:cxnLst/>
              <a:rect l="l" t="t" r="r" b="b"/>
              <a:pathLst>
                <a:path w="3628" h="6365" extrusionOk="0">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3625017" y="3907278"/>
              <a:ext cx="73881" cy="622375"/>
            </a:xfrm>
            <a:custGeom>
              <a:avLst/>
              <a:gdLst/>
              <a:ahLst/>
              <a:cxnLst/>
              <a:rect l="l" t="t" r="r" b="b"/>
              <a:pathLst>
                <a:path w="1684" h="14186" extrusionOk="0">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3694861" y="3953650"/>
              <a:ext cx="204183" cy="424379"/>
            </a:xfrm>
            <a:custGeom>
              <a:avLst/>
              <a:gdLst/>
              <a:ahLst/>
              <a:cxnLst/>
              <a:rect l="l" t="t" r="r" b="b"/>
              <a:pathLst>
                <a:path w="4654" h="9673" extrusionOk="0">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26"/>
          <p:cNvSpPr/>
          <p:nvPr/>
        </p:nvSpPr>
        <p:spPr>
          <a:xfrm>
            <a:off x="6241693" y="1996627"/>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7105967" y="2325226"/>
            <a:ext cx="21541" cy="21541"/>
          </a:xfrm>
          <a:custGeom>
            <a:avLst/>
            <a:gdLst/>
            <a:ahLst/>
            <a:cxnLst/>
            <a:rect l="l" t="t" r="r" b="b"/>
            <a:pathLst>
              <a:path w="491" h="491" extrusionOk="0">
                <a:moveTo>
                  <a:pt x="245" y="1"/>
                </a:moveTo>
                <a:cubicBezTo>
                  <a:pt x="110" y="1"/>
                  <a:pt x="1" y="111"/>
                  <a:pt x="1" y="246"/>
                </a:cubicBezTo>
                <a:cubicBezTo>
                  <a:pt x="1" y="381"/>
                  <a:pt x="110" y="490"/>
                  <a:pt x="245" y="490"/>
                </a:cubicBezTo>
                <a:cubicBezTo>
                  <a:pt x="381" y="490"/>
                  <a:pt x="491" y="381"/>
                  <a:pt x="491" y="246"/>
                </a:cubicBezTo>
                <a:cubicBezTo>
                  <a:pt x="491" y="111"/>
                  <a:pt x="381"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6948775" y="3888553"/>
            <a:ext cx="69055" cy="15619"/>
          </a:xfrm>
          <a:custGeom>
            <a:avLst/>
            <a:gdLst/>
            <a:ahLst/>
            <a:cxnLst/>
            <a:rect l="l" t="t" r="r" b="b"/>
            <a:pathLst>
              <a:path w="1574" h="356" extrusionOk="0">
                <a:moveTo>
                  <a:pt x="0" y="1"/>
                </a:moveTo>
                <a:lnTo>
                  <a:pt x="0" y="355"/>
                </a:lnTo>
                <a:lnTo>
                  <a:pt x="1573" y="355"/>
                </a:lnTo>
                <a:lnTo>
                  <a:pt x="15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7189192" y="3888553"/>
            <a:ext cx="69231" cy="15619"/>
          </a:xfrm>
          <a:custGeom>
            <a:avLst/>
            <a:gdLst/>
            <a:ahLst/>
            <a:cxnLst/>
            <a:rect l="l" t="t" r="r" b="b"/>
            <a:pathLst>
              <a:path w="1578" h="356" extrusionOk="0">
                <a:moveTo>
                  <a:pt x="0" y="1"/>
                </a:moveTo>
                <a:lnTo>
                  <a:pt x="0" y="355"/>
                </a:lnTo>
                <a:lnTo>
                  <a:pt x="1578" y="355"/>
                </a:lnTo>
                <a:lnTo>
                  <a:pt x="15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7429785" y="3888553"/>
            <a:ext cx="69275" cy="15619"/>
          </a:xfrm>
          <a:custGeom>
            <a:avLst/>
            <a:gdLst/>
            <a:ahLst/>
            <a:cxnLst/>
            <a:rect l="l" t="t" r="r" b="b"/>
            <a:pathLst>
              <a:path w="1579" h="356" extrusionOk="0">
                <a:moveTo>
                  <a:pt x="1" y="1"/>
                </a:moveTo>
                <a:lnTo>
                  <a:pt x="1" y="355"/>
                </a:lnTo>
                <a:lnTo>
                  <a:pt x="1579" y="355"/>
                </a:lnTo>
                <a:lnTo>
                  <a:pt x="1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7670422" y="3888553"/>
            <a:ext cx="69275" cy="15619"/>
          </a:xfrm>
          <a:custGeom>
            <a:avLst/>
            <a:gdLst/>
            <a:ahLst/>
            <a:cxnLst/>
            <a:rect l="l" t="t" r="r" b="b"/>
            <a:pathLst>
              <a:path w="1579" h="356" extrusionOk="0">
                <a:moveTo>
                  <a:pt x="1" y="1"/>
                </a:moveTo>
                <a:lnTo>
                  <a:pt x="1" y="355"/>
                </a:lnTo>
                <a:lnTo>
                  <a:pt x="1578" y="355"/>
                </a:lnTo>
                <a:lnTo>
                  <a:pt x="1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7103072" y="3160632"/>
            <a:ext cx="24437" cy="23384"/>
          </a:xfrm>
          <a:custGeom>
            <a:avLst/>
            <a:gdLst/>
            <a:ahLst/>
            <a:cxnLst/>
            <a:rect l="l" t="t" r="r" b="b"/>
            <a:pathLst>
              <a:path w="557" h="533" extrusionOk="0">
                <a:moveTo>
                  <a:pt x="277" y="0"/>
                </a:moveTo>
                <a:cubicBezTo>
                  <a:pt x="124" y="0"/>
                  <a:pt x="1" y="118"/>
                  <a:pt x="1" y="267"/>
                </a:cubicBezTo>
                <a:cubicBezTo>
                  <a:pt x="1" y="414"/>
                  <a:pt x="124" y="533"/>
                  <a:pt x="277" y="533"/>
                </a:cubicBezTo>
                <a:cubicBezTo>
                  <a:pt x="434" y="533"/>
                  <a:pt x="557" y="414"/>
                  <a:pt x="557" y="267"/>
                </a:cubicBezTo>
                <a:cubicBezTo>
                  <a:pt x="557" y="118"/>
                  <a:pt x="434"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6666154" y="2968387"/>
            <a:ext cx="1484144" cy="1301244"/>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7388589" y="3109215"/>
            <a:ext cx="24393" cy="23603"/>
          </a:xfrm>
          <a:custGeom>
            <a:avLst/>
            <a:gdLst/>
            <a:ahLst/>
            <a:cxnLst/>
            <a:rect l="l" t="t" r="r" b="b"/>
            <a:pathLst>
              <a:path w="556" h="538" extrusionOk="0">
                <a:moveTo>
                  <a:pt x="276" y="1"/>
                </a:moveTo>
                <a:cubicBezTo>
                  <a:pt x="122" y="1"/>
                  <a:pt x="1" y="123"/>
                  <a:pt x="1" y="267"/>
                </a:cubicBezTo>
                <a:cubicBezTo>
                  <a:pt x="1" y="416"/>
                  <a:pt x="122" y="538"/>
                  <a:pt x="276" y="538"/>
                </a:cubicBezTo>
                <a:cubicBezTo>
                  <a:pt x="429" y="538"/>
                  <a:pt x="556" y="416"/>
                  <a:pt x="556" y="267"/>
                </a:cubicBezTo>
                <a:cubicBezTo>
                  <a:pt x="556" y="123"/>
                  <a:pt x="429" y="1"/>
                  <a:pt x="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26"/>
          <p:cNvGrpSpPr/>
          <p:nvPr/>
        </p:nvGrpSpPr>
        <p:grpSpPr>
          <a:xfrm>
            <a:off x="6345231" y="2886609"/>
            <a:ext cx="1407691" cy="1286147"/>
            <a:chOff x="6117656" y="2752309"/>
            <a:chExt cx="1407691" cy="1286147"/>
          </a:xfrm>
        </p:grpSpPr>
        <p:sp>
          <p:nvSpPr>
            <p:cNvPr id="197" name="Google Shape;197;p26"/>
            <p:cNvSpPr/>
            <p:nvPr/>
          </p:nvSpPr>
          <p:spPr>
            <a:xfrm>
              <a:off x="6117656" y="3670896"/>
              <a:ext cx="54095" cy="15750"/>
            </a:xfrm>
            <a:custGeom>
              <a:avLst/>
              <a:gdLst/>
              <a:ahLst/>
              <a:cxnLst/>
              <a:rect l="l" t="t" r="r" b="b"/>
              <a:pathLst>
                <a:path w="1233" h="359" extrusionOk="0">
                  <a:moveTo>
                    <a:pt x="1" y="0"/>
                  </a:moveTo>
                  <a:lnTo>
                    <a:pt x="1" y="359"/>
                  </a:lnTo>
                  <a:lnTo>
                    <a:pt x="1233" y="359"/>
                  </a:lnTo>
                  <a:lnTo>
                    <a:pt x="1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6239970" y="3754253"/>
              <a:ext cx="69055" cy="15619"/>
            </a:xfrm>
            <a:custGeom>
              <a:avLst/>
              <a:gdLst/>
              <a:ahLst/>
              <a:cxnLst/>
              <a:rect l="l" t="t" r="r" b="b"/>
              <a:pathLst>
                <a:path w="1574" h="356" extrusionOk="0">
                  <a:moveTo>
                    <a:pt x="0" y="1"/>
                  </a:moveTo>
                  <a:lnTo>
                    <a:pt x="0" y="355"/>
                  </a:lnTo>
                  <a:lnTo>
                    <a:pt x="1574" y="355"/>
                  </a:lnTo>
                  <a:lnTo>
                    <a:pt x="15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6480563" y="3754253"/>
              <a:ext cx="69055" cy="15619"/>
            </a:xfrm>
            <a:custGeom>
              <a:avLst/>
              <a:gdLst/>
              <a:ahLst/>
              <a:cxnLst/>
              <a:rect l="l" t="t" r="r" b="b"/>
              <a:pathLst>
                <a:path w="1574" h="356" extrusionOk="0">
                  <a:moveTo>
                    <a:pt x="1" y="1"/>
                  </a:moveTo>
                  <a:lnTo>
                    <a:pt x="1" y="355"/>
                  </a:lnTo>
                  <a:lnTo>
                    <a:pt x="1574" y="355"/>
                  </a:lnTo>
                  <a:lnTo>
                    <a:pt x="15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6117656" y="3463032"/>
              <a:ext cx="54095" cy="15619"/>
            </a:xfrm>
            <a:custGeom>
              <a:avLst/>
              <a:gdLst/>
              <a:ahLst/>
              <a:cxnLst/>
              <a:rect l="l" t="t" r="r" b="b"/>
              <a:pathLst>
                <a:path w="1233" h="356" extrusionOk="0">
                  <a:moveTo>
                    <a:pt x="1" y="1"/>
                  </a:moveTo>
                  <a:lnTo>
                    <a:pt x="1" y="355"/>
                  </a:lnTo>
                  <a:lnTo>
                    <a:pt x="1233" y="355"/>
                  </a:lnTo>
                  <a:lnTo>
                    <a:pt x="1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6117656" y="3071564"/>
              <a:ext cx="54095" cy="15531"/>
            </a:xfrm>
            <a:custGeom>
              <a:avLst/>
              <a:gdLst/>
              <a:ahLst/>
              <a:cxnLst/>
              <a:rect l="l" t="t" r="r" b="b"/>
              <a:pathLst>
                <a:path w="1233" h="354" extrusionOk="0">
                  <a:moveTo>
                    <a:pt x="1" y="0"/>
                  </a:moveTo>
                  <a:lnTo>
                    <a:pt x="1" y="354"/>
                  </a:lnTo>
                  <a:lnTo>
                    <a:pt x="1233" y="354"/>
                  </a:lnTo>
                  <a:lnTo>
                    <a:pt x="1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6117656" y="2874843"/>
              <a:ext cx="54095" cy="15531"/>
            </a:xfrm>
            <a:custGeom>
              <a:avLst/>
              <a:gdLst/>
              <a:ahLst/>
              <a:cxnLst/>
              <a:rect l="l" t="t" r="r" b="b"/>
              <a:pathLst>
                <a:path w="1233" h="354" extrusionOk="0">
                  <a:moveTo>
                    <a:pt x="1" y="0"/>
                  </a:moveTo>
                  <a:lnTo>
                    <a:pt x="1" y="354"/>
                  </a:lnTo>
                  <a:lnTo>
                    <a:pt x="1233" y="354"/>
                  </a:lnTo>
                  <a:lnTo>
                    <a:pt x="1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6120332" y="3267276"/>
              <a:ext cx="54095" cy="15619"/>
            </a:xfrm>
            <a:custGeom>
              <a:avLst/>
              <a:gdLst/>
              <a:ahLst/>
              <a:cxnLst/>
              <a:rect l="l" t="t" r="r" b="b"/>
              <a:pathLst>
                <a:path w="1233" h="356" extrusionOk="0">
                  <a:moveTo>
                    <a:pt x="0" y="1"/>
                  </a:moveTo>
                  <a:lnTo>
                    <a:pt x="0" y="355"/>
                  </a:lnTo>
                  <a:lnTo>
                    <a:pt x="1233" y="355"/>
                  </a:lnTo>
                  <a:lnTo>
                    <a:pt x="1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6197415" y="2752309"/>
              <a:ext cx="1312797" cy="936853"/>
            </a:xfrm>
            <a:custGeom>
              <a:avLst/>
              <a:gdLst/>
              <a:ahLst/>
              <a:cxnLst/>
              <a:rect l="l" t="t" r="r" b="b"/>
              <a:pathLst>
                <a:path w="29923" h="21354" extrusionOk="0">
                  <a:moveTo>
                    <a:pt x="57" y="0"/>
                  </a:moveTo>
                  <a:cubicBezTo>
                    <a:pt x="57" y="0"/>
                    <a:pt x="53" y="36"/>
                    <a:pt x="53" y="105"/>
                  </a:cubicBezTo>
                  <a:cubicBezTo>
                    <a:pt x="48" y="180"/>
                    <a:pt x="48" y="285"/>
                    <a:pt x="48" y="420"/>
                  </a:cubicBezTo>
                  <a:cubicBezTo>
                    <a:pt x="44" y="700"/>
                    <a:pt x="39" y="1102"/>
                    <a:pt x="35" y="1626"/>
                  </a:cubicBezTo>
                  <a:cubicBezTo>
                    <a:pt x="31" y="2680"/>
                    <a:pt x="26" y="4209"/>
                    <a:pt x="18" y="6110"/>
                  </a:cubicBezTo>
                  <a:cubicBezTo>
                    <a:pt x="13" y="9925"/>
                    <a:pt x="9" y="15248"/>
                    <a:pt x="0" y="21297"/>
                  </a:cubicBezTo>
                  <a:lnTo>
                    <a:pt x="0" y="21354"/>
                  </a:lnTo>
                  <a:lnTo>
                    <a:pt x="4344" y="21354"/>
                  </a:lnTo>
                  <a:cubicBezTo>
                    <a:pt x="11402" y="21344"/>
                    <a:pt x="17796" y="21340"/>
                    <a:pt x="22427" y="21336"/>
                  </a:cubicBezTo>
                  <a:cubicBezTo>
                    <a:pt x="24739" y="21327"/>
                    <a:pt x="26610" y="21323"/>
                    <a:pt x="27912" y="21318"/>
                  </a:cubicBezTo>
                  <a:cubicBezTo>
                    <a:pt x="28555" y="21314"/>
                    <a:pt x="29057" y="21310"/>
                    <a:pt x="29402" y="21305"/>
                  </a:cubicBezTo>
                  <a:cubicBezTo>
                    <a:pt x="29569" y="21305"/>
                    <a:pt x="29695" y="21301"/>
                    <a:pt x="29787" y="21301"/>
                  </a:cubicBezTo>
                  <a:cubicBezTo>
                    <a:pt x="29874" y="21301"/>
                    <a:pt x="29922" y="21297"/>
                    <a:pt x="29922" y="21297"/>
                  </a:cubicBezTo>
                  <a:cubicBezTo>
                    <a:pt x="29922" y="21297"/>
                    <a:pt x="29874" y="21292"/>
                    <a:pt x="29787" y="21287"/>
                  </a:cubicBezTo>
                  <a:cubicBezTo>
                    <a:pt x="29695" y="21287"/>
                    <a:pt x="29569" y="21283"/>
                    <a:pt x="29402" y="21283"/>
                  </a:cubicBezTo>
                  <a:cubicBezTo>
                    <a:pt x="29057" y="21279"/>
                    <a:pt x="28555" y="21275"/>
                    <a:pt x="27912" y="21271"/>
                  </a:cubicBezTo>
                  <a:cubicBezTo>
                    <a:pt x="26610" y="21265"/>
                    <a:pt x="24739" y="21261"/>
                    <a:pt x="22427" y="21253"/>
                  </a:cubicBezTo>
                  <a:cubicBezTo>
                    <a:pt x="17796" y="21249"/>
                    <a:pt x="11402" y="21244"/>
                    <a:pt x="4344" y="21235"/>
                  </a:cubicBezTo>
                  <a:lnTo>
                    <a:pt x="113" y="21235"/>
                  </a:lnTo>
                  <a:cubicBezTo>
                    <a:pt x="105" y="15212"/>
                    <a:pt x="101" y="9912"/>
                    <a:pt x="97" y="6110"/>
                  </a:cubicBezTo>
                  <a:cubicBezTo>
                    <a:pt x="87" y="4209"/>
                    <a:pt x="83" y="2680"/>
                    <a:pt x="79" y="1626"/>
                  </a:cubicBezTo>
                  <a:cubicBezTo>
                    <a:pt x="75" y="1102"/>
                    <a:pt x="70" y="700"/>
                    <a:pt x="65" y="420"/>
                  </a:cubicBezTo>
                  <a:cubicBezTo>
                    <a:pt x="65" y="285"/>
                    <a:pt x="61" y="180"/>
                    <a:pt x="61" y="105"/>
                  </a:cubicBezTo>
                  <a:cubicBezTo>
                    <a:pt x="61" y="36"/>
                    <a:pt x="57" y="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6267425" y="3272494"/>
              <a:ext cx="1244945" cy="5177"/>
            </a:xfrm>
            <a:custGeom>
              <a:avLst/>
              <a:gdLst/>
              <a:ahLst/>
              <a:cxnLst/>
              <a:rect l="l" t="t" r="r" b="b"/>
              <a:pathLst>
                <a:path w="29018" h="118" extrusionOk="0">
                  <a:moveTo>
                    <a:pt x="14509" y="0"/>
                  </a:moveTo>
                  <a:cubicBezTo>
                    <a:pt x="6494" y="0"/>
                    <a:pt x="0" y="27"/>
                    <a:pt x="0" y="57"/>
                  </a:cubicBezTo>
                  <a:cubicBezTo>
                    <a:pt x="0" y="92"/>
                    <a:pt x="6494" y="118"/>
                    <a:pt x="14509" y="118"/>
                  </a:cubicBezTo>
                  <a:cubicBezTo>
                    <a:pt x="22519" y="118"/>
                    <a:pt x="29017" y="92"/>
                    <a:pt x="29017" y="57"/>
                  </a:cubicBezTo>
                  <a:cubicBezTo>
                    <a:pt x="29017" y="27"/>
                    <a:pt x="22519" y="0"/>
                    <a:pt x="14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6267425" y="3076695"/>
              <a:ext cx="1244945" cy="5265"/>
            </a:xfrm>
            <a:custGeom>
              <a:avLst/>
              <a:gdLst/>
              <a:ahLst/>
              <a:cxnLst/>
              <a:rect l="l" t="t" r="r" b="b"/>
              <a:pathLst>
                <a:path w="29018" h="120" extrusionOk="0">
                  <a:moveTo>
                    <a:pt x="14509" y="1"/>
                  </a:moveTo>
                  <a:cubicBezTo>
                    <a:pt x="6494" y="1"/>
                    <a:pt x="0" y="27"/>
                    <a:pt x="0" y="58"/>
                  </a:cubicBezTo>
                  <a:cubicBezTo>
                    <a:pt x="0" y="93"/>
                    <a:pt x="6494" y="119"/>
                    <a:pt x="14509" y="119"/>
                  </a:cubicBezTo>
                  <a:cubicBezTo>
                    <a:pt x="22519" y="119"/>
                    <a:pt x="29017" y="93"/>
                    <a:pt x="29017" y="58"/>
                  </a:cubicBezTo>
                  <a:cubicBezTo>
                    <a:pt x="29017" y="27"/>
                    <a:pt x="22519" y="1"/>
                    <a:pt x="145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6267425" y="2879975"/>
              <a:ext cx="1244945" cy="5265"/>
            </a:xfrm>
            <a:custGeom>
              <a:avLst/>
              <a:gdLst/>
              <a:ahLst/>
              <a:cxnLst/>
              <a:rect l="l" t="t" r="r" b="b"/>
              <a:pathLst>
                <a:path w="29018" h="120" extrusionOk="0">
                  <a:moveTo>
                    <a:pt x="14509" y="1"/>
                  </a:moveTo>
                  <a:cubicBezTo>
                    <a:pt x="6494" y="1"/>
                    <a:pt x="0" y="27"/>
                    <a:pt x="0" y="59"/>
                  </a:cubicBezTo>
                  <a:cubicBezTo>
                    <a:pt x="0" y="93"/>
                    <a:pt x="6494" y="119"/>
                    <a:pt x="14509" y="119"/>
                  </a:cubicBezTo>
                  <a:cubicBezTo>
                    <a:pt x="22519" y="119"/>
                    <a:pt x="29017" y="93"/>
                    <a:pt x="29017" y="59"/>
                  </a:cubicBezTo>
                  <a:cubicBezTo>
                    <a:pt x="29017" y="27"/>
                    <a:pt x="22519" y="1"/>
                    <a:pt x="145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6267425" y="3468249"/>
              <a:ext cx="1244945" cy="5001"/>
            </a:xfrm>
            <a:custGeom>
              <a:avLst/>
              <a:gdLst/>
              <a:ahLst/>
              <a:cxnLst/>
              <a:rect l="l" t="t" r="r" b="b"/>
              <a:pathLst>
                <a:path w="29018" h="114" extrusionOk="0">
                  <a:moveTo>
                    <a:pt x="14509" y="0"/>
                  </a:moveTo>
                  <a:cubicBezTo>
                    <a:pt x="6494" y="0"/>
                    <a:pt x="0" y="26"/>
                    <a:pt x="0" y="57"/>
                  </a:cubicBezTo>
                  <a:cubicBezTo>
                    <a:pt x="0" y="87"/>
                    <a:pt x="6494" y="113"/>
                    <a:pt x="14509" y="113"/>
                  </a:cubicBezTo>
                  <a:cubicBezTo>
                    <a:pt x="22519" y="113"/>
                    <a:pt x="29017" y="87"/>
                    <a:pt x="29017" y="57"/>
                  </a:cubicBezTo>
                  <a:cubicBezTo>
                    <a:pt x="29017" y="26"/>
                    <a:pt x="22519" y="0"/>
                    <a:pt x="145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6265284" y="2766699"/>
              <a:ext cx="1244926" cy="877801"/>
            </a:xfrm>
            <a:custGeom>
              <a:avLst/>
              <a:gdLst/>
              <a:ahLst/>
              <a:cxnLst/>
              <a:rect l="l" t="t" r="r" b="b"/>
              <a:pathLst>
                <a:path w="28376" h="20008" extrusionOk="0">
                  <a:moveTo>
                    <a:pt x="18153" y="1"/>
                  </a:moveTo>
                  <a:lnTo>
                    <a:pt x="14714" y="6534"/>
                  </a:lnTo>
                  <a:lnTo>
                    <a:pt x="12425" y="4668"/>
                  </a:lnTo>
                  <a:lnTo>
                    <a:pt x="9605" y="9593"/>
                  </a:lnTo>
                  <a:lnTo>
                    <a:pt x="7578" y="8164"/>
                  </a:lnTo>
                  <a:lnTo>
                    <a:pt x="4143" y="13504"/>
                  </a:lnTo>
                  <a:lnTo>
                    <a:pt x="2469" y="12220"/>
                  </a:lnTo>
                  <a:lnTo>
                    <a:pt x="0" y="16048"/>
                  </a:lnTo>
                  <a:lnTo>
                    <a:pt x="0" y="20007"/>
                  </a:lnTo>
                  <a:lnTo>
                    <a:pt x="28375" y="20007"/>
                  </a:lnTo>
                  <a:lnTo>
                    <a:pt x="28375" y="2641"/>
                  </a:lnTo>
                  <a:lnTo>
                    <a:pt x="24849" y="3649"/>
                  </a:lnTo>
                  <a:lnTo>
                    <a:pt x="21855" y="7303"/>
                  </a:lnTo>
                  <a:lnTo>
                    <a:pt x="181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6265284" y="2819433"/>
              <a:ext cx="1260062" cy="709243"/>
            </a:xfrm>
            <a:custGeom>
              <a:avLst/>
              <a:gdLst/>
              <a:ahLst/>
              <a:cxnLst/>
              <a:rect l="l" t="t" r="r" b="b"/>
              <a:pathLst>
                <a:path w="28721" h="16166" extrusionOk="0">
                  <a:moveTo>
                    <a:pt x="25041" y="1"/>
                  </a:moveTo>
                  <a:lnTo>
                    <a:pt x="25027" y="13"/>
                  </a:lnTo>
                  <a:cubicBezTo>
                    <a:pt x="24240" y="1036"/>
                    <a:pt x="23252" y="2306"/>
                    <a:pt x="22122" y="3767"/>
                  </a:cubicBezTo>
                  <a:lnTo>
                    <a:pt x="22122" y="3767"/>
                  </a:lnTo>
                  <a:cubicBezTo>
                    <a:pt x="20021" y="3763"/>
                    <a:pt x="17561" y="3759"/>
                    <a:pt x="14889" y="3759"/>
                  </a:cubicBezTo>
                  <a:lnTo>
                    <a:pt x="14859" y="3759"/>
                  </a:lnTo>
                  <a:lnTo>
                    <a:pt x="14841" y="3785"/>
                  </a:lnTo>
                  <a:cubicBezTo>
                    <a:pt x="13884" y="5376"/>
                    <a:pt x="12853" y="7089"/>
                    <a:pt x="11786" y="8863"/>
                  </a:cubicBezTo>
                  <a:cubicBezTo>
                    <a:pt x="10766" y="10563"/>
                    <a:pt x="9777" y="12212"/>
                    <a:pt x="8840" y="13769"/>
                  </a:cubicBezTo>
                  <a:lnTo>
                    <a:pt x="8840" y="13769"/>
                  </a:lnTo>
                  <a:cubicBezTo>
                    <a:pt x="7421" y="11828"/>
                    <a:pt x="6105" y="10033"/>
                    <a:pt x="4942" y="8444"/>
                  </a:cubicBezTo>
                  <a:lnTo>
                    <a:pt x="4903" y="8387"/>
                  </a:lnTo>
                  <a:lnTo>
                    <a:pt x="4864" y="8444"/>
                  </a:lnTo>
                  <a:cubicBezTo>
                    <a:pt x="3387" y="10782"/>
                    <a:pt x="2168" y="12704"/>
                    <a:pt x="1315" y="14055"/>
                  </a:cubicBezTo>
                  <a:cubicBezTo>
                    <a:pt x="896" y="14723"/>
                    <a:pt x="563" y="15247"/>
                    <a:pt x="337" y="15610"/>
                  </a:cubicBezTo>
                  <a:cubicBezTo>
                    <a:pt x="228" y="15790"/>
                    <a:pt x="144" y="15925"/>
                    <a:pt x="83" y="16022"/>
                  </a:cubicBezTo>
                  <a:cubicBezTo>
                    <a:pt x="26" y="16117"/>
                    <a:pt x="0" y="16165"/>
                    <a:pt x="0" y="16165"/>
                  </a:cubicBezTo>
                  <a:cubicBezTo>
                    <a:pt x="0" y="16165"/>
                    <a:pt x="35" y="16122"/>
                    <a:pt x="97" y="16030"/>
                  </a:cubicBezTo>
                  <a:cubicBezTo>
                    <a:pt x="158" y="15933"/>
                    <a:pt x="245" y="15798"/>
                    <a:pt x="359" y="15628"/>
                  </a:cubicBezTo>
                  <a:cubicBezTo>
                    <a:pt x="595" y="15265"/>
                    <a:pt x="931" y="14745"/>
                    <a:pt x="1359" y="14081"/>
                  </a:cubicBezTo>
                  <a:cubicBezTo>
                    <a:pt x="2213" y="12751"/>
                    <a:pt x="3432" y="10853"/>
                    <a:pt x="4909" y="8556"/>
                  </a:cubicBezTo>
                  <a:lnTo>
                    <a:pt x="4909" y="8556"/>
                  </a:lnTo>
                  <a:cubicBezTo>
                    <a:pt x="6070" y="10150"/>
                    <a:pt x="7380" y="11954"/>
                    <a:pt x="8797" y="13902"/>
                  </a:cubicBezTo>
                  <a:lnTo>
                    <a:pt x="8849" y="13972"/>
                  </a:lnTo>
                  <a:lnTo>
                    <a:pt x="8893" y="13898"/>
                  </a:lnTo>
                  <a:cubicBezTo>
                    <a:pt x="9841" y="12320"/>
                    <a:pt x="10847" y="10650"/>
                    <a:pt x="11887" y="8920"/>
                  </a:cubicBezTo>
                  <a:cubicBezTo>
                    <a:pt x="12947" y="7155"/>
                    <a:pt x="13973" y="5451"/>
                    <a:pt x="14922" y="3868"/>
                  </a:cubicBezTo>
                  <a:lnTo>
                    <a:pt x="14922" y="3868"/>
                  </a:lnTo>
                  <a:cubicBezTo>
                    <a:pt x="17592" y="3863"/>
                    <a:pt x="20050" y="3863"/>
                    <a:pt x="22148" y="3859"/>
                  </a:cubicBezTo>
                  <a:lnTo>
                    <a:pt x="22169" y="3859"/>
                  </a:lnTo>
                  <a:lnTo>
                    <a:pt x="22183" y="3841"/>
                  </a:lnTo>
                  <a:cubicBezTo>
                    <a:pt x="23306" y="2371"/>
                    <a:pt x="24285" y="1094"/>
                    <a:pt x="25070" y="65"/>
                  </a:cubicBezTo>
                  <a:lnTo>
                    <a:pt x="25070" y="65"/>
                  </a:lnTo>
                  <a:cubicBezTo>
                    <a:pt x="26221" y="57"/>
                    <a:pt x="27133" y="53"/>
                    <a:pt x="27760" y="49"/>
                  </a:cubicBezTo>
                  <a:cubicBezTo>
                    <a:pt x="28069" y="49"/>
                    <a:pt x="28310" y="44"/>
                    <a:pt x="28476" y="44"/>
                  </a:cubicBezTo>
                  <a:cubicBezTo>
                    <a:pt x="28555" y="39"/>
                    <a:pt x="28611" y="39"/>
                    <a:pt x="28660" y="39"/>
                  </a:cubicBezTo>
                  <a:cubicBezTo>
                    <a:pt x="28698" y="35"/>
                    <a:pt x="28720" y="35"/>
                    <a:pt x="28720" y="35"/>
                  </a:cubicBezTo>
                  <a:cubicBezTo>
                    <a:pt x="28720" y="31"/>
                    <a:pt x="28698" y="31"/>
                    <a:pt x="28660" y="31"/>
                  </a:cubicBezTo>
                  <a:cubicBezTo>
                    <a:pt x="28611" y="27"/>
                    <a:pt x="28555" y="27"/>
                    <a:pt x="28476" y="27"/>
                  </a:cubicBezTo>
                  <a:cubicBezTo>
                    <a:pt x="28310" y="23"/>
                    <a:pt x="28069" y="17"/>
                    <a:pt x="27760" y="17"/>
                  </a:cubicBezTo>
                  <a:cubicBezTo>
                    <a:pt x="27130" y="13"/>
                    <a:pt x="26213" y="9"/>
                    <a:pt x="25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6508159" y="3234899"/>
              <a:ext cx="24569" cy="23603"/>
            </a:xfrm>
            <a:custGeom>
              <a:avLst/>
              <a:gdLst/>
              <a:ahLst/>
              <a:cxnLst/>
              <a:rect l="l" t="t" r="r" b="b"/>
              <a:pathLst>
                <a:path w="560" h="538" extrusionOk="0">
                  <a:moveTo>
                    <a:pt x="281" y="1"/>
                  </a:moveTo>
                  <a:cubicBezTo>
                    <a:pt x="128" y="1"/>
                    <a:pt x="1" y="123"/>
                    <a:pt x="1" y="271"/>
                  </a:cubicBezTo>
                  <a:cubicBezTo>
                    <a:pt x="1" y="416"/>
                    <a:pt x="128" y="538"/>
                    <a:pt x="281" y="538"/>
                  </a:cubicBezTo>
                  <a:cubicBezTo>
                    <a:pt x="434" y="538"/>
                    <a:pt x="560" y="416"/>
                    <a:pt x="560" y="271"/>
                  </a:cubicBezTo>
                  <a:cubicBezTo>
                    <a:pt x="560" y="123"/>
                    <a:pt x="434"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6239970" y="3886175"/>
              <a:ext cx="157985" cy="152281"/>
            </a:xfrm>
            <a:custGeom>
              <a:avLst/>
              <a:gdLst/>
              <a:ahLst/>
              <a:cxnLst/>
              <a:rect l="l" t="t" r="r" b="b"/>
              <a:pathLst>
                <a:path w="3601" h="3471" extrusionOk="0">
                  <a:moveTo>
                    <a:pt x="1801" y="1"/>
                  </a:moveTo>
                  <a:cubicBezTo>
                    <a:pt x="805" y="1"/>
                    <a:pt x="0" y="779"/>
                    <a:pt x="0" y="1735"/>
                  </a:cubicBezTo>
                  <a:cubicBezTo>
                    <a:pt x="0" y="2693"/>
                    <a:pt x="805" y="3470"/>
                    <a:pt x="1801" y="3470"/>
                  </a:cubicBezTo>
                  <a:cubicBezTo>
                    <a:pt x="2792" y="3470"/>
                    <a:pt x="3601" y="2693"/>
                    <a:pt x="3601" y="1735"/>
                  </a:cubicBezTo>
                  <a:cubicBezTo>
                    <a:pt x="3601" y="779"/>
                    <a:pt x="2792"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6515090" y="3911314"/>
              <a:ext cx="927816" cy="28605"/>
            </a:xfrm>
            <a:custGeom>
              <a:avLst/>
              <a:gdLst/>
              <a:ahLst/>
              <a:cxnLst/>
              <a:rect l="l" t="t" r="r" b="b"/>
              <a:pathLst>
                <a:path w="21148" h="652" extrusionOk="0">
                  <a:moveTo>
                    <a:pt x="0" y="0"/>
                  </a:moveTo>
                  <a:lnTo>
                    <a:pt x="0" y="652"/>
                  </a:lnTo>
                  <a:lnTo>
                    <a:pt x="21148" y="652"/>
                  </a:lnTo>
                  <a:lnTo>
                    <a:pt x="211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6515090" y="3982430"/>
              <a:ext cx="385244" cy="28649"/>
            </a:xfrm>
            <a:custGeom>
              <a:avLst/>
              <a:gdLst/>
              <a:ahLst/>
              <a:cxnLst/>
              <a:rect l="l" t="t" r="r" b="b"/>
              <a:pathLst>
                <a:path w="8781" h="653" extrusionOk="0">
                  <a:moveTo>
                    <a:pt x="0" y="1"/>
                  </a:moveTo>
                  <a:lnTo>
                    <a:pt x="0" y="652"/>
                  </a:lnTo>
                  <a:lnTo>
                    <a:pt x="8780" y="652"/>
                  </a:lnTo>
                  <a:lnTo>
                    <a:pt x="87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6"/>
          <p:cNvGrpSpPr/>
          <p:nvPr/>
        </p:nvGrpSpPr>
        <p:grpSpPr>
          <a:xfrm>
            <a:off x="4743788" y="1891623"/>
            <a:ext cx="1190829" cy="524797"/>
            <a:chOff x="3940094" y="1807838"/>
            <a:chExt cx="1294564" cy="589573"/>
          </a:xfrm>
        </p:grpSpPr>
        <p:grpSp>
          <p:nvGrpSpPr>
            <p:cNvPr id="216" name="Google Shape;216;p26"/>
            <p:cNvGrpSpPr/>
            <p:nvPr/>
          </p:nvGrpSpPr>
          <p:grpSpPr>
            <a:xfrm>
              <a:off x="3940094" y="1807838"/>
              <a:ext cx="1294564" cy="589573"/>
              <a:chOff x="3543907" y="2562740"/>
              <a:chExt cx="1294564" cy="381675"/>
            </a:xfrm>
          </p:grpSpPr>
          <p:sp>
            <p:nvSpPr>
              <p:cNvPr id="217" name="Google Shape;217;p26"/>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3543907" y="2596242"/>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6"/>
            <p:cNvSpPr/>
            <p:nvPr/>
          </p:nvSpPr>
          <p:spPr>
            <a:xfrm>
              <a:off x="4099654" y="1961924"/>
              <a:ext cx="114112" cy="114156"/>
            </a:xfrm>
            <a:custGeom>
              <a:avLst/>
              <a:gdLst/>
              <a:ahLst/>
              <a:cxnLst/>
              <a:rect l="l" t="t" r="r" b="b"/>
              <a:pathLst>
                <a:path w="2601" h="2602" extrusionOk="0">
                  <a:moveTo>
                    <a:pt x="1302" y="1"/>
                  </a:moveTo>
                  <a:cubicBezTo>
                    <a:pt x="582" y="1"/>
                    <a:pt x="1" y="582"/>
                    <a:pt x="1" y="1298"/>
                  </a:cubicBezTo>
                  <a:cubicBezTo>
                    <a:pt x="1" y="2020"/>
                    <a:pt x="582" y="2601"/>
                    <a:pt x="1302" y="2601"/>
                  </a:cubicBezTo>
                  <a:cubicBezTo>
                    <a:pt x="2020" y="2601"/>
                    <a:pt x="2601" y="2020"/>
                    <a:pt x="2601" y="1298"/>
                  </a:cubicBezTo>
                  <a:cubicBezTo>
                    <a:pt x="2601" y="582"/>
                    <a:pt x="2020"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4270842" y="1979561"/>
              <a:ext cx="397704" cy="22112"/>
            </a:xfrm>
            <a:custGeom>
              <a:avLst/>
              <a:gdLst/>
              <a:ahLst/>
              <a:cxnLst/>
              <a:rect l="l" t="t" r="r" b="b"/>
              <a:pathLst>
                <a:path w="9065" h="504" extrusionOk="0">
                  <a:moveTo>
                    <a:pt x="0" y="1"/>
                  </a:moveTo>
                  <a:lnTo>
                    <a:pt x="0" y="503"/>
                  </a:lnTo>
                  <a:lnTo>
                    <a:pt x="9064" y="503"/>
                  </a:lnTo>
                  <a:lnTo>
                    <a:pt x="90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4270842" y="2029574"/>
              <a:ext cx="773516" cy="22331"/>
            </a:xfrm>
            <a:custGeom>
              <a:avLst/>
              <a:gdLst/>
              <a:ahLst/>
              <a:cxnLst/>
              <a:rect l="l" t="t" r="r" b="b"/>
              <a:pathLst>
                <a:path w="17631" h="509" extrusionOk="0">
                  <a:moveTo>
                    <a:pt x="0" y="1"/>
                  </a:moveTo>
                  <a:lnTo>
                    <a:pt x="0" y="508"/>
                  </a:lnTo>
                  <a:lnTo>
                    <a:pt x="17630" y="508"/>
                  </a:lnTo>
                  <a:lnTo>
                    <a:pt x="17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4099654" y="2137367"/>
              <a:ext cx="114112" cy="114112"/>
            </a:xfrm>
            <a:custGeom>
              <a:avLst/>
              <a:gdLst/>
              <a:ahLst/>
              <a:cxnLst/>
              <a:rect l="l" t="t" r="r" b="b"/>
              <a:pathLst>
                <a:path w="2601" h="2601" extrusionOk="0">
                  <a:moveTo>
                    <a:pt x="1302" y="0"/>
                  </a:moveTo>
                  <a:cubicBezTo>
                    <a:pt x="582" y="0"/>
                    <a:pt x="1" y="581"/>
                    <a:pt x="1" y="1299"/>
                  </a:cubicBezTo>
                  <a:cubicBezTo>
                    <a:pt x="1" y="2019"/>
                    <a:pt x="582" y="2600"/>
                    <a:pt x="1302" y="2600"/>
                  </a:cubicBezTo>
                  <a:cubicBezTo>
                    <a:pt x="2020" y="2600"/>
                    <a:pt x="2601" y="2019"/>
                    <a:pt x="2601" y="1299"/>
                  </a:cubicBezTo>
                  <a:cubicBezTo>
                    <a:pt x="2601" y="581"/>
                    <a:pt x="2020"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4270842" y="2154960"/>
              <a:ext cx="203086" cy="22156"/>
            </a:xfrm>
            <a:custGeom>
              <a:avLst/>
              <a:gdLst/>
              <a:ahLst/>
              <a:cxnLst/>
              <a:rect l="l" t="t" r="r" b="b"/>
              <a:pathLst>
                <a:path w="4629" h="505" extrusionOk="0">
                  <a:moveTo>
                    <a:pt x="0" y="1"/>
                  </a:moveTo>
                  <a:lnTo>
                    <a:pt x="0" y="504"/>
                  </a:lnTo>
                  <a:lnTo>
                    <a:pt x="4629" y="504"/>
                  </a:lnTo>
                  <a:lnTo>
                    <a:pt x="46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4270842" y="2205018"/>
              <a:ext cx="773516" cy="22287"/>
            </a:xfrm>
            <a:custGeom>
              <a:avLst/>
              <a:gdLst/>
              <a:ahLst/>
              <a:cxnLst/>
              <a:rect l="l" t="t" r="r" b="b"/>
              <a:pathLst>
                <a:path w="17631" h="508" extrusionOk="0">
                  <a:moveTo>
                    <a:pt x="0" y="1"/>
                  </a:moveTo>
                  <a:lnTo>
                    <a:pt x="0" y="508"/>
                  </a:lnTo>
                  <a:lnTo>
                    <a:pt x="17630" y="508"/>
                  </a:lnTo>
                  <a:lnTo>
                    <a:pt x="17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26"/>
          <p:cNvGrpSpPr/>
          <p:nvPr/>
        </p:nvGrpSpPr>
        <p:grpSpPr>
          <a:xfrm>
            <a:off x="6193917" y="1459403"/>
            <a:ext cx="906007" cy="136663"/>
            <a:chOff x="5966342" y="1378202"/>
            <a:chExt cx="906007" cy="136663"/>
          </a:xfrm>
        </p:grpSpPr>
        <p:sp>
          <p:nvSpPr>
            <p:cNvPr id="226" name="Google Shape;226;p26"/>
            <p:cNvSpPr/>
            <p:nvPr/>
          </p:nvSpPr>
          <p:spPr>
            <a:xfrm>
              <a:off x="5966342" y="1378202"/>
              <a:ext cx="153861" cy="136663"/>
            </a:xfrm>
            <a:custGeom>
              <a:avLst/>
              <a:gdLst/>
              <a:ahLst/>
              <a:cxnLst/>
              <a:rect l="l" t="t" r="r" b="b"/>
              <a:pathLst>
                <a:path w="3507" h="3115" extrusionOk="0">
                  <a:moveTo>
                    <a:pt x="1755" y="0"/>
                  </a:moveTo>
                  <a:cubicBezTo>
                    <a:pt x="1298" y="0"/>
                    <a:pt x="846" y="200"/>
                    <a:pt x="539" y="582"/>
                  </a:cubicBezTo>
                  <a:cubicBezTo>
                    <a:pt x="1" y="1255"/>
                    <a:pt x="110" y="2234"/>
                    <a:pt x="779" y="2772"/>
                  </a:cubicBezTo>
                  <a:cubicBezTo>
                    <a:pt x="1068" y="3002"/>
                    <a:pt x="1412" y="3115"/>
                    <a:pt x="1754" y="3115"/>
                  </a:cubicBezTo>
                  <a:cubicBezTo>
                    <a:pt x="2210" y="3115"/>
                    <a:pt x="2661" y="2915"/>
                    <a:pt x="2968" y="2531"/>
                  </a:cubicBezTo>
                  <a:cubicBezTo>
                    <a:pt x="3506" y="1863"/>
                    <a:pt x="3401" y="879"/>
                    <a:pt x="2728" y="342"/>
                  </a:cubicBezTo>
                  <a:cubicBezTo>
                    <a:pt x="2440" y="112"/>
                    <a:pt x="2096"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6003940" y="1423214"/>
              <a:ext cx="78839" cy="50146"/>
            </a:xfrm>
            <a:custGeom>
              <a:avLst/>
              <a:gdLst/>
              <a:ahLst/>
              <a:cxnLst/>
              <a:rect l="l" t="t" r="r" b="b"/>
              <a:pathLst>
                <a:path w="1797" h="1143" extrusionOk="0">
                  <a:moveTo>
                    <a:pt x="1767" y="1"/>
                  </a:moveTo>
                  <a:cubicBezTo>
                    <a:pt x="1725" y="1"/>
                    <a:pt x="1324" y="360"/>
                    <a:pt x="853" y="819"/>
                  </a:cubicBezTo>
                  <a:cubicBezTo>
                    <a:pt x="797" y="875"/>
                    <a:pt x="741" y="928"/>
                    <a:pt x="686" y="981"/>
                  </a:cubicBezTo>
                  <a:lnTo>
                    <a:pt x="686" y="981"/>
                  </a:lnTo>
                  <a:cubicBezTo>
                    <a:pt x="336" y="636"/>
                    <a:pt x="62" y="394"/>
                    <a:pt x="26" y="394"/>
                  </a:cubicBezTo>
                  <a:cubicBezTo>
                    <a:pt x="25" y="394"/>
                    <a:pt x="24" y="394"/>
                    <a:pt x="23" y="395"/>
                  </a:cubicBezTo>
                  <a:cubicBezTo>
                    <a:pt x="1" y="413"/>
                    <a:pt x="267" y="714"/>
                    <a:pt x="647" y="1099"/>
                  </a:cubicBezTo>
                  <a:lnTo>
                    <a:pt x="687" y="1143"/>
                  </a:lnTo>
                  <a:lnTo>
                    <a:pt x="726" y="1103"/>
                  </a:lnTo>
                  <a:cubicBezTo>
                    <a:pt x="796" y="1038"/>
                    <a:pt x="862" y="972"/>
                    <a:pt x="931" y="902"/>
                  </a:cubicBezTo>
                  <a:cubicBezTo>
                    <a:pt x="1421" y="430"/>
                    <a:pt x="1796" y="28"/>
                    <a:pt x="1770" y="2"/>
                  </a:cubicBezTo>
                  <a:cubicBezTo>
                    <a:pt x="1770" y="1"/>
                    <a:pt x="1769" y="1"/>
                    <a:pt x="1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6235364" y="1411237"/>
              <a:ext cx="636985" cy="5177"/>
            </a:xfrm>
            <a:custGeom>
              <a:avLst/>
              <a:gdLst/>
              <a:ahLst/>
              <a:cxnLst/>
              <a:rect l="l" t="t" r="r" b="b"/>
              <a:pathLst>
                <a:path w="14519" h="118" extrusionOk="0">
                  <a:moveTo>
                    <a:pt x="7259" y="0"/>
                  </a:moveTo>
                  <a:cubicBezTo>
                    <a:pt x="3252" y="0"/>
                    <a:pt x="0" y="26"/>
                    <a:pt x="0" y="61"/>
                  </a:cubicBezTo>
                  <a:cubicBezTo>
                    <a:pt x="0" y="91"/>
                    <a:pt x="3252" y="117"/>
                    <a:pt x="7259" y="117"/>
                  </a:cubicBezTo>
                  <a:cubicBezTo>
                    <a:pt x="11267" y="117"/>
                    <a:pt x="14518" y="91"/>
                    <a:pt x="14518" y="61"/>
                  </a:cubicBezTo>
                  <a:cubicBezTo>
                    <a:pt x="14518" y="26"/>
                    <a:pt x="11267" y="0"/>
                    <a:pt x="7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6242822" y="1473535"/>
              <a:ext cx="368178" cy="5001"/>
            </a:xfrm>
            <a:custGeom>
              <a:avLst/>
              <a:gdLst/>
              <a:ahLst/>
              <a:cxnLst/>
              <a:rect l="l" t="t" r="r" b="b"/>
              <a:pathLst>
                <a:path w="8392" h="114" extrusionOk="0">
                  <a:moveTo>
                    <a:pt x="4196" y="0"/>
                  </a:moveTo>
                  <a:cubicBezTo>
                    <a:pt x="1880" y="0"/>
                    <a:pt x="0" y="22"/>
                    <a:pt x="0" y="57"/>
                  </a:cubicBezTo>
                  <a:cubicBezTo>
                    <a:pt x="0" y="87"/>
                    <a:pt x="1880" y="113"/>
                    <a:pt x="4196" y="113"/>
                  </a:cubicBezTo>
                  <a:cubicBezTo>
                    <a:pt x="6513" y="113"/>
                    <a:pt x="8391" y="87"/>
                    <a:pt x="8391" y="57"/>
                  </a:cubicBezTo>
                  <a:cubicBezTo>
                    <a:pt x="8391" y="22"/>
                    <a:pt x="6513" y="0"/>
                    <a:pt x="41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26"/>
          <p:cNvGrpSpPr/>
          <p:nvPr/>
        </p:nvGrpSpPr>
        <p:grpSpPr>
          <a:xfrm>
            <a:off x="8342415" y="2906208"/>
            <a:ext cx="457002" cy="420671"/>
            <a:chOff x="7814487" y="2708836"/>
            <a:chExt cx="496812" cy="472595"/>
          </a:xfrm>
        </p:grpSpPr>
        <p:sp>
          <p:nvSpPr>
            <p:cNvPr id="231" name="Google Shape;231;p26"/>
            <p:cNvSpPr/>
            <p:nvPr/>
          </p:nvSpPr>
          <p:spPr>
            <a:xfrm>
              <a:off x="7814487" y="2708836"/>
              <a:ext cx="496812" cy="472595"/>
            </a:xfrm>
            <a:custGeom>
              <a:avLst/>
              <a:gdLst/>
              <a:ahLst/>
              <a:cxnLst/>
              <a:rect l="l" t="t" r="r" b="b"/>
              <a:pathLst>
                <a:path w="11324" h="10772" extrusionOk="0">
                  <a:moveTo>
                    <a:pt x="5922" y="1"/>
                  </a:moveTo>
                  <a:cubicBezTo>
                    <a:pt x="5106" y="1"/>
                    <a:pt x="4261" y="192"/>
                    <a:pt x="3483" y="573"/>
                  </a:cubicBezTo>
                  <a:cubicBezTo>
                    <a:pt x="2399" y="1115"/>
                    <a:pt x="1473" y="2063"/>
                    <a:pt x="957" y="3243"/>
                  </a:cubicBezTo>
                  <a:cubicBezTo>
                    <a:pt x="555" y="4152"/>
                    <a:pt x="442" y="5153"/>
                    <a:pt x="555" y="6088"/>
                  </a:cubicBezTo>
                  <a:cubicBezTo>
                    <a:pt x="621" y="6556"/>
                    <a:pt x="743" y="7006"/>
                    <a:pt x="910" y="7430"/>
                  </a:cubicBezTo>
                  <a:cubicBezTo>
                    <a:pt x="1077" y="7838"/>
                    <a:pt x="1295" y="8215"/>
                    <a:pt x="1542" y="8563"/>
                  </a:cubicBezTo>
                  <a:lnTo>
                    <a:pt x="1542" y="8563"/>
                  </a:lnTo>
                  <a:cubicBezTo>
                    <a:pt x="1044" y="9137"/>
                    <a:pt x="560" y="9694"/>
                    <a:pt x="101" y="10223"/>
                  </a:cubicBezTo>
                  <a:lnTo>
                    <a:pt x="0" y="10336"/>
                  </a:lnTo>
                  <a:lnTo>
                    <a:pt x="0" y="10336"/>
                  </a:lnTo>
                  <a:lnTo>
                    <a:pt x="153" y="10306"/>
                  </a:lnTo>
                  <a:cubicBezTo>
                    <a:pt x="1085" y="10128"/>
                    <a:pt x="1978" y="9954"/>
                    <a:pt x="2797" y="9798"/>
                  </a:cubicBezTo>
                  <a:lnTo>
                    <a:pt x="2797" y="9798"/>
                  </a:lnTo>
                  <a:cubicBezTo>
                    <a:pt x="3776" y="10473"/>
                    <a:pt x="4868" y="10768"/>
                    <a:pt x="5822" y="10768"/>
                  </a:cubicBezTo>
                  <a:cubicBezTo>
                    <a:pt x="5831" y="10768"/>
                    <a:pt x="5839" y="10768"/>
                    <a:pt x="5847" y="10768"/>
                  </a:cubicBezTo>
                  <a:cubicBezTo>
                    <a:pt x="5892" y="10770"/>
                    <a:pt x="5938" y="10771"/>
                    <a:pt x="5984" y="10771"/>
                  </a:cubicBezTo>
                  <a:cubicBezTo>
                    <a:pt x="6057" y="10771"/>
                    <a:pt x="6131" y="10768"/>
                    <a:pt x="6201" y="10760"/>
                  </a:cubicBezTo>
                  <a:cubicBezTo>
                    <a:pt x="6319" y="10751"/>
                    <a:pt x="6433" y="10747"/>
                    <a:pt x="6547" y="10734"/>
                  </a:cubicBezTo>
                  <a:cubicBezTo>
                    <a:pt x="6769" y="10695"/>
                    <a:pt x="6983" y="10673"/>
                    <a:pt x="7185" y="10611"/>
                  </a:cubicBezTo>
                  <a:cubicBezTo>
                    <a:pt x="7285" y="10585"/>
                    <a:pt x="7386" y="10558"/>
                    <a:pt x="7481" y="10532"/>
                  </a:cubicBezTo>
                  <a:cubicBezTo>
                    <a:pt x="7574" y="10498"/>
                    <a:pt x="7665" y="10467"/>
                    <a:pt x="7757" y="10432"/>
                  </a:cubicBezTo>
                  <a:cubicBezTo>
                    <a:pt x="7941" y="10375"/>
                    <a:pt x="8098" y="10288"/>
                    <a:pt x="8256" y="10217"/>
                  </a:cubicBezTo>
                  <a:cubicBezTo>
                    <a:pt x="8875" y="9912"/>
                    <a:pt x="9287" y="9558"/>
                    <a:pt x="9557" y="9313"/>
                  </a:cubicBezTo>
                  <a:cubicBezTo>
                    <a:pt x="9688" y="9186"/>
                    <a:pt x="9776" y="9077"/>
                    <a:pt x="9841" y="9011"/>
                  </a:cubicBezTo>
                  <a:cubicBezTo>
                    <a:pt x="9907" y="8942"/>
                    <a:pt x="9934" y="8902"/>
                    <a:pt x="9934" y="8902"/>
                  </a:cubicBezTo>
                  <a:lnTo>
                    <a:pt x="9934" y="8902"/>
                  </a:lnTo>
                  <a:cubicBezTo>
                    <a:pt x="9934" y="8902"/>
                    <a:pt x="9898" y="8933"/>
                    <a:pt x="9833" y="8999"/>
                  </a:cubicBezTo>
                  <a:cubicBezTo>
                    <a:pt x="9763" y="9064"/>
                    <a:pt x="9671" y="9169"/>
                    <a:pt x="9536" y="9291"/>
                  </a:cubicBezTo>
                  <a:cubicBezTo>
                    <a:pt x="9265" y="9527"/>
                    <a:pt x="8849" y="9872"/>
                    <a:pt x="8234" y="10170"/>
                  </a:cubicBezTo>
                  <a:cubicBezTo>
                    <a:pt x="8076" y="10240"/>
                    <a:pt x="7915" y="10322"/>
                    <a:pt x="7735" y="10375"/>
                  </a:cubicBezTo>
                  <a:cubicBezTo>
                    <a:pt x="7648" y="10406"/>
                    <a:pt x="7556" y="10441"/>
                    <a:pt x="7465" y="10471"/>
                  </a:cubicBezTo>
                  <a:cubicBezTo>
                    <a:pt x="7368" y="10498"/>
                    <a:pt x="7268" y="10520"/>
                    <a:pt x="7171" y="10546"/>
                  </a:cubicBezTo>
                  <a:cubicBezTo>
                    <a:pt x="6971" y="10602"/>
                    <a:pt x="6757" y="10624"/>
                    <a:pt x="6538" y="10663"/>
                  </a:cubicBezTo>
                  <a:cubicBezTo>
                    <a:pt x="6428" y="10673"/>
                    <a:pt x="6315" y="10677"/>
                    <a:pt x="6197" y="10685"/>
                  </a:cubicBezTo>
                  <a:cubicBezTo>
                    <a:pt x="6135" y="10693"/>
                    <a:pt x="6071" y="10696"/>
                    <a:pt x="6008" y="10696"/>
                  </a:cubicBezTo>
                  <a:cubicBezTo>
                    <a:pt x="5954" y="10696"/>
                    <a:pt x="5901" y="10694"/>
                    <a:pt x="5847" y="10689"/>
                  </a:cubicBezTo>
                  <a:cubicBezTo>
                    <a:pt x="4895" y="10689"/>
                    <a:pt x="3806" y="10388"/>
                    <a:pt x="2836" y="9707"/>
                  </a:cubicBezTo>
                  <a:lnTo>
                    <a:pt x="2818" y="9693"/>
                  </a:lnTo>
                  <a:lnTo>
                    <a:pt x="2802" y="9698"/>
                  </a:lnTo>
                  <a:cubicBezTo>
                    <a:pt x="2019" y="9847"/>
                    <a:pt x="1171" y="10008"/>
                    <a:pt x="281" y="10176"/>
                  </a:cubicBezTo>
                  <a:lnTo>
                    <a:pt x="281" y="10176"/>
                  </a:lnTo>
                  <a:cubicBezTo>
                    <a:pt x="720" y="9676"/>
                    <a:pt x="1181" y="9146"/>
                    <a:pt x="1652" y="8605"/>
                  </a:cubicBezTo>
                  <a:lnTo>
                    <a:pt x="1682" y="8571"/>
                  </a:lnTo>
                  <a:lnTo>
                    <a:pt x="1656" y="8535"/>
                  </a:lnTo>
                  <a:cubicBezTo>
                    <a:pt x="1408" y="8182"/>
                    <a:pt x="1184" y="7801"/>
                    <a:pt x="1014" y="7391"/>
                  </a:cubicBezTo>
                  <a:cubicBezTo>
                    <a:pt x="852" y="6971"/>
                    <a:pt x="734" y="6530"/>
                    <a:pt x="668" y="6070"/>
                  </a:cubicBezTo>
                  <a:cubicBezTo>
                    <a:pt x="559" y="5157"/>
                    <a:pt x="668" y="4178"/>
                    <a:pt x="1067" y="3291"/>
                  </a:cubicBezTo>
                  <a:cubicBezTo>
                    <a:pt x="1569" y="2137"/>
                    <a:pt x="2478" y="1207"/>
                    <a:pt x="3536" y="673"/>
                  </a:cubicBezTo>
                  <a:cubicBezTo>
                    <a:pt x="4296" y="301"/>
                    <a:pt x="5124" y="110"/>
                    <a:pt x="5925" y="110"/>
                  </a:cubicBezTo>
                  <a:cubicBezTo>
                    <a:pt x="6244" y="110"/>
                    <a:pt x="6558" y="140"/>
                    <a:pt x="6862" y="201"/>
                  </a:cubicBezTo>
                  <a:cubicBezTo>
                    <a:pt x="7394" y="302"/>
                    <a:pt x="7910" y="463"/>
                    <a:pt x="8360" y="713"/>
                  </a:cubicBezTo>
                  <a:cubicBezTo>
                    <a:pt x="8815" y="957"/>
                    <a:pt x="9230" y="1246"/>
                    <a:pt x="9575" y="1591"/>
                  </a:cubicBezTo>
                  <a:cubicBezTo>
                    <a:pt x="10287" y="2256"/>
                    <a:pt x="10733" y="3077"/>
                    <a:pt x="10973" y="3864"/>
                  </a:cubicBezTo>
                  <a:cubicBezTo>
                    <a:pt x="11223" y="4654"/>
                    <a:pt x="11253" y="5419"/>
                    <a:pt x="11170" y="6070"/>
                  </a:cubicBezTo>
                  <a:cubicBezTo>
                    <a:pt x="11096" y="6726"/>
                    <a:pt x="10894" y="7264"/>
                    <a:pt x="10702" y="7683"/>
                  </a:cubicBezTo>
                  <a:cubicBezTo>
                    <a:pt x="10650" y="7788"/>
                    <a:pt x="10602" y="7889"/>
                    <a:pt x="10559" y="7980"/>
                  </a:cubicBezTo>
                  <a:cubicBezTo>
                    <a:pt x="10511" y="8067"/>
                    <a:pt x="10454" y="8151"/>
                    <a:pt x="10410" y="8225"/>
                  </a:cubicBezTo>
                  <a:cubicBezTo>
                    <a:pt x="10318" y="8378"/>
                    <a:pt x="10235" y="8509"/>
                    <a:pt x="10156" y="8601"/>
                  </a:cubicBezTo>
                  <a:cubicBezTo>
                    <a:pt x="10087" y="8697"/>
                    <a:pt x="10029" y="8771"/>
                    <a:pt x="9990" y="8824"/>
                  </a:cubicBezTo>
                  <a:cubicBezTo>
                    <a:pt x="9950" y="8876"/>
                    <a:pt x="9934" y="8902"/>
                    <a:pt x="9934" y="8902"/>
                  </a:cubicBezTo>
                  <a:cubicBezTo>
                    <a:pt x="9938" y="8902"/>
                    <a:pt x="9960" y="8880"/>
                    <a:pt x="9999" y="8833"/>
                  </a:cubicBezTo>
                  <a:cubicBezTo>
                    <a:pt x="10043" y="8781"/>
                    <a:pt x="10099" y="8706"/>
                    <a:pt x="10174" y="8614"/>
                  </a:cubicBezTo>
                  <a:cubicBezTo>
                    <a:pt x="10257" y="8523"/>
                    <a:pt x="10344" y="8396"/>
                    <a:pt x="10436" y="8243"/>
                  </a:cubicBezTo>
                  <a:cubicBezTo>
                    <a:pt x="10484" y="8168"/>
                    <a:pt x="10541" y="8089"/>
                    <a:pt x="10593" y="7998"/>
                  </a:cubicBezTo>
                  <a:cubicBezTo>
                    <a:pt x="10642" y="7906"/>
                    <a:pt x="10690" y="7810"/>
                    <a:pt x="10742" y="7706"/>
                  </a:cubicBezTo>
                  <a:cubicBezTo>
                    <a:pt x="10943" y="7286"/>
                    <a:pt x="11152" y="6744"/>
                    <a:pt x="11235" y="6080"/>
                  </a:cubicBezTo>
                  <a:cubicBezTo>
                    <a:pt x="11323" y="5419"/>
                    <a:pt x="11297" y="4646"/>
                    <a:pt x="11057" y="3842"/>
                  </a:cubicBezTo>
                  <a:cubicBezTo>
                    <a:pt x="10816" y="3038"/>
                    <a:pt x="10362" y="2203"/>
                    <a:pt x="9645" y="1522"/>
                  </a:cubicBezTo>
                  <a:cubicBezTo>
                    <a:pt x="9295" y="1171"/>
                    <a:pt x="8871" y="870"/>
                    <a:pt x="8409" y="626"/>
                  </a:cubicBezTo>
                  <a:cubicBezTo>
                    <a:pt x="7949" y="368"/>
                    <a:pt x="7425" y="197"/>
                    <a:pt x="6878" y="92"/>
                  </a:cubicBezTo>
                  <a:cubicBezTo>
                    <a:pt x="6568" y="31"/>
                    <a:pt x="6247" y="1"/>
                    <a:pt x="592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7997564" y="2870459"/>
              <a:ext cx="149956" cy="166277"/>
            </a:xfrm>
            <a:custGeom>
              <a:avLst/>
              <a:gdLst/>
              <a:ahLst/>
              <a:cxnLst/>
              <a:rect l="l" t="t" r="r" b="b"/>
              <a:pathLst>
                <a:path w="3418" h="3790" extrusionOk="0">
                  <a:moveTo>
                    <a:pt x="0" y="0"/>
                  </a:moveTo>
                  <a:lnTo>
                    <a:pt x="192" y="927"/>
                  </a:lnTo>
                  <a:lnTo>
                    <a:pt x="385" y="1858"/>
                  </a:lnTo>
                  <a:lnTo>
                    <a:pt x="874" y="1420"/>
                  </a:lnTo>
                  <a:lnTo>
                    <a:pt x="2981" y="3790"/>
                  </a:lnTo>
                  <a:lnTo>
                    <a:pt x="3418" y="3401"/>
                  </a:lnTo>
                  <a:lnTo>
                    <a:pt x="1312" y="1032"/>
                  </a:lnTo>
                  <a:lnTo>
                    <a:pt x="1801" y="595"/>
                  </a:lnTo>
                  <a:lnTo>
                    <a:pt x="900" y="29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26"/>
          <p:cNvGrpSpPr/>
          <p:nvPr/>
        </p:nvGrpSpPr>
        <p:grpSpPr>
          <a:xfrm>
            <a:off x="8089167" y="1633828"/>
            <a:ext cx="1020804" cy="892648"/>
            <a:chOff x="7739700" y="1512500"/>
            <a:chExt cx="1109728" cy="1002828"/>
          </a:xfrm>
        </p:grpSpPr>
        <p:sp>
          <p:nvSpPr>
            <p:cNvPr id="234" name="Google Shape;234;p26"/>
            <p:cNvSpPr/>
            <p:nvPr/>
          </p:nvSpPr>
          <p:spPr>
            <a:xfrm>
              <a:off x="7739700" y="1512500"/>
              <a:ext cx="1109728" cy="1002828"/>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26"/>
            <p:cNvGrpSpPr/>
            <p:nvPr/>
          </p:nvGrpSpPr>
          <p:grpSpPr>
            <a:xfrm>
              <a:off x="7808309" y="1610467"/>
              <a:ext cx="966993" cy="714803"/>
              <a:chOff x="7183784" y="1476167"/>
              <a:chExt cx="966993" cy="714803"/>
            </a:xfrm>
          </p:grpSpPr>
          <p:sp>
            <p:nvSpPr>
              <p:cNvPr id="236" name="Google Shape;236;p26"/>
              <p:cNvSpPr/>
              <p:nvPr/>
            </p:nvSpPr>
            <p:spPr>
              <a:xfrm>
                <a:off x="7393754" y="1862327"/>
                <a:ext cx="21541" cy="21322"/>
              </a:xfrm>
              <a:custGeom>
                <a:avLst/>
                <a:gdLst/>
                <a:ahLst/>
                <a:cxnLst/>
                <a:rect l="l" t="t" r="r" b="b"/>
                <a:pathLst>
                  <a:path w="491" h="486" extrusionOk="0">
                    <a:moveTo>
                      <a:pt x="245" y="1"/>
                    </a:moveTo>
                    <a:cubicBezTo>
                      <a:pt x="110" y="1"/>
                      <a:pt x="1" y="110"/>
                      <a:pt x="1" y="241"/>
                    </a:cubicBezTo>
                    <a:cubicBezTo>
                      <a:pt x="1" y="376"/>
                      <a:pt x="110" y="485"/>
                      <a:pt x="245" y="485"/>
                    </a:cubicBezTo>
                    <a:cubicBezTo>
                      <a:pt x="380" y="485"/>
                      <a:pt x="491" y="376"/>
                      <a:pt x="491" y="241"/>
                    </a:cubicBezTo>
                    <a:cubicBezTo>
                      <a:pt x="491" y="110"/>
                      <a:pt x="380"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7725074" y="1944762"/>
                <a:ext cx="58877" cy="216730"/>
              </a:xfrm>
              <a:custGeom>
                <a:avLst/>
                <a:gdLst/>
                <a:ahLst/>
                <a:cxnLst/>
                <a:rect l="l" t="t" r="r" b="b"/>
                <a:pathLst>
                  <a:path w="1342" h="4940" extrusionOk="0">
                    <a:moveTo>
                      <a:pt x="0" y="0"/>
                    </a:moveTo>
                    <a:lnTo>
                      <a:pt x="0" y="4939"/>
                    </a:lnTo>
                    <a:lnTo>
                      <a:pt x="1342" y="4939"/>
                    </a:lnTo>
                    <a:lnTo>
                      <a:pt x="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7992132"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7309959"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7450700"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7577840" y="1680391"/>
                <a:ext cx="59052" cy="481106"/>
              </a:xfrm>
              <a:custGeom>
                <a:avLst/>
                <a:gdLst/>
                <a:ahLst/>
                <a:cxnLst/>
                <a:rect l="l" t="t" r="r" b="b"/>
                <a:pathLst>
                  <a:path w="1346" h="10966" extrusionOk="0">
                    <a:moveTo>
                      <a:pt x="0" y="1"/>
                    </a:moveTo>
                    <a:lnTo>
                      <a:pt x="0" y="10965"/>
                    </a:lnTo>
                    <a:lnTo>
                      <a:pt x="1346" y="10965"/>
                    </a:lnTo>
                    <a:lnTo>
                      <a:pt x="1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7378618"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7651457" y="1565534"/>
                <a:ext cx="58877" cy="595964"/>
              </a:xfrm>
              <a:custGeom>
                <a:avLst/>
                <a:gdLst/>
                <a:ahLst/>
                <a:cxnLst/>
                <a:rect l="l" t="t" r="r" b="b"/>
                <a:pathLst>
                  <a:path w="1342" h="13584" extrusionOk="0">
                    <a:moveTo>
                      <a:pt x="0" y="1"/>
                    </a:moveTo>
                    <a:lnTo>
                      <a:pt x="0" y="13583"/>
                    </a:lnTo>
                    <a:lnTo>
                      <a:pt x="1342" y="13583"/>
                    </a:lnTo>
                    <a:lnTo>
                      <a:pt x="1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7211248" y="2185793"/>
                <a:ext cx="939530" cy="5177"/>
              </a:xfrm>
              <a:custGeom>
                <a:avLst/>
                <a:gdLst/>
                <a:ahLst/>
                <a:cxnLst/>
                <a:rect l="l" t="t" r="r" b="b"/>
                <a:pathLst>
                  <a:path w="21415" h="118" extrusionOk="0">
                    <a:moveTo>
                      <a:pt x="10708" y="0"/>
                    </a:moveTo>
                    <a:cubicBezTo>
                      <a:pt x="4794" y="0"/>
                      <a:pt x="0" y="26"/>
                      <a:pt x="0" y="57"/>
                    </a:cubicBezTo>
                    <a:cubicBezTo>
                      <a:pt x="0" y="91"/>
                      <a:pt x="4794" y="118"/>
                      <a:pt x="10708" y="118"/>
                    </a:cubicBezTo>
                    <a:cubicBezTo>
                      <a:pt x="16620" y="118"/>
                      <a:pt x="21414" y="91"/>
                      <a:pt x="21414" y="57"/>
                    </a:cubicBezTo>
                    <a:cubicBezTo>
                      <a:pt x="21414" y="26"/>
                      <a:pt x="16620" y="0"/>
                      <a:pt x="10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7183784" y="2082256"/>
                <a:ext cx="36151" cy="11889"/>
              </a:xfrm>
              <a:custGeom>
                <a:avLst/>
                <a:gdLst/>
                <a:ahLst/>
                <a:cxnLst/>
                <a:rect l="l" t="t" r="r" b="b"/>
                <a:pathLst>
                  <a:path w="824" h="271" extrusionOk="0">
                    <a:moveTo>
                      <a:pt x="1" y="0"/>
                    </a:moveTo>
                    <a:lnTo>
                      <a:pt x="1" y="271"/>
                    </a:lnTo>
                    <a:lnTo>
                      <a:pt x="823" y="271"/>
                    </a:lnTo>
                    <a:lnTo>
                      <a:pt x="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7183784" y="1923879"/>
                <a:ext cx="36151" cy="11933"/>
              </a:xfrm>
              <a:custGeom>
                <a:avLst/>
                <a:gdLst/>
                <a:ahLst/>
                <a:cxnLst/>
                <a:rect l="l" t="t" r="r" b="b"/>
                <a:pathLst>
                  <a:path w="824" h="272" extrusionOk="0">
                    <a:moveTo>
                      <a:pt x="1" y="0"/>
                    </a:moveTo>
                    <a:lnTo>
                      <a:pt x="1" y="272"/>
                    </a:lnTo>
                    <a:lnTo>
                      <a:pt x="823" y="272"/>
                    </a:lnTo>
                    <a:lnTo>
                      <a:pt x="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183784" y="1625902"/>
                <a:ext cx="36151" cy="11758"/>
              </a:xfrm>
              <a:custGeom>
                <a:avLst/>
                <a:gdLst/>
                <a:ahLst/>
                <a:cxnLst/>
                <a:rect l="l" t="t" r="r" b="b"/>
                <a:pathLst>
                  <a:path w="824" h="268" extrusionOk="0">
                    <a:moveTo>
                      <a:pt x="1" y="1"/>
                    </a:moveTo>
                    <a:lnTo>
                      <a:pt x="1" y="267"/>
                    </a:lnTo>
                    <a:lnTo>
                      <a:pt x="823" y="267"/>
                    </a:lnTo>
                    <a:lnTo>
                      <a:pt x="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7183784" y="1476167"/>
                <a:ext cx="36151" cy="11758"/>
              </a:xfrm>
              <a:custGeom>
                <a:avLst/>
                <a:gdLst/>
                <a:ahLst/>
                <a:cxnLst/>
                <a:rect l="l" t="t" r="r" b="b"/>
                <a:pathLst>
                  <a:path w="824" h="268" extrusionOk="0">
                    <a:moveTo>
                      <a:pt x="1" y="1"/>
                    </a:moveTo>
                    <a:lnTo>
                      <a:pt x="1" y="267"/>
                    </a:lnTo>
                    <a:lnTo>
                      <a:pt x="823" y="267"/>
                    </a:lnTo>
                    <a:lnTo>
                      <a:pt x="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7185758" y="1774890"/>
                <a:ext cx="36063" cy="11933"/>
              </a:xfrm>
              <a:custGeom>
                <a:avLst/>
                <a:gdLst/>
                <a:ahLst/>
                <a:cxnLst/>
                <a:rect l="l" t="t" r="r" b="b"/>
                <a:pathLst>
                  <a:path w="822" h="272" extrusionOk="0">
                    <a:moveTo>
                      <a:pt x="0" y="1"/>
                    </a:moveTo>
                    <a:lnTo>
                      <a:pt x="0" y="272"/>
                    </a:lnTo>
                    <a:lnTo>
                      <a:pt x="821" y="272"/>
                    </a:lnTo>
                    <a:lnTo>
                      <a:pt x="8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7851391"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7920051"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 name="Google Shape;252;p26"/>
          <p:cNvGrpSpPr/>
          <p:nvPr/>
        </p:nvGrpSpPr>
        <p:grpSpPr>
          <a:xfrm flipH="1">
            <a:off x="6798010" y="2227212"/>
            <a:ext cx="1398925" cy="2468679"/>
            <a:chOff x="-823767" y="1667843"/>
            <a:chExt cx="1580203" cy="2881743"/>
          </a:xfrm>
        </p:grpSpPr>
        <p:sp>
          <p:nvSpPr>
            <p:cNvPr id="253" name="Google Shape;253;p26"/>
            <p:cNvSpPr/>
            <p:nvPr/>
          </p:nvSpPr>
          <p:spPr>
            <a:xfrm>
              <a:off x="-216393" y="1767355"/>
              <a:ext cx="5288" cy="1517707"/>
            </a:xfrm>
            <a:custGeom>
              <a:avLst/>
              <a:gdLst/>
              <a:ahLst/>
              <a:cxnLst/>
              <a:rect l="l" t="t" r="r" b="b"/>
              <a:pathLst>
                <a:path w="116" h="33294" extrusionOk="0">
                  <a:moveTo>
                    <a:pt x="58" y="1"/>
                  </a:moveTo>
                  <a:cubicBezTo>
                    <a:pt x="27" y="1"/>
                    <a:pt x="1" y="7452"/>
                    <a:pt x="1" y="16647"/>
                  </a:cubicBezTo>
                  <a:cubicBezTo>
                    <a:pt x="1" y="25841"/>
                    <a:pt x="27" y="33293"/>
                    <a:pt x="58" y="33293"/>
                  </a:cubicBezTo>
                  <a:cubicBezTo>
                    <a:pt x="89" y="33293"/>
                    <a:pt x="115" y="25841"/>
                    <a:pt x="115" y="16647"/>
                  </a:cubicBezTo>
                  <a:cubicBezTo>
                    <a:pt x="115" y="7452"/>
                    <a:pt x="89" y="1"/>
                    <a:pt x="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253178" y="2086723"/>
              <a:ext cx="22382" cy="22337"/>
            </a:xfrm>
            <a:custGeom>
              <a:avLst/>
              <a:gdLst/>
              <a:ahLst/>
              <a:cxnLst/>
              <a:rect l="l" t="t" r="r" b="b"/>
              <a:pathLst>
                <a:path w="491" h="490" extrusionOk="0">
                  <a:moveTo>
                    <a:pt x="246" y="0"/>
                  </a:moveTo>
                  <a:cubicBezTo>
                    <a:pt x="109" y="0"/>
                    <a:pt x="0" y="109"/>
                    <a:pt x="0" y="245"/>
                  </a:cubicBezTo>
                  <a:cubicBezTo>
                    <a:pt x="0" y="381"/>
                    <a:pt x="109" y="490"/>
                    <a:pt x="246" y="490"/>
                  </a:cubicBezTo>
                  <a:cubicBezTo>
                    <a:pt x="381" y="490"/>
                    <a:pt x="490" y="381"/>
                    <a:pt x="490" y="245"/>
                  </a:cubicBezTo>
                  <a:cubicBezTo>
                    <a:pt x="490" y="109"/>
                    <a:pt x="381" y="0"/>
                    <a:pt x="2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224917" y="1767355"/>
              <a:ext cx="22337" cy="22382"/>
            </a:xfrm>
            <a:custGeom>
              <a:avLst/>
              <a:gdLst/>
              <a:ahLst/>
              <a:cxnLst/>
              <a:rect l="l" t="t" r="r" b="b"/>
              <a:pathLst>
                <a:path w="490" h="491" extrusionOk="0">
                  <a:moveTo>
                    <a:pt x="245" y="1"/>
                  </a:moveTo>
                  <a:cubicBezTo>
                    <a:pt x="109" y="1"/>
                    <a:pt x="0" y="110"/>
                    <a:pt x="0" y="245"/>
                  </a:cubicBezTo>
                  <a:cubicBezTo>
                    <a:pt x="0" y="381"/>
                    <a:pt x="109" y="491"/>
                    <a:pt x="245" y="491"/>
                  </a:cubicBezTo>
                  <a:cubicBezTo>
                    <a:pt x="381" y="491"/>
                    <a:pt x="490" y="381"/>
                    <a:pt x="490" y="245"/>
                  </a:cubicBezTo>
                  <a:cubicBezTo>
                    <a:pt x="490" y="110"/>
                    <a:pt x="381"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235675" y="4406176"/>
              <a:ext cx="327711" cy="143137"/>
            </a:xfrm>
            <a:custGeom>
              <a:avLst/>
              <a:gdLst/>
              <a:ahLst/>
              <a:cxnLst/>
              <a:rect l="l" t="t" r="r" b="b"/>
              <a:pathLst>
                <a:path w="7189" h="3140" extrusionOk="0">
                  <a:moveTo>
                    <a:pt x="3850" y="0"/>
                  </a:moveTo>
                  <a:lnTo>
                    <a:pt x="0" y="65"/>
                  </a:lnTo>
                  <a:lnTo>
                    <a:pt x="40" y="3077"/>
                  </a:lnTo>
                  <a:lnTo>
                    <a:pt x="280" y="3089"/>
                  </a:lnTo>
                  <a:cubicBezTo>
                    <a:pt x="798" y="3109"/>
                    <a:pt x="2100" y="3139"/>
                    <a:pt x="3379" y="3139"/>
                  </a:cubicBezTo>
                  <a:cubicBezTo>
                    <a:pt x="4722" y="3139"/>
                    <a:pt x="6040" y="3105"/>
                    <a:pt x="6402" y="2989"/>
                  </a:cubicBezTo>
                  <a:cubicBezTo>
                    <a:pt x="7189" y="2736"/>
                    <a:pt x="3903" y="2054"/>
                    <a:pt x="3903" y="2054"/>
                  </a:cubicBezTo>
                  <a:lnTo>
                    <a:pt x="38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235265" y="4494748"/>
              <a:ext cx="64366" cy="49505"/>
            </a:xfrm>
            <a:custGeom>
              <a:avLst/>
              <a:gdLst/>
              <a:ahLst/>
              <a:cxnLst/>
              <a:rect l="l" t="t" r="r" b="b"/>
              <a:pathLst>
                <a:path w="1412" h="1086" extrusionOk="0">
                  <a:moveTo>
                    <a:pt x="114" y="1"/>
                  </a:moveTo>
                  <a:cubicBezTo>
                    <a:pt x="77" y="1"/>
                    <a:pt x="39" y="2"/>
                    <a:pt x="0" y="6"/>
                  </a:cubicBezTo>
                  <a:lnTo>
                    <a:pt x="17" y="1085"/>
                  </a:lnTo>
                  <a:lnTo>
                    <a:pt x="1411" y="1085"/>
                  </a:lnTo>
                  <a:cubicBezTo>
                    <a:pt x="1350" y="762"/>
                    <a:pt x="1167" y="470"/>
                    <a:pt x="905" y="272"/>
                  </a:cubicBezTo>
                  <a:cubicBezTo>
                    <a:pt x="673" y="99"/>
                    <a:pt x="398" y="1"/>
                    <a:pt x="1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233897" y="4517540"/>
              <a:ext cx="301864" cy="32046"/>
            </a:xfrm>
            <a:custGeom>
              <a:avLst/>
              <a:gdLst/>
              <a:ahLst/>
              <a:cxnLst/>
              <a:rect l="l" t="t" r="r" b="b"/>
              <a:pathLst>
                <a:path w="6622" h="703" extrusionOk="0">
                  <a:moveTo>
                    <a:pt x="5472" y="0"/>
                  </a:moveTo>
                  <a:cubicBezTo>
                    <a:pt x="5245" y="13"/>
                    <a:pt x="5140" y="502"/>
                    <a:pt x="5140" y="502"/>
                  </a:cubicBezTo>
                  <a:lnTo>
                    <a:pt x="5" y="546"/>
                  </a:lnTo>
                  <a:lnTo>
                    <a:pt x="1" y="634"/>
                  </a:lnTo>
                  <a:cubicBezTo>
                    <a:pt x="680" y="681"/>
                    <a:pt x="1659" y="702"/>
                    <a:pt x="2652" y="702"/>
                  </a:cubicBezTo>
                  <a:cubicBezTo>
                    <a:pt x="4500" y="702"/>
                    <a:pt x="6395" y="627"/>
                    <a:pt x="6486" y="502"/>
                  </a:cubicBezTo>
                  <a:cubicBezTo>
                    <a:pt x="6621" y="310"/>
                    <a:pt x="5472" y="0"/>
                    <a:pt x="54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236450" y="4537415"/>
              <a:ext cx="298217" cy="7020"/>
            </a:xfrm>
            <a:custGeom>
              <a:avLst/>
              <a:gdLst/>
              <a:ahLst/>
              <a:cxnLst/>
              <a:rect l="l" t="t" r="r" b="b"/>
              <a:pathLst>
                <a:path w="6542" h="154" extrusionOk="0">
                  <a:moveTo>
                    <a:pt x="6472" y="0"/>
                  </a:moveTo>
                  <a:cubicBezTo>
                    <a:pt x="6415" y="6"/>
                    <a:pt x="6354" y="6"/>
                    <a:pt x="6284" y="10"/>
                  </a:cubicBezTo>
                  <a:cubicBezTo>
                    <a:pt x="6092" y="14"/>
                    <a:pt x="5860" y="22"/>
                    <a:pt x="5580" y="36"/>
                  </a:cubicBezTo>
                  <a:cubicBezTo>
                    <a:pt x="4991" y="58"/>
                    <a:pt x="4174" y="84"/>
                    <a:pt x="3268" y="97"/>
                  </a:cubicBezTo>
                  <a:cubicBezTo>
                    <a:pt x="2590" y="107"/>
                    <a:pt x="1959" y="112"/>
                    <a:pt x="1434" y="112"/>
                  </a:cubicBezTo>
                  <a:cubicBezTo>
                    <a:pt x="1263" y="112"/>
                    <a:pt x="1103" y="112"/>
                    <a:pt x="957" y="110"/>
                  </a:cubicBezTo>
                  <a:cubicBezTo>
                    <a:pt x="682" y="110"/>
                    <a:pt x="450" y="105"/>
                    <a:pt x="257" y="105"/>
                  </a:cubicBezTo>
                  <a:lnTo>
                    <a:pt x="65" y="105"/>
                  </a:lnTo>
                  <a:cubicBezTo>
                    <a:pt x="21" y="105"/>
                    <a:pt x="0" y="110"/>
                    <a:pt x="0" y="110"/>
                  </a:cubicBezTo>
                  <a:cubicBezTo>
                    <a:pt x="0" y="110"/>
                    <a:pt x="21" y="115"/>
                    <a:pt x="65" y="115"/>
                  </a:cubicBezTo>
                  <a:cubicBezTo>
                    <a:pt x="122" y="119"/>
                    <a:pt x="188" y="123"/>
                    <a:pt x="257" y="123"/>
                  </a:cubicBezTo>
                  <a:cubicBezTo>
                    <a:pt x="450" y="127"/>
                    <a:pt x="682" y="137"/>
                    <a:pt x="957" y="145"/>
                  </a:cubicBezTo>
                  <a:cubicBezTo>
                    <a:pt x="1283" y="150"/>
                    <a:pt x="1676" y="153"/>
                    <a:pt x="2114" y="153"/>
                  </a:cubicBezTo>
                  <a:cubicBezTo>
                    <a:pt x="2474" y="153"/>
                    <a:pt x="2864" y="151"/>
                    <a:pt x="3273" y="145"/>
                  </a:cubicBezTo>
                  <a:cubicBezTo>
                    <a:pt x="4174" y="127"/>
                    <a:pt x="4991" y="97"/>
                    <a:pt x="5585" y="66"/>
                  </a:cubicBezTo>
                  <a:cubicBezTo>
                    <a:pt x="5860" y="49"/>
                    <a:pt x="6092" y="36"/>
                    <a:pt x="6284" y="27"/>
                  </a:cubicBezTo>
                  <a:cubicBezTo>
                    <a:pt x="6354" y="18"/>
                    <a:pt x="6415" y="14"/>
                    <a:pt x="6472" y="10"/>
                  </a:cubicBezTo>
                  <a:cubicBezTo>
                    <a:pt x="6516" y="10"/>
                    <a:pt x="6542" y="6"/>
                    <a:pt x="6542" y="6"/>
                  </a:cubicBezTo>
                  <a:cubicBezTo>
                    <a:pt x="6542" y="0"/>
                    <a:pt x="6516" y="0"/>
                    <a:pt x="64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730" y="4515443"/>
              <a:ext cx="17915" cy="27807"/>
            </a:xfrm>
            <a:custGeom>
              <a:avLst/>
              <a:gdLst/>
              <a:ahLst/>
              <a:cxnLst/>
              <a:rect l="l" t="t" r="r" b="b"/>
              <a:pathLst>
                <a:path w="393" h="610" extrusionOk="0">
                  <a:moveTo>
                    <a:pt x="380" y="1"/>
                  </a:moveTo>
                  <a:cubicBezTo>
                    <a:pt x="356" y="1"/>
                    <a:pt x="209" y="76"/>
                    <a:pt x="108" y="252"/>
                  </a:cubicBezTo>
                  <a:cubicBezTo>
                    <a:pt x="0" y="428"/>
                    <a:pt x="11" y="609"/>
                    <a:pt x="25" y="609"/>
                  </a:cubicBezTo>
                  <a:cubicBezTo>
                    <a:pt x="25" y="609"/>
                    <a:pt x="25" y="609"/>
                    <a:pt x="25" y="609"/>
                  </a:cubicBezTo>
                  <a:cubicBezTo>
                    <a:pt x="38" y="609"/>
                    <a:pt x="47" y="444"/>
                    <a:pt x="147" y="273"/>
                  </a:cubicBezTo>
                  <a:cubicBezTo>
                    <a:pt x="248" y="98"/>
                    <a:pt x="392" y="10"/>
                    <a:pt x="383" y="2"/>
                  </a:cubicBezTo>
                  <a:cubicBezTo>
                    <a:pt x="383" y="1"/>
                    <a:pt x="381" y="1"/>
                    <a:pt x="3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52378" y="4502953"/>
              <a:ext cx="9983" cy="14815"/>
            </a:xfrm>
            <a:custGeom>
              <a:avLst/>
              <a:gdLst/>
              <a:ahLst/>
              <a:cxnLst/>
              <a:rect l="l" t="t" r="r" b="b"/>
              <a:pathLst>
                <a:path w="219" h="325" extrusionOk="0">
                  <a:moveTo>
                    <a:pt x="204" y="1"/>
                  </a:moveTo>
                  <a:cubicBezTo>
                    <a:pt x="192" y="1"/>
                    <a:pt x="142" y="65"/>
                    <a:pt x="87" y="153"/>
                  </a:cubicBezTo>
                  <a:cubicBezTo>
                    <a:pt x="35" y="241"/>
                    <a:pt x="0" y="320"/>
                    <a:pt x="9" y="324"/>
                  </a:cubicBezTo>
                  <a:cubicBezTo>
                    <a:pt x="9" y="325"/>
                    <a:pt x="10" y="325"/>
                    <a:pt x="11" y="325"/>
                  </a:cubicBezTo>
                  <a:cubicBezTo>
                    <a:pt x="27" y="325"/>
                    <a:pt x="77" y="262"/>
                    <a:pt x="126" y="175"/>
                  </a:cubicBezTo>
                  <a:cubicBezTo>
                    <a:pt x="184" y="88"/>
                    <a:pt x="218" y="10"/>
                    <a:pt x="205" y="1"/>
                  </a:cubicBezTo>
                  <a:cubicBezTo>
                    <a:pt x="204" y="1"/>
                    <a:pt x="204" y="1"/>
                    <a:pt x="2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66737" y="4500492"/>
              <a:ext cx="11579" cy="10165"/>
            </a:xfrm>
            <a:custGeom>
              <a:avLst/>
              <a:gdLst/>
              <a:ahLst/>
              <a:cxnLst/>
              <a:rect l="l" t="t" r="r" b="b"/>
              <a:pathLst>
                <a:path w="254" h="223" extrusionOk="0">
                  <a:moveTo>
                    <a:pt x="240" y="0"/>
                  </a:moveTo>
                  <a:cubicBezTo>
                    <a:pt x="221" y="0"/>
                    <a:pt x="167" y="41"/>
                    <a:pt x="114" y="94"/>
                  </a:cubicBezTo>
                  <a:cubicBezTo>
                    <a:pt x="48" y="155"/>
                    <a:pt x="1" y="213"/>
                    <a:pt x="9" y="221"/>
                  </a:cubicBezTo>
                  <a:cubicBezTo>
                    <a:pt x="10" y="222"/>
                    <a:pt x="11" y="222"/>
                    <a:pt x="13" y="222"/>
                  </a:cubicBezTo>
                  <a:cubicBezTo>
                    <a:pt x="29" y="222"/>
                    <a:pt x="85" y="185"/>
                    <a:pt x="144" y="129"/>
                  </a:cubicBezTo>
                  <a:cubicBezTo>
                    <a:pt x="210" y="68"/>
                    <a:pt x="253" y="11"/>
                    <a:pt x="245" y="3"/>
                  </a:cubicBezTo>
                  <a:cubicBezTo>
                    <a:pt x="244" y="1"/>
                    <a:pt x="242" y="0"/>
                    <a:pt x="24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75718" y="4492970"/>
              <a:ext cx="18599" cy="2279"/>
            </a:xfrm>
            <a:custGeom>
              <a:avLst/>
              <a:gdLst/>
              <a:ahLst/>
              <a:cxnLst/>
              <a:rect l="l" t="t" r="r" b="b"/>
              <a:pathLst>
                <a:path w="408" h="50" extrusionOk="0">
                  <a:moveTo>
                    <a:pt x="206" y="1"/>
                  </a:moveTo>
                  <a:cubicBezTo>
                    <a:pt x="93" y="1"/>
                    <a:pt x="0" y="10"/>
                    <a:pt x="0" y="23"/>
                  </a:cubicBezTo>
                  <a:cubicBezTo>
                    <a:pt x="5" y="37"/>
                    <a:pt x="93" y="49"/>
                    <a:pt x="206" y="49"/>
                  </a:cubicBezTo>
                  <a:cubicBezTo>
                    <a:pt x="315" y="45"/>
                    <a:pt x="407" y="37"/>
                    <a:pt x="407" y="23"/>
                  </a:cubicBezTo>
                  <a:cubicBezTo>
                    <a:pt x="407" y="10"/>
                    <a:pt x="315" y="1"/>
                    <a:pt x="20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79136" y="4482258"/>
              <a:ext cx="21197" cy="3100"/>
            </a:xfrm>
            <a:custGeom>
              <a:avLst/>
              <a:gdLst/>
              <a:ahLst/>
              <a:cxnLst/>
              <a:rect l="l" t="t" r="r" b="b"/>
              <a:pathLst>
                <a:path w="465" h="68" extrusionOk="0">
                  <a:moveTo>
                    <a:pt x="21" y="0"/>
                  </a:moveTo>
                  <a:cubicBezTo>
                    <a:pt x="12" y="0"/>
                    <a:pt x="6" y="1"/>
                    <a:pt x="5" y="4"/>
                  </a:cubicBezTo>
                  <a:cubicBezTo>
                    <a:pt x="1" y="18"/>
                    <a:pt x="102" y="57"/>
                    <a:pt x="233" y="66"/>
                  </a:cubicBezTo>
                  <a:cubicBezTo>
                    <a:pt x="248" y="67"/>
                    <a:pt x="263" y="68"/>
                    <a:pt x="278" y="68"/>
                  </a:cubicBezTo>
                  <a:cubicBezTo>
                    <a:pt x="386" y="68"/>
                    <a:pt x="464" y="42"/>
                    <a:pt x="460" y="30"/>
                  </a:cubicBezTo>
                  <a:cubicBezTo>
                    <a:pt x="460" y="18"/>
                    <a:pt x="360" y="26"/>
                    <a:pt x="233" y="18"/>
                  </a:cubicBezTo>
                  <a:cubicBezTo>
                    <a:pt x="137" y="15"/>
                    <a:pt x="5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46224" y="4486178"/>
              <a:ext cx="33323" cy="19237"/>
            </a:xfrm>
            <a:custGeom>
              <a:avLst/>
              <a:gdLst/>
              <a:ahLst/>
              <a:cxnLst/>
              <a:rect l="l" t="t" r="r" b="b"/>
              <a:pathLst>
                <a:path w="731" h="422" extrusionOk="0">
                  <a:moveTo>
                    <a:pt x="495" y="46"/>
                  </a:moveTo>
                  <a:cubicBezTo>
                    <a:pt x="551" y="46"/>
                    <a:pt x="607" y="57"/>
                    <a:pt x="652" y="85"/>
                  </a:cubicBezTo>
                  <a:cubicBezTo>
                    <a:pt x="691" y="111"/>
                    <a:pt x="678" y="159"/>
                    <a:pt x="634" y="186"/>
                  </a:cubicBezTo>
                  <a:cubicBezTo>
                    <a:pt x="594" y="212"/>
                    <a:pt x="542" y="229"/>
                    <a:pt x="495" y="246"/>
                  </a:cubicBezTo>
                  <a:cubicBezTo>
                    <a:pt x="402" y="281"/>
                    <a:pt x="315" y="303"/>
                    <a:pt x="241" y="317"/>
                  </a:cubicBezTo>
                  <a:cubicBezTo>
                    <a:pt x="166" y="332"/>
                    <a:pt x="106" y="340"/>
                    <a:pt x="65" y="344"/>
                  </a:cubicBezTo>
                  <a:lnTo>
                    <a:pt x="65" y="344"/>
                  </a:lnTo>
                  <a:cubicBezTo>
                    <a:pt x="80" y="307"/>
                    <a:pt x="104" y="258"/>
                    <a:pt x="144" y="207"/>
                  </a:cubicBezTo>
                  <a:cubicBezTo>
                    <a:pt x="192" y="150"/>
                    <a:pt x="263" y="98"/>
                    <a:pt x="354" y="67"/>
                  </a:cubicBezTo>
                  <a:cubicBezTo>
                    <a:pt x="395" y="55"/>
                    <a:pt x="445" y="46"/>
                    <a:pt x="495" y="46"/>
                  </a:cubicBezTo>
                  <a:close/>
                  <a:moveTo>
                    <a:pt x="490" y="0"/>
                  </a:moveTo>
                  <a:cubicBezTo>
                    <a:pt x="326" y="0"/>
                    <a:pt x="183" y="97"/>
                    <a:pt x="122" y="190"/>
                  </a:cubicBezTo>
                  <a:cubicBezTo>
                    <a:pt x="78" y="247"/>
                    <a:pt x="56" y="303"/>
                    <a:pt x="46" y="347"/>
                  </a:cubicBezTo>
                  <a:lnTo>
                    <a:pt x="46" y="347"/>
                  </a:lnTo>
                  <a:cubicBezTo>
                    <a:pt x="16" y="350"/>
                    <a:pt x="1" y="352"/>
                    <a:pt x="1" y="356"/>
                  </a:cubicBezTo>
                  <a:cubicBezTo>
                    <a:pt x="1" y="357"/>
                    <a:pt x="15" y="360"/>
                    <a:pt x="43" y="361"/>
                  </a:cubicBezTo>
                  <a:lnTo>
                    <a:pt x="43" y="361"/>
                  </a:lnTo>
                  <a:cubicBezTo>
                    <a:pt x="35" y="401"/>
                    <a:pt x="35" y="422"/>
                    <a:pt x="35" y="422"/>
                  </a:cubicBezTo>
                  <a:cubicBezTo>
                    <a:pt x="35" y="422"/>
                    <a:pt x="36" y="422"/>
                    <a:pt x="36" y="422"/>
                  </a:cubicBezTo>
                  <a:cubicBezTo>
                    <a:pt x="40" y="422"/>
                    <a:pt x="44" y="399"/>
                    <a:pt x="58" y="362"/>
                  </a:cubicBezTo>
                  <a:lnTo>
                    <a:pt x="58" y="362"/>
                  </a:lnTo>
                  <a:cubicBezTo>
                    <a:pt x="65" y="362"/>
                    <a:pt x="72" y="362"/>
                    <a:pt x="80" y="362"/>
                  </a:cubicBezTo>
                  <a:cubicBezTo>
                    <a:pt x="121" y="362"/>
                    <a:pt x="177" y="359"/>
                    <a:pt x="245" y="351"/>
                  </a:cubicBezTo>
                  <a:cubicBezTo>
                    <a:pt x="324" y="338"/>
                    <a:pt x="411" y="321"/>
                    <a:pt x="507" y="285"/>
                  </a:cubicBezTo>
                  <a:cubicBezTo>
                    <a:pt x="555" y="269"/>
                    <a:pt x="608" y="255"/>
                    <a:pt x="660" y="224"/>
                  </a:cubicBezTo>
                  <a:cubicBezTo>
                    <a:pt x="682" y="207"/>
                    <a:pt x="709" y="180"/>
                    <a:pt x="717" y="146"/>
                  </a:cubicBezTo>
                  <a:cubicBezTo>
                    <a:pt x="731" y="107"/>
                    <a:pt x="709" y="67"/>
                    <a:pt x="678" y="45"/>
                  </a:cubicBezTo>
                  <a:cubicBezTo>
                    <a:pt x="614" y="13"/>
                    <a:pt x="551" y="0"/>
                    <a:pt x="4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a:off x="-58806" y="4481209"/>
              <a:ext cx="17231" cy="21835"/>
            </a:xfrm>
            <a:custGeom>
              <a:avLst/>
              <a:gdLst/>
              <a:ahLst/>
              <a:cxnLst/>
              <a:rect l="l" t="t" r="r" b="b"/>
              <a:pathLst>
                <a:path w="378" h="479" extrusionOk="0">
                  <a:moveTo>
                    <a:pt x="100" y="0"/>
                  </a:moveTo>
                  <a:cubicBezTo>
                    <a:pt x="94" y="0"/>
                    <a:pt x="89" y="1"/>
                    <a:pt x="84" y="1"/>
                  </a:cubicBezTo>
                  <a:cubicBezTo>
                    <a:pt x="27" y="10"/>
                    <a:pt x="1" y="75"/>
                    <a:pt x="10" y="115"/>
                  </a:cubicBezTo>
                  <a:cubicBezTo>
                    <a:pt x="19" y="158"/>
                    <a:pt x="36" y="198"/>
                    <a:pt x="53" y="224"/>
                  </a:cubicBezTo>
                  <a:cubicBezTo>
                    <a:pt x="93" y="289"/>
                    <a:pt x="136" y="338"/>
                    <a:pt x="176" y="373"/>
                  </a:cubicBezTo>
                  <a:cubicBezTo>
                    <a:pt x="249" y="442"/>
                    <a:pt x="307" y="474"/>
                    <a:pt x="318" y="474"/>
                  </a:cubicBezTo>
                  <a:cubicBezTo>
                    <a:pt x="319" y="474"/>
                    <a:pt x="319" y="473"/>
                    <a:pt x="320" y="473"/>
                  </a:cubicBezTo>
                  <a:cubicBezTo>
                    <a:pt x="325" y="465"/>
                    <a:pt x="267" y="430"/>
                    <a:pt x="198" y="351"/>
                  </a:cubicBezTo>
                  <a:cubicBezTo>
                    <a:pt x="162" y="311"/>
                    <a:pt x="128" y="263"/>
                    <a:pt x="93" y="202"/>
                  </a:cubicBezTo>
                  <a:cubicBezTo>
                    <a:pt x="57" y="154"/>
                    <a:pt x="31" y="59"/>
                    <a:pt x="93" y="45"/>
                  </a:cubicBezTo>
                  <a:cubicBezTo>
                    <a:pt x="95" y="45"/>
                    <a:pt x="97" y="45"/>
                    <a:pt x="99" y="45"/>
                  </a:cubicBezTo>
                  <a:cubicBezTo>
                    <a:pt x="162" y="45"/>
                    <a:pt x="221" y="103"/>
                    <a:pt x="259" y="150"/>
                  </a:cubicBezTo>
                  <a:cubicBezTo>
                    <a:pt x="299" y="202"/>
                    <a:pt x="320" y="259"/>
                    <a:pt x="333" y="307"/>
                  </a:cubicBezTo>
                  <a:cubicBezTo>
                    <a:pt x="355" y="408"/>
                    <a:pt x="333" y="473"/>
                    <a:pt x="337" y="478"/>
                  </a:cubicBezTo>
                  <a:cubicBezTo>
                    <a:pt x="342" y="478"/>
                    <a:pt x="377" y="416"/>
                    <a:pt x="364" y="303"/>
                  </a:cubicBezTo>
                  <a:cubicBezTo>
                    <a:pt x="359" y="251"/>
                    <a:pt x="337" y="185"/>
                    <a:pt x="293" y="124"/>
                  </a:cubicBezTo>
                  <a:cubicBezTo>
                    <a:pt x="252" y="74"/>
                    <a:pt x="199" y="0"/>
                    <a:pt x="1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233670" y="4492924"/>
              <a:ext cx="63363" cy="49916"/>
            </a:xfrm>
            <a:custGeom>
              <a:avLst/>
              <a:gdLst/>
              <a:ahLst/>
              <a:cxnLst/>
              <a:rect l="l" t="t" r="r" b="b"/>
              <a:pathLst>
                <a:path w="1390" h="1095" extrusionOk="0">
                  <a:moveTo>
                    <a:pt x="220" y="0"/>
                  </a:moveTo>
                  <a:cubicBezTo>
                    <a:pt x="161" y="0"/>
                    <a:pt x="113" y="4"/>
                    <a:pt x="75" y="11"/>
                  </a:cubicBezTo>
                  <a:cubicBezTo>
                    <a:pt x="26" y="20"/>
                    <a:pt x="0" y="28"/>
                    <a:pt x="0" y="32"/>
                  </a:cubicBezTo>
                  <a:cubicBezTo>
                    <a:pt x="0" y="34"/>
                    <a:pt x="4" y="35"/>
                    <a:pt x="12" y="35"/>
                  </a:cubicBezTo>
                  <a:cubicBezTo>
                    <a:pt x="32" y="35"/>
                    <a:pt x="77" y="30"/>
                    <a:pt x="142" y="30"/>
                  </a:cubicBezTo>
                  <a:cubicBezTo>
                    <a:pt x="182" y="30"/>
                    <a:pt x="230" y="32"/>
                    <a:pt x="284" y="38"/>
                  </a:cubicBezTo>
                  <a:cubicBezTo>
                    <a:pt x="458" y="50"/>
                    <a:pt x="700" y="121"/>
                    <a:pt x="909" y="282"/>
                  </a:cubicBezTo>
                  <a:cubicBezTo>
                    <a:pt x="1123" y="444"/>
                    <a:pt x="1250" y="662"/>
                    <a:pt x="1307" y="824"/>
                  </a:cubicBezTo>
                  <a:cubicBezTo>
                    <a:pt x="1367" y="983"/>
                    <a:pt x="1376" y="1095"/>
                    <a:pt x="1385" y="1095"/>
                  </a:cubicBezTo>
                  <a:cubicBezTo>
                    <a:pt x="1385" y="1095"/>
                    <a:pt x="1385" y="1095"/>
                    <a:pt x="1386" y="1095"/>
                  </a:cubicBezTo>
                  <a:cubicBezTo>
                    <a:pt x="1390" y="1095"/>
                    <a:pt x="1390" y="1069"/>
                    <a:pt x="1386" y="1020"/>
                  </a:cubicBezTo>
                  <a:cubicBezTo>
                    <a:pt x="1381" y="968"/>
                    <a:pt x="1368" y="898"/>
                    <a:pt x="1337" y="811"/>
                  </a:cubicBezTo>
                  <a:cubicBezTo>
                    <a:pt x="1285" y="641"/>
                    <a:pt x="1158" y="413"/>
                    <a:pt x="940" y="242"/>
                  </a:cubicBezTo>
                  <a:cubicBezTo>
                    <a:pt x="716" y="76"/>
                    <a:pt x="468" y="11"/>
                    <a:pt x="289" y="2"/>
                  </a:cubicBezTo>
                  <a:cubicBezTo>
                    <a:pt x="264" y="1"/>
                    <a:pt x="242" y="0"/>
                    <a:pt x="2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217760" y="4420900"/>
              <a:ext cx="2416" cy="72115"/>
            </a:xfrm>
            <a:custGeom>
              <a:avLst/>
              <a:gdLst/>
              <a:ahLst/>
              <a:cxnLst/>
              <a:rect l="l" t="t" r="r" b="b"/>
              <a:pathLst>
                <a:path w="53" h="1582" extrusionOk="0">
                  <a:moveTo>
                    <a:pt x="22" y="0"/>
                  </a:moveTo>
                  <a:cubicBezTo>
                    <a:pt x="10" y="0"/>
                    <a:pt x="0" y="354"/>
                    <a:pt x="5" y="791"/>
                  </a:cubicBezTo>
                  <a:cubicBezTo>
                    <a:pt x="5" y="1229"/>
                    <a:pt x="18" y="1582"/>
                    <a:pt x="31" y="1582"/>
                  </a:cubicBezTo>
                  <a:cubicBezTo>
                    <a:pt x="44" y="1582"/>
                    <a:pt x="53" y="1229"/>
                    <a:pt x="49" y="791"/>
                  </a:cubicBezTo>
                  <a:cubicBezTo>
                    <a:pt x="49" y="354"/>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148426" y="4525837"/>
              <a:ext cx="51420" cy="2690"/>
            </a:xfrm>
            <a:custGeom>
              <a:avLst/>
              <a:gdLst/>
              <a:ahLst/>
              <a:cxnLst/>
              <a:rect l="l" t="t" r="r" b="b"/>
              <a:pathLst>
                <a:path w="1128" h="59" extrusionOk="0">
                  <a:moveTo>
                    <a:pt x="1075" y="1"/>
                  </a:moveTo>
                  <a:cubicBezTo>
                    <a:pt x="986" y="1"/>
                    <a:pt x="792" y="11"/>
                    <a:pt x="564" y="14"/>
                  </a:cubicBezTo>
                  <a:cubicBezTo>
                    <a:pt x="357" y="14"/>
                    <a:pt x="176" y="9"/>
                    <a:pt x="77" y="9"/>
                  </a:cubicBezTo>
                  <a:cubicBezTo>
                    <a:pt x="28" y="9"/>
                    <a:pt x="0" y="10"/>
                    <a:pt x="0" y="14"/>
                  </a:cubicBezTo>
                  <a:cubicBezTo>
                    <a:pt x="0" y="23"/>
                    <a:pt x="225" y="59"/>
                    <a:pt x="517" y="59"/>
                  </a:cubicBezTo>
                  <a:cubicBezTo>
                    <a:pt x="533" y="59"/>
                    <a:pt x="548" y="58"/>
                    <a:pt x="564" y="58"/>
                  </a:cubicBezTo>
                  <a:cubicBezTo>
                    <a:pt x="879" y="58"/>
                    <a:pt x="1128" y="14"/>
                    <a:pt x="1128" y="6"/>
                  </a:cubicBezTo>
                  <a:cubicBezTo>
                    <a:pt x="1127" y="2"/>
                    <a:pt x="1108" y="1"/>
                    <a:pt x="107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183298" y="4526840"/>
              <a:ext cx="6017" cy="10029"/>
            </a:xfrm>
            <a:custGeom>
              <a:avLst/>
              <a:gdLst/>
              <a:ahLst/>
              <a:cxnLst/>
              <a:rect l="l" t="t" r="r" b="b"/>
              <a:pathLst>
                <a:path w="132" h="220" extrusionOk="0">
                  <a:moveTo>
                    <a:pt x="13" y="0"/>
                  </a:moveTo>
                  <a:cubicBezTo>
                    <a:pt x="11" y="0"/>
                    <a:pt x="10" y="1"/>
                    <a:pt x="9" y="2"/>
                  </a:cubicBezTo>
                  <a:cubicBezTo>
                    <a:pt x="1" y="14"/>
                    <a:pt x="31" y="54"/>
                    <a:pt x="57" y="115"/>
                  </a:cubicBezTo>
                  <a:cubicBezTo>
                    <a:pt x="88" y="172"/>
                    <a:pt x="101" y="220"/>
                    <a:pt x="114" y="220"/>
                  </a:cubicBezTo>
                  <a:cubicBezTo>
                    <a:pt x="127" y="220"/>
                    <a:pt x="132" y="159"/>
                    <a:pt x="101" y="93"/>
                  </a:cubicBezTo>
                  <a:cubicBezTo>
                    <a:pt x="74" y="35"/>
                    <a:pt x="29" y="0"/>
                    <a:pt x="1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196427" y="4510839"/>
              <a:ext cx="7385" cy="6792"/>
            </a:xfrm>
            <a:custGeom>
              <a:avLst/>
              <a:gdLst/>
              <a:ahLst/>
              <a:cxnLst/>
              <a:rect l="l" t="t" r="r" b="b"/>
              <a:pathLst>
                <a:path w="162" h="149" extrusionOk="0">
                  <a:moveTo>
                    <a:pt x="13" y="1"/>
                  </a:moveTo>
                  <a:cubicBezTo>
                    <a:pt x="11" y="1"/>
                    <a:pt x="10" y="1"/>
                    <a:pt x="9" y="2"/>
                  </a:cubicBezTo>
                  <a:cubicBezTo>
                    <a:pt x="0" y="16"/>
                    <a:pt x="22" y="55"/>
                    <a:pt x="66" y="95"/>
                  </a:cubicBezTo>
                  <a:cubicBezTo>
                    <a:pt x="99" y="128"/>
                    <a:pt x="134" y="149"/>
                    <a:pt x="148" y="149"/>
                  </a:cubicBezTo>
                  <a:cubicBezTo>
                    <a:pt x="150" y="149"/>
                    <a:pt x="152" y="148"/>
                    <a:pt x="153" y="147"/>
                  </a:cubicBezTo>
                  <a:cubicBezTo>
                    <a:pt x="162" y="138"/>
                    <a:pt x="140" y="99"/>
                    <a:pt x="97" y="59"/>
                  </a:cubicBezTo>
                  <a:cubicBezTo>
                    <a:pt x="62" y="25"/>
                    <a:pt x="28" y="1"/>
                    <a:pt x="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214889" y="4502953"/>
              <a:ext cx="10485" cy="4285"/>
            </a:xfrm>
            <a:custGeom>
              <a:avLst/>
              <a:gdLst/>
              <a:ahLst/>
              <a:cxnLst/>
              <a:rect l="l" t="t" r="r" b="b"/>
              <a:pathLst>
                <a:path w="230" h="94" extrusionOk="0">
                  <a:moveTo>
                    <a:pt x="68" y="0"/>
                  </a:moveTo>
                  <a:cubicBezTo>
                    <a:pt x="27" y="0"/>
                    <a:pt x="1" y="13"/>
                    <a:pt x="3" y="22"/>
                  </a:cubicBezTo>
                  <a:cubicBezTo>
                    <a:pt x="8" y="36"/>
                    <a:pt x="56" y="36"/>
                    <a:pt x="113" y="54"/>
                  </a:cubicBezTo>
                  <a:cubicBezTo>
                    <a:pt x="162" y="68"/>
                    <a:pt x="203" y="94"/>
                    <a:pt x="217" y="94"/>
                  </a:cubicBezTo>
                  <a:cubicBezTo>
                    <a:pt x="219" y="94"/>
                    <a:pt x="221" y="93"/>
                    <a:pt x="222" y="92"/>
                  </a:cubicBezTo>
                  <a:cubicBezTo>
                    <a:pt x="230" y="84"/>
                    <a:pt x="200" y="32"/>
                    <a:pt x="130" y="10"/>
                  </a:cubicBezTo>
                  <a:cubicBezTo>
                    <a:pt x="107" y="3"/>
                    <a:pt x="86" y="0"/>
                    <a:pt x="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228336" y="4500309"/>
              <a:ext cx="5835" cy="2781"/>
            </a:xfrm>
            <a:custGeom>
              <a:avLst/>
              <a:gdLst/>
              <a:ahLst/>
              <a:cxnLst/>
              <a:rect l="l" t="t" r="r" b="b"/>
              <a:pathLst>
                <a:path w="128" h="61" extrusionOk="0">
                  <a:moveTo>
                    <a:pt x="28" y="1"/>
                  </a:moveTo>
                  <a:cubicBezTo>
                    <a:pt x="17" y="1"/>
                    <a:pt x="8" y="4"/>
                    <a:pt x="6" y="11"/>
                  </a:cubicBezTo>
                  <a:cubicBezTo>
                    <a:pt x="1" y="19"/>
                    <a:pt x="23" y="41"/>
                    <a:pt x="58" y="54"/>
                  </a:cubicBezTo>
                  <a:cubicBezTo>
                    <a:pt x="72" y="58"/>
                    <a:pt x="86" y="61"/>
                    <a:pt x="97" y="61"/>
                  </a:cubicBezTo>
                  <a:cubicBezTo>
                    <a:pt x="111" y="61"/>
                    <a:pt x="121" y="57"/>
                    <a:pt x="123" y="50"/>
                  </a:cubicBezTo>
                  <a:cubicBezTo>
                    <a:pt x="127" y="41"/>
                    <a:pt x="105" y="19"/>
                    <a:pt x="71" y="11"/>
                  </a:cubicBezTo>
                  <a:cubicBezTo>
                    <a:pt x="56" y="4"/>
                    <a:pt x="40" y="1"/>
                    <a:pt x="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557412" y="1720904"/>
              <a:ext cx="199024" cy="228563"/>
            </a:xfrm>
            <a:custGeom>
              <a:avLst/>
              <a:gdLst/>
              <a:ahLst/>
              <a:cxnLst/>
              <a:rect l="l" t="t" r="r" b="b"/>
              <a:pathLst>
                <a:path w="4366" h="5014" extrusionOk="0">
                  <a:moveTo>
                    <a:pt x="3564" y="1"/>
                  </a:moveTo>
                  <a:cubicBezTo>
                    <a:pt x="3147" y="1"/>
                    <a:pt x="0" y="3253"/>
                    <a:pt x="0" y="3253"/>
                  </a:cubicBezTo>
                  <a:lnTo>
                    <a:pt x="1813" y="5014"/>
                  </a:lnTo>
                  <a:cubicBezTo>
                    <a:pt x="4365" y="3104"/>
                    <a:pt x="2784" y="1898"/>
                    <a:pt x="2582" y="1720"/>
                  </a:cubicBezTo>
                  <a:cubicBezTo>
                    <a:pt x="2382" y="1540"/>
                    <a:pt x="3889" y="159"/>
                    <a:pt x="3588" y="6"/>
                  </a:cubicBezTo>
                  <a:cubicBezTo>
                    <a:pt x="3582" y="2"/>
                    <a:pt x="3574" y="1"/>
                    <a:pt x="3564"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640058" y="1808564"/>
              <a:ext cx="46679" cy="60446"/>
            </a:xfrm>
            <a:custGeom>
              <a:avLst/>
              <a:gdLst/>
              <a:ahLst/>
              <a:cxnLst/>
              <a:rect l="l" t="t" r="r" b="b"/>
              <a:pathLst>
                <a:path w="1024" h="1326" extrusionOk="0">
                  <a:moveTo>
                    <a:pt x="734" y="1"/>
                  </a:moveTo>
                  <a:cubicBezTo>
                    <a:pt x="728" y="1"/>
                    <a:pt x="702" y="36"/>
                    <a:pt x="664" y="89"/>
                  </a:cubicBezTo>
                  <a:cubicBezTo>
                    <a:pt x="608" y="172"/>
                    <a:pt x="551" y="259"/>
                    <a:pt x="494" y="347"/>
                  </a:cubicBezTo>
                  <a:cubicBezTo>
                    <a:pt x="412" y="469"/>
                    <a:pt x="328" y="596"/>
                    <a:pt x="245" y="727"/>
                  </a:cubicBezTo>
                  <a:cubicBezTo>
                    <a:pt x="197" y="801"/>
                    <a:pt x="149" y="872"/>
                    <a:pt x="97" y="954"/>
                  </a:cubicBezTo>
                  <a:cubicBezTo>
                    <a:pt x="53" y="1033"/>
                    <a:pt x="0" y="1151"/>
                    <a:pt x="79" y="1251"/>
                  </a:cubicBezTo>
                  <a:cubicBezTo>
                    <a:pt x="124" y="1304"/>
                    <a:pt x="185" y="1325"/>
                    <a:pt x="246" y="1325"/>
                  </a:cubicBezTo>
                  <a:cubicBezTo>
                    <a:pt x="290" y="1325"/>
                    <a:pt x="335" y="1314"/>
                    <a:pt x="372" y="1295"/>
                  </a:cubicBezTo>
                  <a:cubicBezTo>
                    <a:pt x="464" y="1247"/>
                    <a:pt x="521" y="1168"/>
                    <a:pt x="564" y="1094"/>
                  </a:cubicBezTo>
                  <a:cubicBezTo>
                    <a:pt x="652" y="959"/>
                    <a:pt x="730" y="832"/>
                    <a:pt x="809" y="709"/>
                  </a:cubicBezTo>
                  <a:cubicBezTo>
                    <a:pt x="862" y="618"/>
                    <a:pt x="914" y="531"/>
                    <a:pt x="966" y="443"/>
                  </a:cubicBezTo>
                  <a:cubicBezTo>
                    <a:pt x="1001" y="382"/>
                    <a:pt x="1023" y="347"/>
                    <a:pt x="1019" y="342"/>
                  </a:cubicBezTo>
                  <a:lnTo>
                    <a:pt x="1019" y="342"/>
                  </a:lnTo>
                  <a:cubicBezTo>
                    <a:pt x="1019" y="342"/>
                    <a:pt x="993" y="373"/>
                    <a:pt x="953" y="434"/>
                  </a:cubicBezTo>
                  <a:cubicBezTo>
                    <a:pt x="896" y="517"/>
                    <a:pt x="840" y="600"/>
                    <a:pt x="779" y="692"/>
                  </a:cubicBezTo>
                  <a:cubicBezTo>
                    <a:pt x="700" y="810"/>
                    <a:pt x="616" y="937"/>
                    <a:pt x="529" y="1072"/>
                  </a:cubicBezTo>
                  <a:cubicBezTo>
                    <a:pt x="485" y="1142"/>
                    <a:pt x="428" y="1212"/>
                    <a:pt x="350" y="1251"/>
                  </a:cubicBezTo>
                  <a:cubicBezTo>
                    <a:pt x="321" y="1268"/>
                    <a:pt x="285" y="1277"/>
                    <a:pt x="249" y="1277"/>
                  </a:cubicBezTo>
                  <a:cubicBezTo>
                    <a:pt x="199" y="1277"/>
                    <a:pt x="147" y="1259"/>
                    <a:pt x="114" y="1221"/>
                  </a:cubicBezTo>
                  <a:cubicBezTo>
                    <a:pt x="57" y="1155"/>
                    <a:pt x="92" y="1055"/>
                    <a:pt x="136" y="976"/>
                  </a:cubicBezTo>
                  <a:cubicBezTo>
                    <a:pt x="184" y="902"/>
                    <a:pt x="232" y="823"/>
                    <a:pt x="281" y="749"/>
                  </a:cubicBezTo>
                  <a:cubicBezTo>
                    <a:pt x="363" y="618"/>
                    <a:pt x="442" y="487"/>
                    <a:pt x="521" y="364"/>
                  </a:cubicBezTo>
                  <a:cubicBezTo>
                    <a:pt x="577" y="273"/>
                    <a:pt x="630" y="185"/>
                    <a:pt x="678" y="102"/>
                  </a:cubicBezTo>
                  <a:cubicBezTo>
                    <a:pt x="717" y="37"/>
                    <a:pt x="735" y="1"/>
                    <a:pt x="735" y="1"/>
                  </a:cubicBezTo>
                  <a:cubicBezTo>
                    <a:pt x="734" y="1"/>
                    <a:pt x="734" y="1"/>
                    <a:pt x="734"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657152" y="1828895"/>
              <a:ext cx="37106" cy="52104"/>
            </a:xfrm>
            <a:custGeom>
              <a:avLst/>
              <a:gdLst/>
              <a:ahLst/>
              <a:cxnLst/>
              <a:rect l="l" t="t" r="r" b="b"/>
              <a:pathLst>
                <a:path w="814" h="1143" extrusionOk="0">
                  <a:moveTo>
                    <a:pt x="574" y="1"/>
                  </a:moveTo>
                  <a:cubicBezTo>
                    <a:pt x="574" y="1"/>
                    <a:pt x="547" y="27"/>
                    <a:pt x="513" y="75"/>
                  </a:cubicBezTo>
                  <a:cubicBezTo>
                    <a:pt x="473" y="128"/>
                    <a:pt x="425" y="202"/>
                    <a:pt x="364" y="299"/>
                  </a:cubicBezTo>
                  <a:cubicBezTo>
                    <a:pt x="307" y="390"/>
                    <a:pt x="237" y="508"/>
                    <a:pt x="154" y="626"/>
                  </a:cubicBezTo>
                  <a:cubicBezTo>
                    <a:pt x="115" y="688"/>
                    <a:pt x="63" y="749"/>
                    <a:pt x="31" y="827"/>
                  </a:cubicBezTo>
                  <a:cubicBezTo>
                    <a:pt x="1" y="906"/>
                    <a:pt x="1" y="1011"/>
                    <a:pt x="67" y="1085"/>
                  </a:cubicBezTo>
                  <a:cubicBezTo>
                    <a:pt x="101" y="1127"/>
                    <a:pt x="150" y="1143"/>
                    <a:pt x="199" y="1143"/>
                  </a:cubicBezTo>
                  <a:cubicBezTo>
                    <a:pt x="243" y="1143"/>
                    <a:pt x="287" y="1130"/>
                    <a:pt x="320" y="1112"/>
                  </a:cubicBezTo>
                  <a:cubicBezTo>
                    <a:pt x="398" y="1072"/>
                    <a:pt x="456" y="1011"/>
                    <a:pt x="503" y="954"/>
                  </a:cubicBezTo>
                  <a:cubicBezTo>
                    <a:pt x="600" y="840"/>
                    <a:pt x="670" y="722"/>
                    <a:pt x="713" y="622"/>
                  </a:cubicBezTo>
                  <a:cubicBezTo>
                    <a:pt x="761" y="517"/>
                    <a:pt x="788" y="430"/>
                    <a:pt x="801" y="368"/>
                  </a:cubicBezTo>
                  <a:cubicBezTo>
                    <a:pt x="814" y="307"/>
                    <a:pt x="814" y="272"/>
                    <a:pt x="814" y="272"/>
                  </a:cubicBezTo>
                  <a:cubicBezTo>
                    <a:pt x="814" y="272"/>
                    <a:pt x="814" y="272"/>
                    <a:pt x="813" y="272"/>
                  </a:cubicBezTo>
                  <a:cubicBezTo>
                    <a:pt x="805" y="272"/>
                    <a:pt x="782" y="411"/>
                    <a:pt x="683" y="609"/>
                  </a:cubicBezTo>
                  <a:cubicBezTo>
                    <a:pt x="634" y="705"/>
                    <a:pt x="565" y="819"/>
                    <a:pt x="469" y="928"/>
                  </a:cubicBezTo>
                  <a:cubicBezTo>
                    <a:pt x="421" y="985"/>
                    <a:pt x="368" y="1037"/>
                    <a:pt x="303" y="1072"/>
                  </a:cubicBezTo>
                  <a:cubicBezTo>
                    <a:pt x="272" y="1088"/>
                    <a:pt x="237" y="1098"/>
                    <a:pt x="203" y="1098"/>
                  </a:cubicBezTo>
                  <a:cubicBezTo>
                    <a:pt x="163" y="1098"/>
                    <a:pt x="125" y="1085"/>
                    <a:pt x="97" y="1055"/>
                  </a:cubicBezTo>
                  <a:cubicBezTo>
                    <a:pt x="49" y="997"/>
                    <a:pt x="49" y="910"/>
                    <a:pt x="75" y="845"/>
                  </a:cubicBezTo>
                  <a:cubicBezTo>
                    <a:pt x="102" y="775"/>
                    <a:pt x="150" y="714"/>
                    <a:pt x="189" y="652"/>
                  </a:cubicBezTo>
                  <a:cubicBezTo>
                    <a:pt x="273" y="525"/>
                    <a:pt x="338" y="412"/>
                    <a:pt x="394" y="315"/>
                  </a:cubicBezTo>
                  <a:cubicBezTo>
                    <a:pt x="438" y="237"/>
                    <a:pt x="482" y="163"/>
                    <a:pt x="525" y="85"/>
                  </a:cubicBezTo>
                  <a:cubicBezTo>
                    <a:pt x="561" y="32"/>
                    <a:pt x="578" y="1"/>
                    <a:pt x="574"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590871" y="1833453"/>
              <a:ext cx="74349" cy="34736"/>
            </a:xfrm>
            <a:custGeom>
              <a:avLst/>
              <a:gdLst/>
              <a:ahLst/>
              <a:cxnLst/>
              <a:rect l="l" t="t" r="r" b="b"/>
              <a:pathLst>
                <a:path w="1631" h="762" extrusionOk="0">
                  <a:moveTo>
                    <a:pt x="1523" y="0"/>
                  </a:moveTo>
                  <a:cubicBezTo>
                    <a:pt x="1512" y="0"/>
                    <a:pt x="1501" y="2"/>
                    <a:pt x="1491" y="2"/>
                  </a:cubicBezTo>
                  <a:cubicBezTo>
                    <a:pt x="1088" y="28"/>
                    <a:pt x="686" y="54"/>
                    <a:pt x="284" y="84"/>
                  </a:cubicBezTo>
                  <a:lnTo>
                    <a:pt x="0" y="762"/>
                  </a:lnTo>
                  <a:cubicBezTo>
                    <a:pt x="192" y="749"/>
                    <a:pt x="384" y="740"/>
                    <a:pt x="577" y="727"/>
                  </a:cubicBezTo>
                  <a:cubicBezTo>
                    <a:pt x="787" y="714"/>
                    <a:pt x="1001" y="701"/>
                    <a:pt x="1193" y="622"/>
                  </a:cubicBezTo>
                  <a:cubicBezTo>
                    <a:pt x="1390" y="544"/>
                    <a:pt x="1569" y="386"/>
                    <a:pt x="1612" y="181"/>
                  </a:cubicBezTo>
                  <a:cubicBezTo>
                    <a:pt x="1630" y="116"/>
                    <a:pt x="1616" y="28"/>
                    <a:pt x="1556" y="6"/>
                  </a:cubicBezTo>
                  <a:cubicBezTo>
                    <a:pt x="1545" y="2"/>
                    <a:pt x="1534" y="0"/>
                    <a:pt x="1523"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590689" y="1832405"/>
              <a:ext cx="75534" cy="35967"/>
            </a:xfrm>
            <a:custGeom>
              <a:avLst/>
              <a:gdLst/>
              <a:ahLst/>
              <a:cxnLst/>
              <a:rect l="l" t="t" r="r" b="b"/>
              <a:pathLst>
                <a:path w="1657" h="789" extrusionOk="0">
                  <a:moveTo>
                    <a:pt x="1505" y="1"/>
                  </a:moveTo>
                  <a:cubicBezTo>
                    <a:pt x="1486" y="1"/>
                    <a:pt x="1469" y="4"/>
                    <a:pt x="1451" y="8"/>
                  </a:cubicBezTo>
                  <a:cubicBezTo>
                    <a:pt x="1398" y="8"/>
                    <a:pt x="1346" y="12"/>
                    <a:pt x="1297" y="16"/>
                  </a:cubicBezTo>
                  <a:cubicBezTo>
                    <a:pt x="1110" y="29"/>
                    <a:pt x="935" y="42"/>
                    <a:pt x="773" y="55"/>
                  </a:cubicBezTo>
                  <a:cubicBezTo>
                    <a:pt x="646" y="69"/>
                    <a:pt x="529" y="77"/>
                    <a:pt x="420" y="86"/>
                  </a:cubicBezTo>
                  <a:cubicBezTo>
                    <a:pt x="336" y="95"/>
                    <a:pt x="288" y="103"/>
                    <a:pt x="288" y="107"/>
                  </a:cubicBezTo>
                  <a:lnTo>
                    <a:pt x="420" y="107"/>
                  </a:lnTo>
                  <a:cubicBezTo>
                    <a:pt x="533" y="99"/>
                    <a:pt x="646" y="95"/>
                    <a:pt x="773" y="91"/>
                  </a:cubicBezTo>
                  <a:cubicBezTo>
                    <a:pt x="939" y="81"/>
                    <a:pt x="1114" y="69"/>
                    <a:pt x="1302" y="60"/>
                  </a:cubicBezTo>
                  <a:cubicBezTo>
                    <a:pt x="1350" y="55"/>
                    <a:pt x="1402" y="51"/>
                    <a:pt x="1451" y="51"/>
                  </a:cubicBezTo>
                  <a:cubicBezTo>
                    <a:pt x="1473" y="49"/>
                    <a:pt x="1495" y="47"/>
                    <a:pt x="1514" y="47"/>
                  </a:cubicBezTo>
                  <a:cubicBezTo>
                    <a:pt x="1542" y="47"/>
                    <a:pt x="1566" y="52"/>
                    <a:pt x="1582" y="73"/>
                  </a:cubicBezTo>
                  <a:cubicBezTo>
                    <a:pt x="1630" y="151"/>
                    <a:pt x="1582" y="270"/>
                    <a:pt x="1525" y="357"/>
                  </a:cubicBezTo>
                  <a:cubicBezTo>
                    <a:pt x="1402" y="545"/>
                    <a:pt x="1193" y="641"/>
                    <a:pt x="1005" y="680"/>
                  </a:cubicBezTo>
                  <a:cubicBezTo>
                    <a:pt x="813" y="720"/>
                    <a:pt x="634" y="728"/>
                    <a:pt x="485" y="737"/>
                  </a:cubicBezTo>
                  <a:cubicBezTo>
                    <a:pt x="358" y="750"/>
                    <a:pt x="244" y="759"/>
                    <a:pt x="131" y="768"/>
                  </a:cubicBezTo>
                  <a:cubicBezTo>
                    <a:pt x="47" y="777"/>
                    <a:pt x="0" y="781"/>
                    <a:pt x="4" y="785"/>
                  </a:cubicBezTo>
                  <a:cubicBezTo>
                    <a:pt x="4" y="787"/>
                    <a:pt x="15" y="788"/>
                    <a:pt x="36" y="788"/>
                  </a:cubicBezTo>
                  <a:cubicBezTo>
                    <a:pt x="57" y="788"/>
                    <a:pt x="89" y="787"/>
                    <a:pt x="131" y="785"/>
                  </a:cubicBezTo>
                  <a:cubicBezTo>
                    <a:pt x="244" y="781"/>
                    <a:pt x="362" y="777"/>
                    <a:pt x="489" y="772"/>
                  </a:cubicBezTo>
                  <a:cubicBezTo>
                    <a:pt x="638" y="763"/>
                    <a:pt x="817" y="763"/>
                    <a:pt x="1013" y="724"/>
                  </a:cubicBezTo>
                  <a:cubicBezTo>
                    <a:pt x="1210" y="684"/>
                    <a:pt x="1433" y="589"/>
                    <a:pt x="1564" y="383"/>
                  </a:cubicBezTo>
                  <a:cubicBezTo>
                    <a:pt x="1600" y="335"/>
                    <a:pt x="1620" y="278"/>
                    <a:pt x="1638" y="222"/>
                  </a:cubicBezTo>
                  <a:cubicBezTo>
                    <a:pt x="1652" y="165"/>
                    <a:pt x="1656" y="99"/>
                    <a:pt x="1616" y="47"/>
                  </a:cubicBezTo>
                  <a:cubicBezTo>
                    <a:pt x="1600" y="16"/>
                    <a:pt x="1560" y="2"/>
                    <a:pt x="1529" y="2"/>
                  </a:cubicBezTo>
                  <a:cubicBezTo>
                    <a:pt x="1521" y="1"/>
                    <a:pt x="1513" y="1"/>
                    <a:pt x="1505"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676708" y="1844667"/>
              <a:ext cx="26941" cy="45084"/>
            </a:xfrm>
            <a:custGeom>
              <a:avLst/>
              <a:gdLst/>
              <a:ahLst/>
              <a:cxnLst/>
              <a:rect l="l" t="t" r="r" b="b"/>
              <a:pathLst>
                <a:path w="591" h="989" extrusionOk="0">
                  <a:moveTo>
                    <a:pt x="368" y="1"/>
                  </a:moveTo>
                  <a:cubicBezTo>
                    <a:pt x="359" y="1"/>
                    <a:pt x="310" y="96"/>
                    <a:pt x="237" y="258"/>
                  </a:cubicBezTo>
                  <a:cubicBezTo>
                    <a:pt x="193" y="354"/>
                    <a:pt x="149" y="451"/>
                    <a:pt x="106" y="542"/>
                  </a:cubicBezTo>
                  <a:cubicBezTo>
                    <a:pt x="84" y="595"/>
                    <a:pt x="58" y="647"/>
                    <a:pt x="36" y="713"/>
                  </a:cubicBezTo>
                  <a:cubicBezTo>
                    <a:pt x="14" y="774"/>
                    <a:pt x="1" y="857"/>
                    <a:pt x="48" y="923"/>
                  </a:cubicBezTo>
                  <a:cubicBezTo>
                    <a:pt x="70" y="953"/>
                    <a:pt x="101" y="979"/>
                    <a:pt x="145" y="988"/>
                  </a:cubicBezTo>
                  <a:cubicBezTo>
                    <a:pt x="150" y="988"/>
                    <a:pt x="155" y="989"/>
                    <a:pt x="160" y="989"/>
                  </a:cubicBezTo>
                  <a:cubicBezTo>
                    <a:pt x="194" y="989"/>
                    <a:pt x="227" y="977"/>
                    <a:pt x="250" y="962"/>
                  </a:cubicBezTo>
                  <a:cubicBezTo>
                    <a:pt x="310" y="923"/>
                    <a:pt x="354" y="875"/>
                    <a:pt x="385" y="822"/>
                  </a:cubicBezTo>
                  <a:cubicBezTo>
                    <a:pt x="451" y="717"/>
                    <a:pt x="473" y="612"/>
                    <a:pt x="499" y="530"/>
                  </a:cubicBezTo>
                  <a:cubicBezTo>
                    <a:pt x="520" y="441"/>
                    <a:pt x="542" y="376"/>
                    <a:pt x="560" y="328"/>
                  </a:cubicBezTo>
                  <a:cubicBezTo>
                    <a:pt x="578" y="284"/>
                    <a:pt x="590" y="258"/>
                    <a:pt x="586" y="258"/>
                  </a:cubicBezTo>
                  <a:cubicBezTo>
                    <a:pt x="586" y="258"/>
                    <a:pt x="586" y="258"/>
                    <a:pt x="586" y="258"/>
                  </a:cubicBezTo>
                  <a:cubicBezTo>
                    <a:pt x="579" y="258"/>
                    <a:pt x="515" y="350"/>
                    <a:pt x="468" y="516"/>
                  </a:cubicBezTo>
                  <a:cubicBezTo>
                    <a:pt x="437" y="604"/>
                    <a:pt x="411" y="704"/>
                    <a:pt x="350" y="800"/>
                  </a:cubicBezTo>
                  <a:cubicBezTo>
                    <a:pt x="320" y="844"/>
                    <a:pt x="276" y="892"/>
                    <a:pt x="227" y="923"/>
                  </a:cubicBezTo>
                  <a:cubicBezTo>
                    <a:pt x="208" y="935"/>
                    <a:pt x="186" y="942"/>
                    <a:pt x="165" y="942"/>
                  </a:cubicBezTo>
                  <a:cubicBezTo>
                    <a:pt x="135" y="942"/>
                    <a:pt x="106" y="928"/>
                    <a:pt x="88" y="897"/>
                  </a:cubicBezTo>
                  <a:cubicBezTo>
                    <a:pt x="18" y="792"/>
                    <a:pt x="110" y="665"/>
                    <a:pt x="145" y="560"/>
                  </a:cubicBezTo>
                  <a:cubicBezTo>
                    <a:pt x="184" y="463"/>
                    <a:pt x="223" y="368"/>
                    <a:pt x="267" y="272"/>
                  </a:cubicBezTo>
                  <a:cubicBezTo>
                    <a:pt x="332" y="106"/>
                    <a:pt x="372" y="5"/>
                    <a:pt x="368"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633265" y="1865180"/>
              <a:ext cx="6655" cy="46861"/>
            </a:xfrm>
            <a:custGeom>
              <a:avLst/>
              <a:gdLst/>
              <a:ahLst/>
              <a:cxnLst/>
              <a:rect l="l" t="t" r="r" b="b"/>
              <a:pathLst>
                <a:path w="146" h="1028" extrusionOk="0">
                  <a:moveTo>
                    <a:pt x="80" y="1"/>
                  </a:moveTo>
                  <a:cubicBezTo>
                    <a:pt x="79" y="1"/>
                    <a:pt x="79" y="1"/>
                    <a:pt x="79" y="1"/>
                  </a:cubicBezTo>
                  <a:cubicBezTo>
                    <a:pt x="67" y="1"/>
                    <a:pt x="101" y="233"/>
                    <a:pt x="79" y="516"/>
                  </a:cubicBezTo>
                  <a:cubicBezTo>
                    <a:pt x="62" y="800"/>
                    <a:pt x="1" y="1024"/>
                    <a:pt x="14" y="1028"/>
                  </a:cubicBezTo>
                  <a:cubicBezTo>
                    <a:pt x="14" y="1028"/>
                    <a:pt x="14" y="1028"/>
                    <a:pt x="14" y="1028"/>
                  </a:cubicBezTo>
                  <a:cubicBezTo>
                    <a:pt x="24" y="1028"/>
                    <a:pt x="110" y="807"/>
                    <a:pt x="127" y="521"/>
                  </a:cubicBezTo>
                  <a:cubicBezTo>
                    <a:pt x="145" y="230"/>
                    <a:pt x="94" y="1"/>
                    <a:pt x="80"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274696" y="1817590"/>
              <a:ext cx="294251" cy="305967"/>
            </a:xfrm>
            <a:custGeom>
              <a:avLst/>
              <a:gdLst/>
              <a:ahLst/>
              <a:cxnLst/>
              <a:rect l="l" t="t" r="r" b="b"/>
              <a:pathLst>
                <a:path w="6455" h="6712" extrusionOk="0">
                  <a:moveTo>
                    <a:pt x="4295" y="0"/>
                  </a:moveTo>
                  <a:lnTo>
                    <a:pt x="0" y="4624"/>
                  </a:lnTo>
                  <a:cubicBezTo>
                    <a:pt x="283" y="5249"/>
                    <a:pt x="686" y="5839"/>
                    <a:pt x="1245" y="6237"/>
                  </a:cubicBezTo>
                  <a:cubicBezTo>
                    <a:pt x="1656" y="6532"/>
                    <a:pt x="2159" y="6711"/>
                    <a:pt x="2661" y="6711"/>
                  </a:cubicBezTo>
                  <a:cubicBezTo>
                    <a:pt x="2842" y="6711"/>
                    <a:pt x="3023" y="6688"/>
                    <a:pt x="3199" y="6638"/>
                  </a:cubicBezTo>
                  <a:cubicBezTo>
                    <a:pt x="3859" y="6451"/>
                    <a:pt x="4405" y="5839"/>
                    <a:pt x="4426" y="5152"/>
                  </a:cubicBezTo>
                  <a:cubicBezTo>
                    <a:pt x="4597" y="5350"/>
                    <a:pt x="4858" y="5452"/>
                    <a:pt x="5119" y="5452"/>
                  </a:cubicBezTo>
                  <a:cubicBezTo>
                    <a:pt x="5348" y="5452"/>
                    <a:pt x="5577" y="5373"/>
                    <a:pt x="5743" y="5214"/>
                  </a:cubicBezTo>
                  <a:cubicBezTo>
                    <a:pt x="6096" y="4873"/>
                    <a:pt x="6092" y="4234"/>
                    <a:pt x="5733" y="3899"/>
                  </a:cubicBezTo>
                  <a:cubicBezTo>
                    <a:pt x="6057" y="3732"/>
                    <a:pt x="6428" y="3496"/>
                    <a:pt x="6445" y="3129"/>
                  </a:cubicBezTo>
                  <a:cubicBezTo>
                    <a:pt x="6455" y="2897"/>
                    <a:pt x="6306" y="2683"/>
                    <a:pt x="6122" y="2535"/>
                  </a:cubicBezTo>
                  <a:cubicBezTo>
                    <a:pt x="5934" y="2391"/>
                    <a:pt x="5716" y="2299"/>
                    <a:pt x="5515" y="2177"/>
                  </a:cubicBezTo>
                  <a:cubicBezTo>
                    <a:pt x="4767" y="1731"/>
                    <a:pt x="4287" y="870"/>
                    <a:pt x="4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318731" y="1708186"/>
              <a:ext cx="235674" cy="401649"/>
            </a:xfrm>
            <a:custGeom>
              <a:avLst/>
              <a:gdLst/>
              <a:ahLst/>
              <a:cxnLst/>
              <a:rect l="l" t="t" r="r" b="b"/>
              <a:pathLst>
                <a:path w="5170" h="8811" extrusionOk="0">
                  <a:moveTo>
                    <a:pt x="2665" y="1"/>
                  </a:moveTo>
                  <a:lnTo>
                    <a:pt x="0" y="2020"/>
                  </a:lnTo>
                  <a:lnTo>
                    <a:pt x="406" y="8615"/>
                  </a:lnTo>
                  <a:lnTo>
                    <a:pt x="3597" y="8811"/>
                  </a:lnTo>
                  <a:cubicBezTo>
                    <a:pt x="3540" y="8466"/>
                    <a:pt x="3680" y="7007"/>
                    <a:pt x="3680" y="7007"/>
                  </a:cubicBezTo>
                  <a:cubicBezTo>
                    <a:pt x="3680" y="7007"/>
                    <a:pt x="5008" y="6866"/>
                    <a:pt x="5091" y="5547"/>
                  </a:cubicBezTo>
                  <a:cubicBezTo>
                    <a:pt x="5170" y="4227"/>
                    <a:pt x="5091" y="1186"/>
                    <a:pt x="5091" y="1186"/>
                  </a:cubicBezTo>
                  <a:lnTo>
                    <a:pt x="2665"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114146" y="1855653"/>
              <a:ext cx="15362" cy="15362"/>
            </a:xfrm>
            <a:custGeom>
              <a:avLst/>
              <a:gdLst/>
              <a:ahLst/>
              <a:cxnLst/>
              <a:rect l="l" t="t" r="r" b="b"/>
              <a:pathLst>
                <a:path w="337" h="337" extrusionOk="0">
                  <a:moveTo>
                    <a:pt x="170" y="0"/>
                  </a:moveTo>
                  <a:cubicBezTo>
                    <a:pt x="75" y="0"/>
                    <a:pt x="0" y="75"/>
                    <a:pt x="0" y="166"/>
                  </a:cubicBezTo>
                  <a:cubicBezTo>
                    <a:pt x="0" y="262"/>
                    <a:pt x="75" y="337"/>
                    <a:pt x="170" y="337"/>
                  </a:cubicBezTo>
                  <a:cubicBezTo>
                    <a:pt x="262" y="337"/>
                    <a:pt x="337" y="262"/>
                    <a:pt x="337" y="166"/>
                  </a:cubicBezTo>
                  <a:cubicBezTo>
                    <a:pt x="337" y="75"/>
                    <a:pt x="262" y="0"/>
                    <a:pt x="1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122123" y="1845579"/>
              <a:ext cx="31271" cy="9436"/>
            </a:xfrm>
            <a:custGeom>
              <a:avLst/>
              <a:gdLst/>
              <a:ahLst/>
              <a:cxnLst/>
              <a:rect l="l" t="t" r="r" b="b"/>
              <a:pathLst>
                <a:path w="686" h="207" extrusionOk="0">
                  <a:moveTo>
                    <a:pt x="324" y="1"/>
                  </a:moveTo>
                  <a:cubicBezTo>
                    <a:pt x="222" y="1"/>
                    <a:pt x="135" y="37"/>
                    <a:pt x="83" y="72"/>
                  </a:cubicBezTo>
                  <a:cubicBezTo>
                    <a:pt x="22" y="112"/>
                    <a:pt x="0" y="151"/>
                    <a:pt x="9" y="164"/>
                  </a:cubicBezTo>
                  <a:cubicBezTo>
                    <a:pt x="12" y="168"/>
                    <a:pt x="17" y="169"/>
                    <a:pt x="23" y="169"/>
                  </a:cubicBezTo>
                  <a:cubicBezTo>
                    <a:pt x="62" y="169"/>
                    <a:pt x="170" y="111"/>
                    <a:pt x="309" y="111"/>
                  </a:cubicBezTo>
                  <a:cubicBezTo>
                    <a:pt x="321" y="111"/>
                    <a:pt x="333" y="111"/>
                    <a:pt x="345" y="112"/>
                  </a:cubicBezTo>
                  <a:cubicBezTo>
                    <a:pt x="511" y="120"/>
                    <a:pt x="631" y="206"/>
                    <a:pt x="669" y="206"/>
                  </a:cubicBezTo>
                  <a:cubicBezTo>
                    <a:pt x="672" y="206"/>
                    <a:pt x="675" y="205"/>
                    <a:pt x="678" y="203"/>
                  </a:cubicBezTo>
                  <a:cubicBezTo>
                    <a:pt x="686" y="195"/>
                    <a:pt x="669" y="151"/>
                    <a:pt x="617"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a:off x="-203447" y="1855653"/>
              <a:ext cx="15408" cy="15362"/>
            </a:xfrm>
            <a:custGeom>
              <a:avLst/>
              <a:gdLst/>
              <a:ahLst/>
              <a:cxnLst/>
              <a:rect l="l" t="t" r="r" b="b"/>
              <a:pathLst>
                <a:path w="338" h="337" extrusionOk="0">
                  <a:moveTo>
                    <a:pt x="172" y="0"/>
                  </a:moveTo>
                  <a:cubicBezTo>
                    <a:pt x="75" y="0"/>
                    <a:pt x="1" y="75"/>
                    <a:pt x="1" y="166"/>
                  </a:cubicBezTo>
                  <a:cubicBezTo>
                    <a:pt x="1" y="262"/>
                    <a:pt x="75" y="337"/>
                    <a:pt x="172" y="337"/>
                  </a:cubicBezTo>
                  <a:cubicBezTo>
                    <a:pt x="263" y="337"/>
                    <a:pt x="338" y="262"/>
                    <a:pt x="338" y="166"/>
                  </a:cubicBezTo>
                  <a:cubicBezTo>
                    <a:pt x="338" y="75"/>
                    <a:pt x="263" y="0"/>
                    <a:pt x="1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a:off x="-213977" y="1845579"/>
              <a:ext cx="31362" cy="9436"/>
            </a:xfrm>
            <a:custGeom>
              <a:avLst/>
              <a:gdLst/>
              <a:ahLst/>
              <a:cxnLst/>
              <a:rect l="l" t="t" r="r" b="b"/>
              <a:pathLst>
                <a:path w="688" h="207" extrusionOk="0">
                  <a:moveTo>
                    <a:pt x="324" y="1"/>
                  </a:moveTo>
                  <a:cubicBezTo>
                    <a:pt x="223" y="1"/>
                    <a:pt x="136" y="37"/>
                    <a:pt x="84" y="72"/>
                  </a:cubicBezTo>
                  <a:cubicBezTo>
                    <a:pt x="22" y="112"/>
                    <a:pt x="0" y="151"/>
                    <a:pt x="10" y="164"/>
                  </a:cubicBezTo>
                  <a:cubicBezTo>
                    <a:pt x="12" y="168"/>
                    <a:pt x="16" y="169"/>
                    <a:pt x="22" y="169"/>
                  </a:cubicBezTo>
                  <a:cubicBezTo>
                    <a:pt x="59" y="169"/>
                    <a:pt x="170" y="111"/>
                    <a:pt x="310" y="111"/>
                  </a:cubicBezTo>
                  <a:cubicBezTo>
                    <a:pt x="322" y="111"/>
                    <a:pt x="334" y="111"/>
                    <a:pt x="346" y="112"/>
                  </a:cubicBezTo>
                  <a:cubicBezTo>
                    <a:pt x="512" y="120"/>
                    <a:pt x="628" y="206"/>
                    <a:pt x="665" y="206"/>
                  </a:cubicBezTo>
                  <a:cubicBezTo>
                    <a:pt x="668" y="206"/>
                    <a:pt x="671" y="205"/>
                    <a:pt x="674" y="203"/>
                  </a:cubicBezTo>
                  <a:cubicBezTo>
                    <a:pt x="687" y="195"/>
                    <a:pt x="669" y="151"/>
                    <a:pt x="613"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a:off x="-185669" y="1931689"/>
              <a:ext cx="45084" cy="24525"/>
            </a:xfrm>
            <a:custGeom>
              <a:avLst/>
              <a:gdLst/>
              <a:ahLst/>
              <a:cxnLst/>
              <a:rect l="l" t="t" r="r" b="b"/>
              <a:pathLst>
                <a:path w="989" h="538" extrusionOk="0">
                  <a:moveTo>
                    <a:pt x="79" y="1"/>
                  </a:moveTo>
                  <a:cubicBezTo>
                    <a:pt x="77" y="1"/>
                    <a:pt x="86" y="8"/>
                    <a:pt x="109" y="23"/>
                  </a:cubicBezTo>
                  <a:cubicBezTo>
                    <a:pt x="109" y="23"/>
                    <a:pt x="0" y="333"/>
                    <a:pt x="385" y="495"/>
                  </a:cubicBezTo>
                  <a:cubicBezTo>
                    <a:pt x="458" y="525"/>
                    <a:pt x="525" y="538"/>
                    <a:pt x="586" y="538"/>
                  </a:cubicBezTo>
                  <a:cubicBezTo>
                    <a:pt x="840" y="538"/>
                    <a:pt x="988" y="325"/>
                    <a:pt x="988" y="325"/>
                  </a:cubicBezTo>
                  <a:cubicBezTo>
                    <a:pt x="663" y="325"/>
                    <a:pt x="94"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a:off x="-230706" y="2000659"/>
              <a:ext cx="79728" cy="41801"/>
            </a:xfrm>
            <a:custGeom>
              <a:avLst/>
              <a:gdLst/>
              <a:ahLst/>
              <a:cxnLst/>
              <a:rect l="l" t="t" r="r" b="b"/>
              <a:pathLst>
                <a:path w="1749" h="917" extrusionOk="0">
                  <a:moveTo>
                    <a:pt x="0" y="0"/>
                  </a:moveTo>
                  <a:cubicBezTo>
                    <a:pt x="0" y="0"/>
                    <a:pt x="376" y="916"/>
                    <a:pt x="1608" y="916"/>
                  </a:cubicBezTo>
                  <a:cubicBezTo>
                    <a:pt x="1644" y="916"/>
                    <a:pt x="1681" y="915"/>
                    <a:pt x="1718" y="914"/>
                  </a:cubicBezTo>
                  <a:lnTo>
                    <a:pt x="1749" y="591"/>
                  </a:lnTo>
                  <a:lnTo>
                    <a:pt x="1749" y="591"/>
                  </a:lnTo>
                  <a:cubicBezTo>
                    <a:pt x="1749" y="591"/>
                    <a:pt x="1748" y="591"/>
                    <a:pt x="1747" y="591"/>
                  </a:cubicBezTo>
                  <a:cubicBezTo>
                    <a:pt x="1700" y="591"/>
                    <a:pt x="838" y="583"/>
                    <a:pt x="0"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463782" y="1667843"/>
              <a:ext cx="411450" cy="438026"/>
            </a:xfrm>
            <a:custGeom>
              <a:avLst/>
              <a:gdLst/>
              <a:ahLst/>
              <a:cxnLst/>
              <a:rect l="l" t="t" r="r" b="b"/>
              <a:pathLst>
                <a:path w="9026" h="9609" extrusionOk="0">
                  <a:moveTo>
                    <a:pt x="5554" y="1"/>
                  </a:moveTo>
                  <a:cubicBezTo>
                    <a:pt x="5335" y="1"/>
                    <a:pt x="5151" y="25"/>
                    <a:pt x="5000" y="25"/>
                  </a:cubicBezTo>
                  <a:cubicBezTo>
                    <a:pt x="4633" y="25"/>
                    <a:pt x="3147" y="322"/>
                    <a:pt x="2142" y="1677"/>
                  </a:cubicBezTo>
                  <a:lnTo>
                    <a:pt x="2138" y="1672"/>
                  </a:lnTo>
                  <a:cubicBezTo>
                    <a:pt x="1775" y="2053"/>
                    <a:pt x="1254" y="3289"/>
                    <a:pt x="1194" y="3727"/>
                  </a:cubicBezTo>
                  <a:cubicBezTo>
                    <a:pt x="1137" y="4163"/>
                    <a:pt x="1211" y="4605"/>
                    <a:pt x="1206" y="5046"/>
                  </a:cubicBezTo>
                  <a:cubicBezTo>
                    <a:pt x="1202" y="5488"/>
                    <a:pt x="1101" y="5960"/>
                    <a:pt x="774" y="6252"/>
                  </a:cubicBezTo>
                  <a:cubicBezTo>
                    <a:pt x="564" y="6440"/>
                    <a:pt x="272" y="6545"/>
                    <a:pt x="145" y="6795"/>
                  </a:cubicBezTo>
                  <a:cubicBezTo>
                    <a:pt x="0" y="7087"/>
                    <a:pt x="163" y="7459"/>
                    <a:pt x="433" y="7642"/>
                  </a:cubicBezTo>
                  <a:cubicBezTo>
                    <a:pt x="669" y="7796"/>
                    <a:pt x="953" y="7837"/>
                    <a:pt x="1237" y="7837"/>
                  </a:cubicBezTo>
                  <a:cubicBezTo>
                    <a:pt x="1284" y="7837"/>
                    <a:pt x="1330" y="7836"/>
                    <a:pt x="1377" y="7834"/>
                  </a:cubicBezTo>
                  <a:lnTo>
                    <a:pt x="1377" y="7834"/>
                  </a:lnTo>
                  <a:cubicBezTo>
                    <a:pt x="1303" y="8485"/>
                    <a:pt x="1805" y="9150"/>
                    <a:pt x="2452" y="9250"/>
                  </a:cubicBezTo>
                  <a:cubicBezTo>
                    <a:pt x="2510" y="9259"/>
                    <a:pt x="2567" y="9263"/>
                    <a:pt x="2625" y="9263"/>
                  </a:cubicBezTo>
                  <a:cubicBezTo>
                    <a:pt x="2901" y="9263"/>
                    <a:pt x="3172" y="9164"/>
                    <a:pt x="3396" y="9001"/>
                  </a:cubicBezTo>
                  <a:cubicBezTo>
                    <a:pt x="3619" y="9215"/>
                    <a:pt x="3850" y="9421"/>
                    <a:pt x="4100" y="9609"/>
                  </a:cubicBezTo>
                  <a:cubicBezTo>
                    <a:pt x="4157" y="7686"/>
                    <a:pt x="4113" y="5763"/>
                    <a:pt x="3977" y="3848"/>
                  </a:cubicBezTo>
                  <a:cubicBezTo>
                    <a:pt x="4860" y="3691"/>
                    <a:pt x="6438" y="3215"/>
                    <a:pt x="6713" y="1808"/>
                  </a:cubicBezTo>
                  <a:cubicBezTo>
                    <a:pt x="7063" y="2608"/>
                    <a:pt x="7600" y="3049"/>
                    <a:pt x="8308" y="3657"/>
                  </a:cubicBezTo>
                  <a:cubicBezTo>
                    <a:pt x="8308" y="3657"/>
                    <a:pt x="9025" y="2459"/>
                    <a:pt x="7718" y="1101"/>
                  </a:cubicBezTo>
                  <a:cubicBezTo>
                    <a:pt x="6794" y="142"/>
                    <a:pt x="6076" y="1"/>
                    <a:pt x="5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277933" y="1746249"/>
              <a:ext cx="120572" cy="78999"/>
            </a:xfrm>
            <a:custGeom>
              <a:avLst/>
              <a:gdLst/>
              <a:ahLst/>
              <a:cxnLst/>
              <a:rect l="l" t="t" r="r" b="b"/>
              <a:pathLst>
                <a:path w="2645" h="1733" extrusionOk="0">
                  <a:moveTo>
                    <a:pt x="2575" y="0"/>
                  </a:moveTo>
                  <a:cubicBezTo>
                    <a:pt x="2575" y="0"/>
                    <a:pt x="2575" y="0"/>
                    <a:pt x="2575" y="0"/>
                  </a:cubicBezTo>
                  <a:cubicBezTo>
                    <a:pt x="2553" y="0"/>
                    <a:pt x="2583" y="210"/>
                    <a:pt x="2522" y="529"/>
                  </a:cubicBezTo>
                  <a:cubicBezTo>
                    <a:pt x="2488" y="686"/>
                    <a:pt x="2431" y="875"/>
                    <a:pt x="2313" y="1049"/>
                  </a:cubicBezTo>
                  <a:cubicBezTo>
                    <a:pt x="2195" y="1224"/>
                    <a:pt x="2016" y="1378"/>
                    <a:pt x="1788" y="1473"/>
                  </a:cubicBezTo>
                  <a:cubicBezTo>
                    <a:pt x="1485" y="1602"/>
                    <a:pt x="1177" y="1629"/>
                    <a:pt x="907" y="1629"/>
                  </a:cubicBezTo>
                  <a:cubicBezTo>
                    <a:pt x="772" y="1629"/>
                    <a:pt x="647" y="1622"/>
                    <a:pt x="538" y="1618"/>
                  </a:cubicBezTo>
                  <a:cubicBezTo>
                    <a:pt x="372" y="1609"/>
                    <a:pt x="238" y="1604"/>
                    <a:pt x="145" y="1604"/>
                  </a:cubicBezTo>
                  <a:cubicBezTo>
                    <a:pt x="52" y="1604"/>
                    <a:pt x="1" y="1609"/>
                    <a:pt x="1" y="1618"/>
                  </a:cubicBezTo>
                  <a:cubicBezTo>
                    <a:pt x="1" y="1636"/>
                    <a:pt x="202" y="1662"/>
                    <a:pt x="534" y="1701"/>
                  </a:cubicBezTo>
                  <a:cubicBezTo>
                    <a:pt x="670" y="1715"/>
                    <a:pt x="836" y="1733"/>
                    <a:pt x="1018" y="1733"/>
                  </a:cubicBezTo>
                  <a:cubicBezTo>
                    <a:pt x="1269" y="1733"/>
                    <a:pt x="1553" y="1699"/>
                    <a:pt x="1836" y="1578"/>
                  </a:cubicBezTo>
                  <a:cubicBezTo>
                    <a:pt x="2081" y="1478"/>
                    <a:pt x="2282" y="1303"/>
                    <a:pt x="2405" y="1106"/>
                  </a:cubicBezTo>
                  <a:cubicBezTo>
                    <a:pt x="2527" y="914"/>
                    <a:pt x="2579" y="713"/>
                    <a:pt x="2601" y="543"/>
                  </a:cubicBezTo>
                  <a:cubicBezTo>
                    <a:pt x="2645" y="209"/>
                    <a:pt x="2584" y="0"/>
                    <a:pt x="25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434699" y="1751811"/>
              <a:ext cx="83922" cy="216666"/>
            </a:xfrm>
            <a:custGeom>
              <a:avLst/>
              <a:gdLst/>
              <a:ahLst/>
              <a:cxnLst/>
              <a:rect l="l" t="t" r="r" b="b"/>
              <a:pathLst>
                <a:path w="1841" h="4753" extrusionOk="0">
                  <a:moveTo>
                    <a:pt x="1826" y="1"/>
                  </a:moveTo>
                  <a:cubicBezTo>
                    <a:pt x="1817" y="1"/>
                    <a:pt x="1753" y="49"/>
                    <a:pt x="1643" y="132"/>
                  </a:cubicBezTo>
                  <a:cubicBezTo>
                    <a:pt x="1530" y="223"/>
                    <a:pt x="1368" y="360"/>
                    <a:pt x="1181" y="543"/>
                  </a:cubicBezTo>
                  <a:cubicBezTo>
                    <a:pt x="993" y="722"/>
                    <a:pt x="774" y="949"/>
                    <a:pt x="586" y="1242"/>
                  </a:cubicBezTo>
                  <a:cubicBezTo>
                    <a:pt x="394" y="1534"/>
                    <a:pt x="233" y="1897"/>
                    <a:pt x="193" y="2304"/>
                  </a:cubicBezTo>
                  <a:cubicBezTo>
                    <a:pt x="167" y="2510"/>
                    <a:pt x="184" y="2710"/>
                    <a:pt x="227" y="2898"/>
                  </a:cubicBezTo>
                  <a:cubicBezTo>
                    <a:pt x="276" y="3087"/>
                    <a:pt x="350" y="3257"/>
                    <a:pt x="416" y="3414"/>
                  </a:cubicBezTo>
                  <a:cubicBezTo>
                    <a:pt x="551" y="3724"/>
                    <a:pt x="634" y="4025"/>
                    <a:pt x="578" y="4267"/>
                  </a:cubicBezTo>
                  <a:cubicBezTo>
                    <a:pt x="525" y="4511"/>
                    <a:pt x="346" y="4651"/>
                    <a:pt x="219" y="4695"/>
                  </a:cubicBezTo>
                  <a:cubicBezTo>
                    <a:pt x="150" y="4720"/>
                    <a:pt x="94" y="4725"/>
                    <a:pt x="56" y="4725"/>
                  </a:cubicBezTo>
                  <a:cubicBezTo>
                    <a:pt x="34" y="4725"/>
                    <a:pt x="18" y="4723"/>
                    <a:pt x="9" y="4723"/>
                  </a:cubicBezTo>
                  <a:cubicBezTo>
                    <a:pt x="4" y="4723"/>
                    <a:pt x="1" y="4724"/>
                    <a:pt x="1" y="4725"/>
                  </a:cubicBezTo>
                  <a:cubicBezTo>
                    <a:pt x="1" y="4729"/>
                    <a:pt x="23" y="4739"/>
                    <a:pt x="57" y="4747"/>
                  </a:cubicBezTo>
                  <a:cubicBezTo>
                    <a:pt x="74" y="4751"/>
                    <a:pt x="94" y="4753"/>
                    <a:pt x="117" y="4753"/>
                  </a:cubicBezTo>
                  <a:cubicBezTo>
                    <a:pt x="150" y="4753"/>
                    <a:pt x="189" y="4749"/>
                    <a:pt x="233" y="4739"/>
                  </a:cubicBezTo>
                  <a:cubicBezTo>
                    <a:pt x="376" y="4703"/>
                    <a:pt x="586" y="4559"/>
                    <a:pt x="656" y="4288"/>
                  </a:cubicBezTo>
                  <a:cubicBezTo>
                    <a:pt x="731" y="4017"/>
                    <a:pt x="647" y="3690"/>
                    <a:pt x="516" y="3375"/>
                  </a:cubicBezTo>
                  <a:cubicBezTo>
                    <a:pt x="451" y="3213"/>
                    <a:pt x="380" y="3047"/>
                    <a:pt x="342" y="2872"/>
                  </a:cubicBezTo>
                  <a:cubicBezTo>
                    <a:pt x="298" y="2698"/>
                    <a:pt x="285" y="2510"/>
                    <a:pt x="306" y="2317"/>
                  </a:cubicBezTo>
                  <a:cubicBezTo>
                    <a:pt x="346" y="1933"/>
                    <a:pt x="499" y="1587"/>
                    <a:pt x="673" y="1304"/>
                  </a:cubicBezTo>
                  <a:cubicBezTo>
                    <a:pt x="857" y="1015"/>
                    <a:pt x="1062" y="788"/>
                    <a:pt x="1237" y="600"/>
                  </a:cubicBezTo>
                  <a:cubicBezTo>
                    <a:pt x="1600" y="233"/>
                    <a:pt x="1840" y="14"/>
                    <a:pt x="1827" y="1"/>
                  </a:cubicBezTo>
                  <a:cubicBezTo>
                    <a:pt x="1827" y="1"/>
                    <a:pt x="1826" y="1"/>
                    <a:pt x="18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84880" y="1790649"/>
              <a:ext cx="89119" cy="119661"/>
            </a:xfrm>
            <a:custGeom>
              <a:avLst/>
              <a:gdLst/>
              <a:ahLst/>
              <a:cxnLst/>
              <a:rect l="l" t="t" r="r" b="b"/>
              <a:pathLst>
                <a:path w="1955" h="2625" extrusionOk="0">
                  <a:moveTo>
                    <a:pt x="40" y="1"/>
                  </a:moveTo>
                  <a:cubicBezTo>
                    <a:pt x="40" y="1"/>
                    <a:pt x="40" y="1"/>
                    <a:pt x="40" y="1"/>
                  </a:cubicBezTo>
                  <a:cubicBezTo>
                    <a:pt x="40" y="1"/>
                    <a:pt x="40" y="1"/>
                    <a:pt x="40" y="1"/>
                  </a:cubicBezTo>
                  <a:lnTo>
                    <a:pt x="40" y="1"/>
                  </a:lnTo>
                  <a:cubicBezTo>
                    <a:pt x="26" y="1"/>
                    <a:pt x="0" y="232"/>
                    <a:pt x="44" y="595"/>
                  </a:cubicBezTo>
                  <a:cubicBezTo>
                    <a:pt x="92" y="958"/>
                    <a:pt x="219" y="1469"/>
                    <a:pt x="508" y="1959"/>
                  </a:cubicBezTo>
                  <a:cubicBezTo>
                    <a:pt x="651" y="2203"/>
                    <a:pt x="831" y="2427"/>
                    <a:pt x="1067" y="2540"/>
                  </a:cubicBezTo>
                  <a:cubicBezTo>
                    <a:pt x="1178" y="2597"/>
                    <a:pt x="1297" y="2624"/>
                    <a:pt x="1408" y="2624"/>
                  </a:cubicBezTo>
                  <a:cubicBezTo>
                    <a:pt x="1528" y="2624"/>
                    <a:pt x="1640" y="2593"/>
                    <a:pt x="1726" y="2532"/>
                  </a:cubicBezTo>
                  <a:cubicBezTo>
                    <a:pt x="1897" y="2418"/>
                    <a:pt x="1954" y="2252"/>
                    <a:pt x="1954" y="2147"/>
                  </a:cubicBezTo>
                  <a:cubicBezTo>
                    <a:pt x="1954" y="2042"/>
                    <a:pt x="1917" y="1989"/>
                    <a:pt x="1911" y="1989"/>
                  </a:cubicBezTo>
                  <a:cubicBezTo>
                    <a:pt x="1910" y="1989"/>
                    <a:pt x="1910" y="1989"/>
                    <a:pt x="1910" y="1989"/>
                  </a:cubicBezTo>
                  <a:cubicBezTo>
                    <a:pt x="1902" y="1989"/>
                    <a:pt x="1924" y="2046"/>
                    <a:pt x="1910" y="2142"/>
                  </a:cubicBezTo>
                  <a:cubicBezTo>
                    <a:pt x="1893" y="2235"/>
                    <a:pt x="1831" y="2378"/>
                    <a:pt x="1683" y="2461"/>
                  </a:cubicBezTo>
                  <a:cubicBezTo>
                    <a:pt x="1616" y="2503"/>
                    <a:pt x="1529" y="2525"/>
                    <a:pt x="1435" y="2525"/>
                  </a:cubicBezTo>
                  <a:cubicBezTo>
                    <a:pt x="1332" y="2525"/>
                    <a:pt x="1220" y="2499"/>
                    <a:pt x="1115" y="2445"/>
                  </a:cubicBezTo>
                  <a:cubicBezTo>
                    <a:pt x="914" y="2344"/>
                    <a:pt x="748" y="2134"/>
                    <a:pt x="608" y="1898"/>
                  </a:cubicBezTo>
                  <a:cubicBezTo>
                    <a:pt x="328" y="1426"/>
                    <a:pt x="193" y="936"/>
                    <a:pt x="127" y="583"/>
                  </a:cubicBezTo>
                  <a:cubicBezTo>
                    <a:pt x="63" y="227"/>
                    <a:pt x="58" y="1"/>
                    <a:pt x="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90897" y="2826977"/>
              <a:ext cx="205087" cy="1628251"/>
            </a:xfrm>
            <a:custGeom>
              <a:avLst/>
              <a:gdLst/>
              <a:ahLst/>
              <a:cxnLst/>
              <a:rect l="l" t="t" r="r" b="b"/>
              <a:pathLst>
                <a:path w="4499" h="35719" extrusionOk="0">
                  <a:moveTo>
                    <a:pt x="1" y="0"/>
                  </a:moveTo>
                  <a:lnTo>
                    <a:pt x="640" y="35718"/>
                  </a:lnTo>
                  <a:cubicBezTo>
                    <a:pt x="640" y="35718"/>
                    <a:pt x="3930" y="24019"/>
                    <a:pt x="4214" y="19308"/>
                  </a:cubicBezTo>
                  <a:cubicBezTo>
                    <a:pt x="4498" y="14593"/>
                    <a:pt x="1"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477919" y="2696154"/>
              <a:ext cx="441491" cy="1776418"/>
            </a:xfrm>
            <a:custGeom>
              <a:avLst/>
              <a:gdLst/>
              <a:ahLst/>
              <a:cxnLst/>
              <a:rect l="l" t="t" r="r" b="b"/>
              <a:pathLst>
                <a:path w="9685" h="38742" extrusionOk="0">
                  <a:moveTo>
                    <a:pt x="8347" y="0"/>
                  </a:moveTo>
                  <a:lnTo>
                    <a:pt x="2146" y="162"/>
                  </a:lnTo>
                  <a:cubicBezTo>
                    <a:pt x="2145" y="162"/>
                    <a:pt x="2145" y="162"/>
                    <a:pt x="2144" y="162"/>
                  </a:cubicBezTo>
                  <a:cubicBezTo>
                    <a:pt x="2028" y="162"/>
                    <a:pt x="74" y="3039"/>
                    <a:pt x="9" y="5519"/>
                  </a:cubicBezTo>
                  <a:cubicBezTo>
                    <a:pt x="1" y="5759"/>
                    <a:pt x="13" y="6009"/>
                    <a:pt x="35" y="6253"/>
                  </a:cubicBezTo>
                  <a:cubicBezTo>
                    <a:pt x="114" y="7123"/>
                    <a:pt x="332" y="7980"/>
                    <a:pt x="656" y="8793"/>
                  </a:cubicBezTo>
                  <a:cubicBezTo>
                    <a:pt x="2321" y="13001"/>
                    <a:pt x="4043" y="17996"/>
                    <a:pt x="4069" y="19132"/>
                  </a:cubicBezTo>
                  <a:cubicBezTo>
                    <a:pt x="4156" y="22633"/>
                    <a:pt x="4842" y="38741"/>
                    <a:pt x="4842" y="38741"/>
                  </a:cubicBezTo>
                  <a:lnTo>
                    <a:pt x="9685" y="38400"/>
                  </a:lnTo>
                  <a:lnTo>
                    <a:pt x="9527" y="19132"/>
                  </a:lnTo>
                  <a:lnTo>
                    <a:pt x="83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260975" y="2710052"/>
              <a:ext cx="102840" cy="1755934"/>
            </a:xfrm>
            <a:custGeom>
              <a:avLst/>
              <a:gdLst/>
              <a:ahLst/>
              <a:cxnLst/>
              <a:rect l="l" t="t" r="r" b="b"/>
              <a:pathLst>
                <a:path w="2256" h="38520" extrusionOk="0">
                  <a:moveTo>
                    <a:pt x="32" y="0"/>
                  </a:moveTo>
                  <a:cubicBezTo>
                    <a:pt x="31" y="0"/>
                    <a:pt x="31" y="1"/>
                    <a:pt x="31" y="1"/>
                  </a:cubicBezTo>
                  <a:cubicBezTo>
                    <a:pt x="31" y="1"/>
                    <a:pt x="31" y="1"/>
                    <a:pt x="31" y="1"/>
                  </a:cubicBezTo>
                  <a:cubicBezTo>
                    <a:pt x="33" y="1"/>
                    <a:pt x="34" y="2"/>
                    <a:pt x="36" y="4"/>
                  </a:cubicBezTo>
                  <a:lnTo>
                    <a:pt x="36" y="4"/>
                  </a:lnTo>
                  <a:cubicBezTo>
                    <a:pt x="34" y="2"/>
                    <a:pt x="33" y="0"/>
                    <a:pt x="32" y="0"/>
                  </a:cubicBezTo>
                  <a:close/>
                  <a:moveTo>
                    <a:pt x="36" y="4"/>
                  </a:moveTo>
                  <a:cubicBezTo>
                    <a:pt x="46" y="29"/>
                    <a:pt x="53" y="165"/>
                    <a:pt x="53" y="389"/>
                  </a:cubicBezTo>
                  <a:cubicBezTo>
                    <a:pt x="57" y="647"/>
                    <a:pt x="57" y="1023"/>
                    <a:pt x="57" y="1512"/>
                  </a:cubicBezTo>
                  <a:cubicBezTo>
                    <a:pt x="61" y="2492"/>
                    <a:pt x="0" y="3908"/>
                    <a:pt x="61" y="5655"/>
                  </a:cubicBezTo>
                  <a:cubicBezTo>
                    <a:pt x="79" y="6092"/>
                    <a:pt x="93" y="6547"/>
                    <a:pt x="131" y="7023"/>
                  </a:cubicBezTo>
                  <a:cubicBezTo>
                    <a:pt x="158" y="7500"/>
                    <a:pt x="202" y="7993"/>
                    <a:pt x="254" y="8505"/>
                  </a:cubicBezTo>
                  <a:cubicBezTo>
                    <a:pt x="359" y="9527"/>
                    <a:pt x="503" y="10620"/>
                    <a:pt x="682" y="11760"/>
                  </a:cubicBezTo>
                  <a:cubicBezTo>
                    <a:pt x="865" y="12902"/>
                    <a:pt x="1071" y="14098"/>
                    <a:pt x="1241" y="15344"/>
                  </a:cubicBezTo>
                  <a:cubicBezTo>
                    <a:pt x="1416" y="16585"/>
                    <a:pt x="1556" y="17884"/>
                    <a:pt x="1626" y="19211"/>
                  </a:cubicBezTo>
                  <a:cubicBezTo>
                    <a:pt x="1705" y="20544"/>
                    <a:pt x="1687" y="21847"/>
                    <a:pt x="1713" y="23106"/>
                  </a:cubicBezTo>
                  <a:cubicBezTo>
                    <a:pt x="1735" y="24364"/>
                    <a:pt x="1761" y="25575"/>
                    <a:pt x="1797" y="26728"/>
                  </a:cubicBezTo>
                  <a:cubicBezTo>
                    <a:pt x="1870" y="29040"/>
                    <a:pt x="1954" y="31120"/>
                    <a:pt x="2023" y="32868"/>
                  </a:cubicBezTo>
                  <a:cubicBezTo>
                    <a:pt x="2164" y="36295"/>
                    <a:pt x="2243" y="38205"/>
                    <a:pt x="2255" y="38519"/>
                  </a:cubicBezTo>
                  <a:cubicBezTo>
                    <a:pt x="2255" y="38519"/>
                    <a:pt x="2251" y="38383"/>
                    <a:pt x="2247" y="38126"/>
                  </a:cubicBezTo>
                  <a:cubicBezTo>
                    <a:pt x="2237" y="37864"/>
                    <a:pt x="2225" y="37487"/>
                    <a:pt x="2211" y="37003"/>
                  </a:cubicBezTo>
                  <a:cubicBezTo>
                    <a:pt x="2172" y="36019"/>
                    <a:pt x="2124" y="34607"/>
                    <a:pt x="2059" y="32864"/>
                  </a:cubicBezTo>
                  <a:cubicBezTo>
                    <a:pt x="1993" y="31120"/>
                    <a:pt x="1910" y="29040"/>
                    <a:pt x="1840" y="26728"/>
                  </a:cubicBezTo>
                  <a:cubicBezTo>
                    <a:pt x="1809" y="25575"/>
                    <a:pt x="1779" y="24360"/>
                    <a:pt x="1761" y="23106"/>
                  </a:cubicBezTo>
                  <a:cubicBezTo>
                    <a:pt x="1735" y="21847"/>
                    <a:pt x="1753" y="20544"/>
                    <a:pt x="1674" y="19211"/>
                  </a:cubicBezTo>
                  <a:cubicBezTo>
                    <a:pt x="1600" y="17878"/>
                    <a:pt x="1464" y="16581"/>
                    <a:pt x="1289" y="15335"/>
                  </a:cubicBezTo>
                  <a:cubicBezTo>
                    <a:pt x="1115" y="14090"/>
                    <a:pt x="905" y="12892"/>
                    <a:pt x="726" y="11752"/>
                  </a:cubicBezTo>
                  <a:cubicBezTo>
                    <a:pt x="542" y="10611"/>
                    <a:pt x="398" y="9523"/>
                    <a:pt x="293" y="8505"/>
                  </a:cubicBezTo>
                  <a:cubicBezTo>
                    <a:pt x="240" y="7993"/>
                    <a:pt x="192" y="7500"/>
                    <a:pt x="166" y="7023"/>
                  </a:cubicBezTo>
                  <a:cubicBezTo>
                    <a:pt x="127" y="6547"/>
                    <a:pt x="113" y="6088"/>
                    <a:pt x="93" y="5651"/>
                  </a:cubicBezTo>
                  <a:cubicBezTo>
                    <a:pt x="26" y="3908"/>
                    <a:pt x="83" y="2492"/>
                    <a:pt x="75" y="1512"/>
                  </a:cubicBezTo>
                  <a:cubicBezTo>
                    <a:pt x="75" y="592"/>
                    <a:pt x="63" y="54"/>
                    <a:pt x="36"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258422" y="4440821"/>
              <a:ext cx="221999" cy="33505"/>
            </a:xfrm>
            <a:custGeom>
              <a:avLst/>
              <a:gdLst/>
              <a:ahLst/>
              <a:cxnLst/>
              <a:rect l="l" t="t" r="r" b="b"/>
              <a:pathLst>
                <a:path w="4870" h="735" extrusionOk="0">
                  <a:moveTo>
                    <a:pt x="1" y="1"/>
                  </a:moveTo>
                  <a:lnTo>
                    <a:pt x="1" y="735"/>
                  </a:lnTo>
                  <a:lnTo>
                    <a:pt x="4870" y="735"/>
                  </a:lnTo>
                  <a:lnTo>
                    <a:pt x="487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245841" y="2706496"/>
              <a:ext cx="2462" cy="10348"/>
            </a:xfrm>
            <a:custGeom>
              <a:avLst/>
              <a:gdLst/>
              <a:ahLst/>
              <a:cxnLst/>
              <a:rect l="l" t="t" r="r" b="b"/>
              <a:pathLst>
                <a:path w="54" h="227" extrusionOk="0">
                  <a:moveTo>
                    <a:pt x="23" y="0"/>
                  </a:moveTo>
                  <a:cubicBezTo>
                    <a:pt x="9" y="0"/>
                    <a:pt x="1" y="53"/>
                    <a:pt x="5" y="113"/>
                  </a:cubicBezTo>
                  <a:cubicBezTo>
                    <a:pt x="5" y="174"/>
                    <a:pt x="17" y="227"/>
                    <a:pt x="31" y="227"/>
                  </a:cubicBezTo>
                  <a:cubicBezTo>
                    <a:pt x="44" y="223"/>
                    <a:pt x="53" y="174"/>
                    <a:pt x="49" y="113"/>
                  </a:cubicBezTo>
                  <a:cubicBezTo>
                    <a:pt x="49" y="53"/>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245248" y="2727009"/>
              <a:ext cx="2416" cy="10165"/>
            </a:xfrm>
            <a:custGeom>
              <a:avLst/>
              <a:gdLst/>
              <a:ahLst/>
              <a:cxnLst/>
              <a:rect l="l" t="t" r="r" b="b"/>
              <a:pathLst>
                <a:path w="53" h="223" extrusionOk="0">
                  <a:moveTo>
                    <a:pt x="22" y="0"/>
                  </a:moveTo>
                  <a:cubicBezTo>
                    <a:pt x="10" y="0"/>
                    <a:pt x="0" y="48"/>
                    <a:pt x="4" y="113"/>
                  </a:cubicBezTo>
                  <a:cubicBezTo>
                    <a:pt x="4" y="174"/>
                    <a:pt x="18" y="223"/>
                    <a:pt x="31" y="223"/>
                  </a:cubicBezTo>
                  <a:cubicBezTo>
                    <a:pt x="44" y="223"/>
                    <a:pt x="53" y="174"/>
                    <a:pt x="49" y="109"/>
                  </a:cubicBezTo>
                  <a:cubicBezTo>
                    <a:pt x="49"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244655" y="2747295"/>
              <a:ext cx="2462" cy="10393"/>
            </a:xfrm>
            <a:custGeom>
              <a:avLst/>
              <a:gdLst/>
              <a:ahLst/>
              <a:cxnLst/>
              <a:rect l="l" t="t" r="r" b="b"/>
              <a:pathLst>
                <a:path w="54" h="228" extrusionOk="0">
                  <a:moveTo>
                    <a:pt x="23" y="1"/>
                  </a:moveTo>
                  <a:cubicBezTo>
                    <a:pt x="9" y="5"/>
                    <a:pt x="1" y="53"/>
                    <a:pt x="5" y="114"/>
                  </a:cubicBezTo>
                  <a:cubicBezTo>
                    <a:pt x="5" y="175"/>
                    <a:pt x="18" y="227"/>
                    <a:pt x="31" y="227"/>
                  </a:cubicBezTo>
                  <a:cubicBezTo>
                    <a:pt x="44" y="227"/>
                    <a:pt x="53" y="175"/>
                    <a:pt x="49" y="114"/>
                  </a:cubicBezTo>
                  <a:cubicBezTo>
                    <a:pt x="49" y="53"/>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44063" y="2767808"/>
              <a:ext cx="2416" cy="10211"/>
            </a:xfrm>
            <a:custGeom>
              <a:avLst/>
              <a:gdLst/>
              <a:ahLst/>
              <a:cxnLst/>
              <a:rect l="l" t="t" r="r" b="b"/>
              <a:pathLst>
                <a:path w="53" h="224" extrusionOk="0">
                  <a:moveTo>
                    <a:pt x="23" y="1"/>
                  </a:moveTo>
                  <a:cubicBezTo>
                    <a:pt x="10" y="1"/>
                    <a:pt x="0" y="53"/>
                    <a:pt x="5" y="114"/>
                  </a:cubicBezTo>
                  <a:cubicBezTo>
                    <a:pt x="5" y="176"/>
                    <a:pt x="18" y="223"/>
                    <a:pt x="31" y="223"/>
                  </a:cubicBezTo>
                  <a:cubicBezTo>
                    <a:pt x="45" y="223"/>
                    <a:pt x="53" y="176"/>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43425" y="2788321"/>
              <a:ext cx="2416" cy="10257"/>
            </a:xfrm>
            <a:custGeom>
              <a:avLst/>
              <a:gdLst/>
              <a:ahLst/>
              <a:cxnLst/>
              <a:rect l="l" t="t" r="r" b="b"/>
              <a:pathLst>
                <a:path w="53" h="225" extrusionOk="0">
                  <a:moveTo>
                    <a:pt x="24" y="1"/>
                  </a:moveTo>
                  <a:cubicBezTo>
                    <a:pt x="23" y="1"/>
                    <a:pt x="23" y="1"/>
                    <a:pt x="22" y="1"/>
                  </a:cubicBezTo>
                  <a:cubicBezTo>
                    <a:pt x="9" y="1"/>
                    <a:pt x="0" y="49"/>
                    <a:pt x="4" y="110"/>
                  </a:cubicBezTo>
                  <a:cubicBezTo>
                    <a:pt x="4" y="176"/>
                    <a:pt x="17" y="224"/>
                    <a:pt x="31" y="224"/>
                  </a:cubicBezTo>
                  <a:cubicBezTo>
                    <a:pt x="43" y="224"/>
                    <a:pt x="53" y="172"/>
                    <a:pt x="48" y="110"/>
                  </a:cubicBezTo>
                  <a:cubicBezTo>
                    <a:pt x="48" y="51"/>
                    <a:pt x="36" y="1"/>
                    <a:pt x="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42878" y="2808652"/>
              <a:ext cx="2462" cy="10257"/>
            </a:xfrm>
            <a:custGeom>
              <a:avLst/>
              <a:gdLst/>
              <a:ahLst/>
              <a:cxnLst/>
              <a:rect l="l" t="t" r="r" b="b"/>
              <a:pathLst>
                <a:path w="54" h="225" extrusionOk="0">
                  <a:moveTo>
                    <a:pt x="23" y="1"/>
                  </a:moveTo>
                  <a:cubicBezTo>
                    <a:pt x="10" y="1"/>
                    <a:pt x="1" y="53"/>
                    <a:pt x="5" y="114"/>
                  </a:cubicBezTo>
                  <a:cubicBezTo>
                    <a:pt x="5" y="173"/>
                    <a:pt x="18" y="224"/>
                    <a:pt x="30" y="224"/>
                  </a:cubicBezTo>
                  <a:cubicBezTo>
                    <a:pt x="30" y="224"/>
                    <a:pt x="31" y="224"/>
                    <a:pt x="31" y="224"/>
                  </a:cubicBezTo>
                  <a:cubicBezTo>
                    <a:pt x="45" y="224"/>
                    <a:pt x="53" y="176"/>
                    <a:pt x="49" y="114"/>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42239" y="2829165"/>
              <a:ext cx="2416" cy="10211"/>
            </a:xfrm>
            <a:custGeom>
              <a:avLst/>
              <a:gdLst/>
              <a:ahLst/>
              <a:cxnLst/>
              <a:rect l="l" t="t" r="r" b="b"/>
              <a:pathLst>
                <a:path w="53" h="224" extrusionOk="0">
                  <a:moveTo>
                    <a:pt x="22" y="1"/>
                  </a:moveTo>
                  <a:cubicBezTo>
                    <a:pt x="9" y="1"/>
                    <a:pt x="0" y="49"/>
                    <a:pt x="5" y="115"/>
                  </a:cubicBezTo>
                  <a:cubicBezTo>
                    <a:pt x="5" y="176"/>
                    <a:pt x="17" y="224"/>
                    <a:pt x="31" y="224"/>
                  </a:cubicBezTo>
                  <a:cubicBezTo>
                    <a:pt x="43" y="224"/>
                    <a:pt x="53" y="171"/>
                    <a:pt x="49" y="110"/>
                  </a:cubicBezTo>
                  <a:cubicBezTo>
                    <a:pt x="49"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41692" y="2849496"/>
              <a:ext cx="2462" cy="10393"/>
            </a:xfrm>
            <a:custGeom>
              <a:avLst/>
              <a:gdLst/>
              <a:ahLst/>
              <a:cxnLst/>
              <a:rect l="l" t="t" r="r" b="b"/>
              <a:pathLst>
                <a:path w="54" h="228" extrusionOk="0">
                  <a:moveTo>
                    <a:pt x="23" y="0"/>
                  </a:moveTo>
                  <a:cubicBezTo>
                    <a:pt x="10" y="0"/>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41054" y="2870009"/>
              <a:ext cx="2416" cy="10211"/>
            </a:xfrm>
            <a:custGeom>
              <a:avLst/>
              <a:gdLst/>
              <a:ahLst/>
              <a:cxnLst/>
              <a:rect l="l" t="t" r="r" b="b"/>
              <a:pathLst>
                <a:path w="53" h="224" extrusionOk="0">
                  <a:moveTo>
                    <a:pt x="23" y="0"/>
                  </a:moveTo>
                  <a:cubicBezTo>
                    <a:pt x="9" y="0"/>
                    <a:pt x="1" y="53"/>
                    <a:pt x="5" y="115"/>
                  </a:cubicBezTo>
                  <a:cubicBezTo>
                    <a:pt x="5" y="175"/>
                    <a:pt x="17" y="224"/>
                    <a:pt x="31" y="224"/>
                  </a:cubicBezTo>
                  <a:cubicBezTo>
                    <a:pt x="44" y="224"/>
                    <a:pt x="53" y="175"/>
                    <a:pt x="49" y="110"/>
                  </a:cubicBezTo>
                  <a:cubicBezTo>
                    <a:pt x="49" y="48"/>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0462" y="2890295"/>
              <a:ext cx="2416" cy="10439"/>
            </a:xfrm>
            <a:custGeom>
              <a:avLst/>
              <a:gdLst/>
              <a:ahLst/>
              <a:cxnLst/>
              <a:rect l="l" t="t" r="r" b="b"/>
              <a:pathLst>
                <a:path w="53" h="229" extrusionOk="0">
                  <a:moveTo>
                    <a:pt x="22" y="1"/>
                  </a:moveTo>
                  <a:cubicBezTo>
                    <a:pt x="10" y="6"/>
                    <a:pt x="0" y="53"/>
                    <a:pt x="4" y="115"/>
                  </a:cubicBezTo>
                  <a:cubicBezTo>
                    <a:pt x="4" y="176"/>
                    <a:pt x="18" y="229"/>
                    <a:pt x="31" y="229"/>
                  </a:cubicBezTo>
                  <a:cubicBezTo>
                    <a:pt x="44" y="229"/>
                    <a:pt x="53" y="176"/>
                    <a:pt x="48" y="115"/>
                  </a:cubicBezTo>
                  <a:cubicBezTo>
                    <a:pt x="48" y="53"/>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39869" y="2910853"/>
              <a:ext cx="2462" cy="10211"/>
            </a:xfrm>
            <a:custGeom>
              <a:avLst/>
              <a:gdLst/>
              <a:ahLst/>
              <a:cxnLst/>
              <a:rect l="l" t="t" r="r" b="b"/>
              <a:pathLst>
                <a:path w="54" h="224" extrusionOk="0">
                  <a:moveTo>
                    <a:pt x="23" y="1"/>
                  </a:moveTo>
                  <a:cubicBezTo>
                    <a:pt x="9" y="1"/>
                    <a:pt x="1" y="53"/>
                    <a:pt x="5" y="114"/>
                  </a:cubicBezTo>
                  <a:cubicBezTo>
                    <a:pt x="5" y="175"/>
                    <a:pt x="18" y="223"/>
                    <a:pt x="31" y="223"/>
                  </a:cubicBezTo>
                  <a:cubicBezTo>
                    <a:pt x="44" y="223"/>
                    <a:pt x="53" y="175"/>
                    <a:pt x="49" y="114"/>
                  </a:cubicBezTo>
                  <a:cubicBezTo>
                    <a:pt x="49" y="48"/>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39459" y="2931367"/>
              <a:ext cx="2051" cy="10211"/>
            </a:xfrm>
            <a:custGeom>
              <a:avLst/>
              <a:gdLst/>
              <a:ahLst/>
              <a:cxnLst/>
              <a:rect l="l" t="t" r="r" b="b"/>
              <a:pathLst>
                <a:path w="45" h="224" extrusionOk="0">
                  <a:moveTo>
                    <a:pt x="22" y="1"/>
                  </a:moveTo>
                  <a:cubicBezTo>
                    <a:pt x="9" y="1"/>
                    <a:pt x="0" y="49"/>
                    <a:pt x="0" y="110"/>
                  </a:cubicBezTo>
                  <a:cubicBezTo>
                    <a:pt x="0" y="175"/>
                    <a:pt x="9" y="223"/>
                    <a:pt x="22" y="223"/>
                  </a:cubicBezTo>
                  <a:cubicBezTo>
                    <a:pt x="35" y="223"/>
                    <a:pt x="44" y="175"/>
                    <a:pt x="44" y="110"/>
                  </a:cubicBezTo>
                  <a:cubicBezTo>
                    <a:pt x="44"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39276" y="2951880"/>
              <a:ext cx="2234" cy="10211"/>
            </a:xfrm>
            <a:custGeom>
              <a:avLst/>
              <a:gdLst/>
              <a:ahLst/>
              <a:cxnLst/>
              <a:rect l="l" t="t" r="r" b="b"/>
              <a:pathLst>
                <a:path w="49" h="224" extrusionOk="0">
                  <a:moveTo>
                    <a:pt x="22" y="1"/>
                  </a:moveTo>
                  <a:cubicBezTo>
                    <a:pt x="10" y="1"/>
                    <a:pt x="0" y="49"/>
                    <a:pt x="0" y="110"/>
                  </a:cubicBezTo>
                  <a:cubicBezTo>
                    <a:pt x="0" y="176"/>
                    <a:pt x="14" y="223"/>
                    <a:pt x="27" y="223"/>
                  </a:cubicBezTo>
                  <a:cubicBezTo>
                    <a:pt x="36" y="223"/>
                    <a:pt x="49" y="171"/>
                    <a:pt x="44" y="110"/>
                  </a:cubicBezTo>
                  <a:cubicBezTo>
                    <a:pt x="44" y="49"/>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39094" y="2972211"/>
              <a:ext cx="2416" cy="10439"/>
            </a:xfrm>
            <a:custGeom>
              <a:avLst/>
              <a:gdLst/>
              <a:ahLst/>
              <a:cxnLst/>
              <a:rect l="l" t="t" r="r" b="b"/>
              <a:pathLst>
                <a:path w="53" h="229" extrusionOk="0">
                  <a:moveTo>
                    <a:pt x="27" y="1"/>
                  </a:moveTo>
                  <a:cubicBezTo>
                    <a:pt x="14" y="1"/>
                    <a:pt x="1" y="53"/>
                    <a:pt x="6" y="114"/>
                  </a:cubicBezTo>
                  <a:cubicBezTo>
                    <a:pt x="6" y="176"/>
                    <a:pt x="18" y="228"/>
                    <a:pt x="32" y="228"/>
                  </a:cubicBezTo>
                  <a:cubicBezTo>
                    <a:pt x="45" y="228"/>
                    <a:pt x="53" y="176"/>
                    <a:pt x="53" y="114"/>
                  </a:cubicBezTo>
                  <a:cubicBezTo>
                    <a:pt x="49" y="53"/>
                    <a:pt x="40"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238456" y="2992724"/>
              <a:ext cx="2416" cy="10257"/>
            </a:xfrm>
            <a:custGeom>
              <a:avLst/>
              <a:gdLst/>
              <a:ahLst/>
              <a:cxnLst/>
              <a:rect l="l" t="t" r="r" b="b"/>
              <a:pathLst>
                <a:path w="53" h="225" extrusionOk="0">
                  <a:moveTo>
                    <a:pt x="22" y="1"/>
                  </a:moveTo>
                  <a:cubicBezTo>
                    <a:pt x="9" y="1"/>
                    <a:pt x="0" y="53"/>
                    <a:pt x="4" y="114"/>
                  </a:cubicBezTo>
                  <a:cubicBezTo>
                    <a:pt x="4" y="173"/>
                    <a:pt x="17" y="224"/>
                    <a:pt x="29" y="224"/>
                  </a:cubicBezTo>
                  <a:cubicBezTo>
                    <a:pt x="30" y="224"/>
                    <a:pt x="30" y="224"/>
                    <a:pt x="31" y="224"/>
                  </a:cubicBezTo>
                  <a:cubicBezTo>
                    <a:pt x="44" y="224"/>
                    <a:pt x="53" y="176"/>
                    <a:pt x="53" y="114"/>
                  </a:cubicBezTo>
                  <a:cubicBezTo>
                    <a:pt x="48"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237635" y="3013237"/>
              <a:ext cx="2416" cy="10211"/>
            </a:xfrm>
            <a:custGeom>
              <a:avLst/>
              <a:gdLst/>
              <a:ahLst/>
              <a:cxnLst/>
              <a:rect l="l" t="t" r="r" b="b"/>
              <a:pathLst>
                <a:path w="53" h="224" extrusionOk="0">
                  <a:moveTo>
                    <a:pt x="21" y="1"/>
                  </a:moveTo>
                  <a:cubicBezTo>
                    <a:pt x="8" y="1"/>
                    <a:pt x="0" y="53"/>
                    <a:pt x="4" y="115"/>
                  </a:cubicBezTo>
                  <a:cubicBezTo>
                    <a:pt x="8" y="176"/>
                    <a:pt x="21" y="224"/>
                    <a:pt x="35" y="224"/>
                  </a:cubicBezTo>
                  <a:cubicBezTo>
                    <a:pt x="47" y="224"/>
                    <a:pt x="52" y="171"/>
                    <a:pt x="52" y="110"/>
                  </a:cubicBezTo>
                  <a:cubicBezTo>
                    <a:pt x="47" y="49"/>
                    <a:pt x="35" y="1"/>
                    <a:pt x="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236450" y="3033568"/>
              <a:ext cx="2416" cy="10393"/>
            </a:xfrm>
            <a:custGeom>
              <a:avLst/>
              <a:gdLst/>
              <a:ahLst/>
              <a:cxnLst/>
              <a:rect l="l" t="t" r="r" b="b"/>
              <a:pathLst>
                <a:path w="53" h="228" extrusionOk="0">
                  <a:moveTo>
                    <a:pt x="17" y="0"/>
                  </a:moveTo>
                  <a:cubicBezTo>
                    <a:pt x="4" y="4"/>
                    <a:pt x="0" y="53"/>
                    <a:pt x="0" y="115"/>
                  </a:cubicBezTo>
                  <a:cubicBezTo>
                    <a:pt x="4" y="180"/>
                    <a:pt x="17" y="228"/>
                    <a:pt x="31" y="228"/>
                  </a:cubicBezTo>
                  <a:cubicBezTo>
                    <a:pt x="43" y="228"/>
                    <a:pt x="53" y="175"/>
                    <a:pt x="47" y="115"/>
                  </a:cubicBezTo>
                  <a:cubicBezTo>
                    <a:pt x="43" y="53"/>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235265" y="3054081"/>
              <a:ext cx="2416" cy="10211"/>
            </a:xfrm>
            <a:custGeom>
              <a:avLst/>
              <a:gdLst/>
              <a:ahLst/>
              <a:cxnLst/>
              <a:rect l="l" t="t" r="r" b="b"/>
              <a:pathLst>
                <a:path w="53" h="224" extrusionOk="0">
                  <a:moveTo>
                    <a:pt x="17" y="0"/>
                  </a:moveTo>
                  <a:cubicBezTo>
                    <a:pt x="5" y="0"/>
                    <a:pt x="0" y="53"/>
                    <a:pt x="5" y="115"/>
                  </a:cubicBezTo>
                  <a:cubicBezTo>
                    <a:pt x="9" y="175"/>
                    <a:pt x="21" y="224"/>
                    <a:pt x="35" y="224"/>
                  </a:cubicBezTo>
                  <a:cubicBezTo>
                    <a:pt x="48" y="224"/>
                    <a:pt x="53" y="171"/>
                    <a:pt x="48" y="110"/>
                  </a:cubicBezTo>
                  <a:cubicBezTo>
                    <a:pt x="43" y="48"/>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233897" y="3074367"/>
              <a:ext cx="2644" cy="10439"/>
            </a:xfrm>
            <a:custGeom>
              <a:avLst/>
              <a:gdLst/>
              <a:ahLst/>
              <a:cxnLst/>
              <a:rect l="l" t="t" r="r" b="b"/>
              <a:pathLst>
                <a:path w="58" h="229" extrusionOk="0">
                  <a:moveTo>
                    <a:pt x="18" y="1"/>
                  </a:moveTo>
                  <a:cubicBezTo>
                    <a:pt x="9" y="6"/>
                    <a:pt x="1" y="53"/>
                    <a:pt x="5" y="115"/>
                  </a:cubicBezTo>
                  <a:cubicBezTo>
                    <a:pt x="9" y="180"/>
                    <a:pt x="27" y="229"/>
                    <a:pt x="36" y="229"/>
                  </a:cubicBezTo>
                  <a:cubicBezTo>
                    <a:pt x="49" y="224"/>
                    <a:pt x="58" y="176"/>
                    <a:pt x="53" y="115"/>
                  </a:cubicBezTo>
                  <a:cubicBezTo>
                    <a:pt x="49" y="49"/>
                    <a:pt x="31" y="1"/>
                    <a:pt x="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232302" y="3094925"/>
              <a:ext cx="2826" cy="10211"/>
            </a:xfrm>
            <a:custGeom>
              <a:avLst/>
              <a:gdLst/>
              <a:ahLst/>
              <a:cxnLst/>
              <a:rect l="l" t="t" r="r" b="b"/>
              <a:pathLst>
                <a:path w="62" h="224" extrusionOk="0">
                  <a:moveTo>
                    <a:pt x="23" y="1"/>
                  </a:moveTo>
                  <a:cubicBezTo>
                    <a:pt x="9" y="1"/>
                    <a:pt x="1" y="53"/>
                    <a:pt x="9" y="114"/>
                  </a:cubicBezTo>
                  <a:cubicBezTo>
                    <a:pt x="14" y="175"/>
                    <a:pt x="27" y="223"/>
                    <a:pt x="40" y="223"/>
                  </a:cubicBezTo>
                  <a:cubicBezTo>
                    <a:pt x="53" y="223"/>
                    <a:pt x="61" y="171"/>
                    <a:pt x="53" y="110"/>
                  </a:cubicBezTo>
                  <a:cubicBezTo>
                    <a:pt x="49" y="48"/>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230296" y="3115256"/>
              <a:ext cx="2826" cy="10211"/>
            </a:xfrm>
            <a:custGeom>
              <a:avLst/>
              <a:gdLst/>
              <a:ahLst/>
              <a:cxnLst/>
              <a:rect l="l" t="t" r="r" b="b"/>
              <a:pathLst>
                <a:path w="62" h="224" extrusionOk="0">
                  <a:moveTo>
                    <a:pt x="17" y="1"/>
                  </a:moveTo>
                  <a:cubicBezTo>
                    <a:pt x="5" y="1"/>
                    <a:pt x="1" y="53"/>
                    <a:pt x="9" y="114"/>
                  </a:cubicBezTo>
                  <a:cubicBezTo>
                    <a:pt x="13" y="175"/>
                    <a:pt x="31" y="223"/>
                    <a:pt x="39" y="223"/>
                  </a:cubicBezTo>
                  <a:cubicBezTo>
                    <a:pt x="53" y="223"/>
                    <a:pt x="61" y="171"/>
                    <a:pt x="53" y="110"/>
                  </a:cubicBezTo>
                  <a:cubicBezTo>
                    <a:pt x="49" y="48"/>
                    <a:pt x="31" y="1"/>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228108" y="3135587"/>
              <a:ext cx="2826" cy="10165"/>
            </a:xfrm>
            <a:custGeom>
              <a:avLst/>
              <a:gdLst/>
              <a:ahLst/>
              <a:cxnLst/>
              <a:rect l="l" t="t" r="r" b="b"/>
              <a:pathLst>
                <a:path w="62" h="223" extrusionOk="0">
                  <a:moveTo>
                    <a:pt x="18" y="0"/>
                  </a:moveTo>
                  <a:cubicBezTo>
                    <a:pt x="5" y="0"/>
                    <a:pt x="1" y="53"/>
                    <a:pt x="5" y="114"/>
                  </a:cubicBezTo>
                  <a:cubicBezTo>
                    <a:pt x="13" y="175"/>
                    <a:pt x="31" y="223"/>
                    <a:pt x="44" y="223"/>
                  </a:cubicBezTo>
                  <a:cubicBezTo>
                    <a:pt x="57" y="223"/>
                    <a:pt x="62" y="170"/>
                    <a:pt x="53" y="110"/>
                  </a:cubicBezTo>
                  <a:cubicBezTo>
                    <a:pt x="48" y="48"/>
                    <a:pt x="31"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225692" y="3155918"/>
              <a:ext cx="2826" cy="10165"/>
            </a:xfrm>
            <a:custGeom>
              <a:avLst/>
              <a:gdLst/>
              <a:ahLst/>
              <a:cxnLst/>
              <a:rect l="l" t="t" r="r" b="b"/>
              <a:pathLst>
                <a:path w="62" h="223" extrusionOk="0">
                  <a:moveTo>
                    <a:pt x="17" y="0"/>
                  </a:moveTo>
                  <a:cubicBezTo>
                    <a:pt x="4" y="0"/>
                    <a:pt x="0" y="53"/>
                    <a:pt x="4" y="114"/>
                  </a:cubicBezTo>
                  <a:cubicBezTo>
                    <a:pt x="13" y="174"/>
                    <a:pt x="31" y="223"/>
                    <a:pt x="43" y="223"/>
                  </a:cubicBezTo>
                  <a:cubicBezTo>
                    <a:pt x="57" y="218"/>
                    <a:pt x="61" y="170"/>
                    <a:pt x="53" y="109"/>
                  </a:cubicBezTo>
                  <a:cubicBezTo>
                    <a:pt x="43" y="47"/>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23139" y="3176203"/>
              <a:ext cx="2826" cy="10029"/>
            </a:xfrm>
            <a:custGeom>
              <a:avLst/>
              <a:gdLst/>
              <a:ahLst/>
              <a:cxnLst/>
              <a:rect l="l" t="t" r="r" b="b"/>
              <a:pathLst>
                <a:path w="62" h="220" extrusionOk="0">
                  <a:moveTo>
                    <a:pt x="16" y="1"/>
                  </a:moveTo>
                  <a:cubicBezTo>
                    <a:pt x="15" y="1"/>
                    <a:pt x="14" y="1"/>
                    <a:pt x="13" y="1"/>
                  </a:cubicBezTo>
                  <a:cubicBezTo>
                    <a:pt x="5" y="1"/>
                    <a:pt x="1" y="53"/>
                    <a:pt x="9" y="114"/>
                  </a:cubicBezTo>
                  <a:cubicBezTo>
                    <a:pt x="13" y="173"/>
                    <a:pt x="30" y="219"/>
                    <a:pt x="42" y="219"/>
                  </a:cubicBezTo>
                  <a:cubicBezTo>
                    <a:pt x="43" y="219"/>
                    <a:pt x="43" y="219"/>
                    <a:pt x="44" y="219"/>
                  </a:cubicBezTo>
                  <a:cubicBezTo>
                    <a:pt x="58" y="219"/>
                    <a:pt x="62" y="167"/>
                    <a:pt x="53" y="106"/>
                  </a:cubicBezTo>
                  <a:cubicBezTo>
                    <a:pt x="44" y="47"/>
                    <a:pt x="29" y="1"/>
                    <a:pt x="1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20359" y="3196306"/>
              <a:ext cx="2826" cy="10211"/>
            </a:xfrm>
            <a:custGeom>
              <a:avLst/>
              <a:gdLst/>
              <a:ahLst/>
              <a:cxnLst/>
              <a:rect l="l" t="t" r="r" b="b"/>
              <a:pathLst>
                <a:path w="62" h="224" extrusionOk="0">
                  <a:moveTo>
                    <a:pt x="14" y="1"/>
                  </a:moveTo>
                  <a:cubicBezTo>
                    <a:pt x="1" y="6"/>
                    <a:pt x="1" y="53"/>
                    <a:pt x="9" y="115"/>
                  </a:cubicBezTo>
                  <a:cubicBezTo>
                    <a:pt x="19" y="176"/>
                    <a:pt x="35" y="224"/>
                    <a:pt x="49" y="224"/>
                  </a:cubicBezTo>
                  <a:cubicBezTo>
                    <a:pt x="57" y="220"/>
                    <a:pt x="62" y="171"/>
                    <a:pt x="53" y="111"/>
                  </a:cubicBezTo>
                  <a:cubicBezTo>
                    <a:pt x="45" y="49"/>
                    <a:pt x="27" y="1"/>
                    <a:pt x="1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217578" y="3216455"/>
              <a:ext cx="3054" cy="10211"/>
            </a:xfrm>
            <a:custGeom>
              <a:avLst/>
              <a:gdLst/>
              <a:ahLst/>
              <a:cxnLst/>
              <a:rect l="l" t="t" r="r" b="b"/>
              <a:pathLst>
                <a:path w="67" h="224" extrusionOk="0">
                  <a:moveTo>
                    <a:pt x="18" y="0"/>
                  </a:moveTo>
                  <a:cubicBezTo>
                    <a:pt x="6" y="4"/>
                    <a:pt x="1" y="53"/>
                    <a:pt x="14" y="114"/>
                  </a:cubicBezTo>
                  <a:cubicBezTo>
                    <a:pt x="23" y="175"/>
                    <a:pt x="40" y="223"/>
                    <a:pt x="53" y="223"/>
                  </a:cubicBezTo>
                  <a:cubicBezTo>
                    <a:pt x="67" y="223"/>
                    <a:pt x="67" y="171"/>
                    <a:pt x="58" y="109"/>
                  </a:cubicBezTo>
                  <a:cubicBezTo>
                    <a:pt x="49" y="48"/>
                    <a:pt x="32"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214387" y="3236740"/>
              <a:ext cx="3054" cy="10074"/>
            </a:xfrm>
            <a:custGeom>
              <a:avLst/>
              <a:gdLst/>
              <a:ahLst/>
              <a:cxnLst/>
              <a:rect l="l" t="t" r="r" b="b"/>
              <a:pathLst>
                <a:path w="67" h="221" extrusionOk="0">
                  <a:moveTo>
                    <a:pt x="20" y="1"/>
                  </a:moveTo>
                  <a:cubicBezTo>
                    <a:pt x="19" y="1"/>
                    <a:pt x="19" y="1"/>
                    <a:pt x="19" y="1"/>
                  </a:cubicBezTo>
                  <a:cubicBezTo>
                    <a:pt x="5" y="1"/>
                    <a:pt x="1" y="53"/>
                    <a:pt x="9" y="115"/>
                  </a:cubicBezTo>
                  <a:cubicBezTo>
                    <a:pt x="22" y="174"/>
                    <a:pt x="39" y="220"/>
                    <a:pt x="52" y="220"/>
                  </a:cubicBezTo>
                  <a:cubicBezTo>
                    <a:pt x="52" y="220"/>
                    <a:pt x="53" y="220"/>
                    <a:pt x="53" y="220"/>
                  </a:cubicBezTo>
                  <a:cubicBezTo>
                    <a:pt x="62" y="220"/>
                    <a:pt x="67" y="168"/>
                    <a:pt x="57" y="106"/>
                  </a:cubicBezTo>
                  <a:cubicBezTo>
                    <a:pt x="49" y="47"/>
                    <a:pt x="29"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211151" y="3256889"/>
              <a:ext cx="3009" cy="9983"/>
            </a:xfrm>
            <a:custGeom>
              <a:avLst/>
              <a:gdLst/>
              <a:ahLst/>
              <a:cxnLst/>
              <a:rect l="l" t="t" r="r" b="b"/>
              <a:pathLst>
                <a:path w="66" h="219" extrusionOk="0">
                  <a:moveTo>
                    <a:pt x="19" y="0"/>
                  </a:moveTo>
                  <a:cubicBezTo>
                    <a:pt x="18" y="0"/>
                    <a:pt x="17" y="0"/>
                    <a:pt x="17" y="0"/>
                  </a:cubicBezTo>
                  <a:cubicBezTo>
                    <a:pt x="4" y="0"/>
                    <a:pt x="0" y="53"/>
                    <a:pt x="13" y="114"/>
                  </a:cubicBezTo>
                  <a:cubicBezTo>
                    <a:pt x="22" y="172"/>
                    <a:pt x="37" y="219"/>
                    <a:pt x="50" y="219"/>
                  </a:cubicBezTo>
                  <a:cubicBezTo>
                    <a:pt x="51" y="219"/>
                    <a:pt x="52" y="219"/>
                    <a:pt x="53" y="219"/>
                  </a:cubicBezTo>
                  <a:cubicBezTo>
                    <a:pt x="65" y="219"/>
                    <a:pt x="65" y="166"/>
                    <a:pt x="57" y="105"/>
                  </a:cubicBezTo>
                  <a:cubicBezTo>
                    <a:pt x="49" y="47"/>
                    <a:pt x="32" y="0"/>
                    <a:pt x="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207777" y="3276992"/>
              <a:ext cx="3009" cy="10029"/>
            </a:xfrm>
            <a:custGeom>
              <a:avLst/>
              <a:gdLst/>
              <a:ahLst/>
              <a:cxnLst/>
              <a:rect l="l" t="t" r="r" b="b"/>
              <a:pathLst>
                <a:path w="66" h="220" extrusionOk="0">
                  <a:moveTo>
                    <a:pt x="15" y="1"/>
                  </a:moveTo>
                  <a:cubicBezTo>
                    <a:pt x="14" y="1"/>
                    <a:pt x="14" y="1"/>
                    <a:pt x="13" y="1"/>
                  </a:cubicBezTo>
                  <a:cubicBezTo>
                    <a:pt x="5" y="1"/>
                    <a:pt x="1" y="53"/>
                    <a:pt x="9" y="114"/>
                  </a:cubicBezTo>
                  <a:cubicBezTo>
                    <a:pt x="21" y="174"/>
                    <a:pt x="38" y="219"/>
                    <a:pt x="51" y="219"/>
                  </a:cubicBezTo>
                  <a:cubicBezTo>
                    <a:pt x="52" y="219"/>
                    <a:pt x="52" y="219"/>
                    <a:pt x="53" y="219"/>
                  </a:cubicBezTo>
                  <a:cubicBezTo>
                    <a:pt x="66" y="219"/>
                    <a:pt x="66" y="167"/>
                    <a:pt x="57" y="106"/>
                  </a:cubicBezTo>
                  <a:cubicBezTo>
                    <a:pt x="48" y="47"/>
                    <a:pt x="28" y="1"/>
                    <a:pt x="1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204450" y="3297140"/>
              <a:ext cx="3100" cy="9983"/>
            </a:xfrm>
            <a:custGeom>
              <a:avLst/>
              <a:gdLst/>
              <a:ahLst/>
              <a:cxnLst/>
              <a:rect l="l" t="t" r="r" b="b"/>
              <a:pathLst>
                <a:path w="68" h="219" extrusionOk="0">
                  <a:moveTo>
                    <a:pt x="20" y="0"/>
                  </a:moveTo>
                  <a:cubicBezTo>
                    <a:pt x="20" y="0"/>
                    <a:pt x="19" y="0"/>
                    <a:pt x="19" y="1"/>
                  </a:cubicBezTo>
                  <a:cubicBezTo>
                    <a:pt x="6" y="1"/>
                    <a:pt x="1" y="53"/>
                    <a:pt x="15" y="114"/>
                  </a:cubicBezTo>
                  <a:cubicBezTo>
                    <a:pt x="23" y="172"/>
                    <a:pt x="39" y="219"/>
                    <a:pt x="52" y="219"/>
                  </a:cubicBezTo>
                  <a:cubicBezTo>
                    <a:pt x="52" y="219"/>
                    <a:pt x="53" y="219"/>
                    <a:pt x="53" y="219"/>
                  </a:cubicBezTo>
                  <a:cubicBezTo>
                    <a:pt x="67" y="219"/>
                    <a:pt x="67" y="166"/>
                    <a:pt x="59" y="105"/>
                  </a:cubicBezTo>
                  <a:cubicBezTo>
                    <a:pt x="50" y="46"/>
                    <a:pt x="29"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01031" y="3317243"/>
              <a:ext cx="3237" cy="10029"/>
            </a:xfrm>
            <a:custGeom>
              <a:avLst/>
              <a:gdLst/>
              <a:ahLst/>
              <a:cxnLst/>
              <a:rect l="l" t="t" r="r" b="b"/>
              <a:pathLst>
                <a:path w="71" h="220" extrusionOk="0">
                  <a:moveTo>
                    <a:pt x="20" y="1"/>
                  </a:moveTo>
                  <a:cubicBezTo>
                    <a:pt x="20" y="1"/>
                    <a:pt x="19" y="1"/>
                    <a:pt x="18" y="1"/>
                  </a:cubicBezTo>
                  <a:cubicBezTo>
                    <a:pt x="5" y="1"/>
                    <a:pt x="0" y="54"/>
                    <a:pt x="14" y="114"/>
                  </a:cubicBezTo>
                  <a:cubicBezTo>
                    <a:pt x="22" y="173"/>
                    <a:pt x="39" y="219"/>
                    <a:pt x="51" y="219"/>
                  </a:cubicBezTo>
                  <a:cubicBezTo>
                    <a:pt x="52" y="219"/>
                    <a:pt x="52" y="219"/>
                    <a:pt x="53" y="219"/>
                  </a:cubicBezTo>
                  <a:cubicBezTo>
                    <a:pt x="67" y="219"/>
                    <a:pt x="71" y="167"/>
                    <a:pt x="57" y="106"/>
                  </a:cubicBezTo>
                  <a:cubicBezTo>
                    <a:pt x="49" y="47"/>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197657" y="3337346"/>
              <a:ext cx="3282" cy="10074"/>
            </a:xfrm>
            <a:custGeom>
              <a:avLst/>
              <a:gdLst/>
              <a:ahLst/>
              <a:cxnLst/>
              <a:rect l="l" t="t" r="r" b="b"/>
              <a:pathLst>
                <a:path w="72" h="221" extrusionOk="0">
                  <a:moveTo>
                    <a:pt x="20" y="0"/>
                  </a:moveTo>
                  <a:cubicBezTo>
                    <a:pt x="20" y="0"/>
                    <a:pt x="19" y="0"/>
                    <a:pt x="19" y="1"/>
                  </a:cubicBezTo>
                  <a:cubicBezTo>
                    <a:pt x="5" y="1"/>
                    <a:pt x="1" y="53"/>
                    <a:pt x="15" y="115"/>
                  </a:cubicBezTo>
                  <a:cubicBezTo>
                    <a:pt x="23" y="173"/>
                    <a:pt x="39" y="220"/>
                    <a:pt x="52" y="220"/>
                  </a:cubicBezTo>
                  <a:cubicBezTo>
                    <a:pt x="52" y="220"/>
                    <a:pt x="53" y="220"/>
                    <a:pt x="53" y="220"/>
                  </a:cubicBezTo>
                  <a:cubicBezTo>
                    <a:pt x="67" y="220"/>
                    <a:pt x="71" y="167"/>
                    <a:pt x="58" y="105"/>
                  </a:cubicBezTo>
                  <a:cubicBezTo>
                    <a:pt x="49" y="47"/>
                    <a:pt x="33"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194239" y="3357449"/>
              <a:ext cx="3009" cy="10074"/>
            </a:xfrm>
            <a:custGeom>
              <a:avLst/>
              <a:gdLst/>
              <a:ahLst/>
              <a:cxnLst/>
              <a:rect l="l" t="t" r="r" b="b"/>
              <a:pathLst>
                <a:path w="66" h="221" extrusionOk="0">
                  <a:moveTo>
                    <a:pt x="20" y="1"/>
                  </a:moveTo>
                  <a:cubicBezTo>
                    <a:pt x="19" y="1"/>
                    <a:pt x="19" y="1"/>
                    <a:pt x="18" y="1"/>
                  </a:cubicBezTo>
                  <a:cubicBezTo>
                    <a:pt x="5" y="1"/>
                    <a:pt x="0" y="54"/>
                    <a:pt x="13" y="115"/>
                  </a:cubicBezTo>
                  <a:cubicBezTo>
                    <a:pt x="22" y="174"/>
                    <a:pt x="38" y="221"/>
                    <a:pt x="51" y="221"/>
                  </a:cubicBezTo>
                  <a:cubicBezTo>
                    <a:pt x="52" y="221"/>
                    <a:pt x="52" y="221"/>
                    <a:pt x="53" y="220"/>
                  </a:cubicBezTo>
                  <a:cubicBezTo>
                    <a:pt x="65" y="220"/>
                    <a:pt x="65" y="168"/>
                    <a:pt x="57" y="106"/>
                  </a:cubicBezTo>
                  <a:cubicBezTo>
                    <a:pt x="49" y="48"/>
                    <a:pt x="32"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190865" y="3377598"/>
              <a:ext cx="3009" cy="10029"/>
            </a:xfrm>
            <a:custGeom>
              <a:avLst/>
              <a:gdLst/>
              <a:ahLst/>
              <a:cxnLst/>
              <a:rect l="l" t="t" r="r" b="b"/>
              <a:pathLst>
                <a:path w="66" h="220" extrusionOk="0">
                  <a:moveTo>
                    <a:pt x="15" y="0"/>
                  </a:moveTo>
                  <a:cubicBezTo>
                    <a:pt x="15" y="0"/>
                    <a:pt x="14" y="1"/>
                    <a:pt x="13" y="1"/>
                  </a:cubicBezTo>
                  <a:cubicBezTo>
                    <a:pt x="1" y="1"/>
                    <a:pt x="1" y="53"/>
                    <a:pt x="9" y="114"/>
                  </a:cubicBezTo>
                  <a:cubicBezTo>
                    <a:pt x="17" y="173"/>
                    <a:pt x="34" y="219"/>
                    <a:pt x="47" y="219"/>
                  </a:cubicBezTo>
                  <a:cubicBezTo>
                    <a:pt x="48" y="219"/>
                    <a:pt x="48" y="219"/>
                    <a:pt x="49" y="219"/>
                  </a:cubicBezTo>
                  <a:cubicBezTo>
                    <a:pt x="62" y="219"/>
                    <a:pt x="66" y="166"/>
                    <a:pt x="53" y="106"/>
                  </a:cubicBezTo>
                  <a:cubicBezTo>
                    <a:pt x="44" y="47"/>
                    <a:pt x="28" y="0"/>
                    <a:pt x="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187902" y="3397746"/>
              <a:ext cx="3054" cy="9983"/>
            </a:xfrm>
            <a:custGeom>
              <a:avLst/>
              <a:gdLst/>
              <a:ahLst/>
              <a:cxnLst/>
              <a:rect l="l" t="t" r="r" b="b"/>
              <a:pathLst>
                <a:path w="67" h="219" extrusionOk="0">
                  <a:moveTo>
                    <a:pt x="20" y="0"/>
                  </a:moveTo>
                  <a:cubicBezTo>
                    <a:pt x="20" y="0"/>
                    <a:pt x="19" y="0"/>
                    <a:pt x="19" y="0"/>
                  </a:cubicBezTo>
                  <a:cubicBezTo>
                    <a:pt x="5" y="0"/>
                    <a:pt x="1" y="53"/>
                    <a:pt x="10" y="114"/>
                  </a:cubicBezTo>
                  <a:cubicBezTo>
                    <a:pt x="18" y="173"/>
                    <a:pt x="39" y="219"/>
                    <a:pt x="48" y="219"/>
                  </a:cubicBezTo>
                  <a:cubicBezTo>
                    <a:pt x="48" y="219"/>
                    <a:pt x="49" y="219"/>
                    <a:pt x="49" y="218"/>
                  </a:cubicBezTo>
                  <a:cubicBezTo>
                    <a:pt x="63" y="218"/>
                    <a:pt x="67" y="166"/>
                    <a:pt x="58" y="105"/>
                  </a:cubicBezTo>
                  <a:cubicBezTo>
                    <a:pt x="49" y="47"/>
                    <a:pt x="33"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184894" y="3417849"/>
              <a:ext cx="3009" cy="10029"/>
            </a:xfrm>
            <a:custGeom>
              <a:avLst/>
              <a:gdLst/>
              <a:ahLst/>
              <a:cxnLst/>
              <a:rect l="l" t="t" r="r" b="b"/>
              <a:pathLst>
                <a:path w="66" h="220" extrusionOk="0">
                  <a:moveTo>
                    <a:pt x="19" y="1"/>
                  </a:moveTo>
                  <a:cubicBezTo>
                    <a:pt x="19" y="1"/>
                    <a:pt x="18" y="1"/>
                    <a:pt x="18" y="1"/>
                  </a:cubicBezTo>
                  <a:cubicBezTo>
                    <a:pt x="5" y="1"/>
                    <a:pt x="1" y="53"/>
                    <a:pt x="9" y="114"/>
                  </a:cubicBezTo>
                  <a:cubicBezTo>
                    <a:pt x="17" y="172"/>
                    <a:pt x="34" y="219"/>
                    <a:pt x="48" y="219"/>
                  </a:cubicBezTo>
                  <a:cubicBezTo>
                    <a:pt x="48" y="219"/>
                    <a:pt x="49" y="219"/>
                    <a:pt x="49" y="219"/>
                  </a:cubicBezTo>
                  <a:cubicBezTo>
                    <a:pt x="62" y="219"/>
                    <a:pt x="66" y="167"/>
                    <a:pt x="58" y="106"/>
                  </a:cubicBezTo>
                  <a:cubicBezTo>
                    <a:pt x="50" y="46"/>
                    <a:pt x="33" y="1"/>
                    <a:pt x="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182113" y="3437998"/>
              <a:ext cx="3054" cy="10165"/>
            </a:xfrm>
            <a:custGeom>
              <a:avLst/>
              <a:gdLst/>
              <a:ahLst/>
              <a:cxnLst/>
              <a:rect l="l" t="t" r="r" b="b"/>
              <a:pathLst>
                <a:path w="67" h="223" extrusionOk="0">
                  <a:moveTo>
                    <a:pt x="19" y="0"/>
                  </a:moveTo>
                  <a:cubicBezTo>
                    <a:pt x="5" y="5"/>
                    <a:pt x="1" y="53"/>
                    <a:pt x="9" y="114"/>
                  </a:cubicBezTo>
                  <a:cubicBezTo>
                    <a:pt x="19" y="174"/>
                    <a:pt x="35" y="223"/>
                    <a:pt x="49" y="223"/>
                  </a:cubicBezTo>
                  <a:cubicBezTo>
                    <a:pt x="62" y="219"/>
                    <a:pt x="67" y="170"/>
                    <a:pt x="57" y="109"/>
                  </a:cubicBezTo>
                  <a:cubicBezTo>
                    <a:pt x="49" y="48"/>
                    <a:pt x="31" y="0"/>
                    <a:pt x="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179515" y="3458283"/>
              <a:ext cx="2872" cy="10029"/>
            </a:xfrm>
            <a:custGeom>
              <a:avLst/>
              <a:gdLst/>
              <a:ahLst/>
              <a:cxnLst/>
              <a:rect l="l" t="t" r="r" b="b"/>
              <a:pathLst>
                <a:path w="63" h="220" extrusionOk="0">
                  <a:moveTo>
                    <a:pt x="20" y="1"/>
                  </a:moveTo>
                  <a:cubicBezTo>
                    <a:pt x="20" y="1"/>
                    <a:pt x="19" y="1"/>
                    <a:pt x="18" y="1"/>
                  </a:cubicBezTo>
                  <a:cubicBezTo>
                    <a:pt x="5" y="1"/>
                    <a:pt x="0" y="54"/>
                    <a:pt x="10" y="114"/>
                  </a:cubicBezTo>
                  <a:cubicBezTo>
                    <a:pt x="18" y="173"/>
                    <a:pt x="35" y="220"/>
                    <a:pt x="43" y="220"/>
                  </a:cubicBezTo>
                  <a:cubicBezTo>
                    <a:pt x="44" y="220"/>
                    <a:pt x="44" y="219"/>
                    <a:pt x="44" y="219"/>
                  </a:cubicBezTo>
                  <a:cubicBezTo>
                    <a:pt x="57" y="219"/>
                    <a:pt x="62" y="167"/>
                    <a:pt x="57" y="106"/>
                  </a:cubicBezTo>
                  <a:cubicBezTo>
                    <a:pt x="49" y="47"/>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177144" y="3478386"/>
              <a:ext cx="2872" cy="10257"/>
            </a:xfrm>
            <a:custGeom>
              <a:avLst/>
              <a:gdLst/>
              <a:ahLst/>
              <a:cxnLst/>
              <a:rect l="l" t="t" r="r" b="b"/>
              <a:pathLst>
                <a:path w="63" h="225" extrusionOk="0">
                  <a:moveTo>
                    <a:pt x="19" y="1"/>
                  </a:moveTo>
                  <a:cubicBezTo>
                    <a:pt x="5" y="6"/>
                    <a:pt x="1" y="53"/>
                    <a:pt x="10" y="115"/>
                  </a:cubicBezTo>
                  <a:cubicBezTo>
                    <a:pt x="14" y="174"/>
                    <a:pt x="30" y="224"/>
                    <a:pt x="43" y="224"/>
                  </a:cubicBezTo>
                  <a:cubicBezTo>
                    <a:pt x="44" y="224"/>
                    <a:pt x="44" y="224"/>
                    <a:pt x="45" y="224"/>
                  </a:cubicBezTo>
                  <a:cubicBezTo>
                    <a:pt x="57" y="224"/>
                    <a:pt x="63" y="172"/>
                    <a:pt x="53" y="111"/>
                  </a:cubicBezTo>
                  <a:cubicBezTo>
                    <a:pt x="49" y="49"/>
                    <a:pt x="31" y="1"/>
                    <a:pt x="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174910" y="3498717"/>
              <a:ext cx="2781" cy="10211"/>
            </a:xfrm>
            <a:custGeom>
              <a:avLst/>
              <a:gdLst/>
              <a:ahLst/>
              <a:cxnLst/>
              <a:rect l="l" t="t" r="r" b="b"/>
              <a:pathLst>
                <a:path w="61" h="224" extrusionOk="0">
                  <a:moveTo>
                    <a:pt x="18" y="0"/>
                  </a:moveTo>
                  <a:cubicBezTo>
                    <a:pt x="4" y="0"/>
                    <a:pt x="0" y="53"/>
                    <a:pt x="8" y="115"/>
                  </a:cubicBezTo>
                  <a:cubicBezTo>
                    <a:pt x="14" y="176"/>
                    <a:pt x="26" y="224"/>
                    <a:pt x="40" y="224"/>
                  </a:cubicBezTo>
                  <a:cubicBezTo>
                    <a:pt x="53" y="224"/>
                    <a:pt x="61" y="171"/>
                    <a:pt x="53" y="111"/>
                  </a:cubicBezTo>
                  <a:cubicBezTo>
                    <a:pt x="48" y="49"/>
                    <a:pt x="31"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172905" y="3519048"/>
              <a:ext cx="2598" cy="10211"/>
            </a:xfrm>
            <a:custGeom>
              <a:avLst/>
              <a:gdLst/>
              <a:ahLst/>
              <a:cxnLst/>
              <a:rect l="l" t="t" r="r" b="b"/>
              <a:pathLst>
                <a:path w="57" h="224" extrusionOk="0">
                  <a:moveTo>
                    <a:pt x="17" y="0"/>
                  </a:moveTo>
                  <a:cubicBezTo>
                    <a:pt x="4" y="0"/>
                    <a:pt x="0" y="53"/>
                    <a:pt x="4" y="114"/>
                  </a:cubicBezTo>
                  <a:cubicBezTo>
                    <a:pt x="9" y="175"/>
                    <a:pt x="26" y="224"/>
                    <a:pt x="39" y="224"/>
                  </a:cubicBezTo>
                  <a:cubicBezTo>
                    <a:pt x="53" y="224"/>
                    <a:pt x="57" y="171"/>
                    <a:pt x="53" y="110"/>
                  </a:cubicBezTo>
                  <a:cubicBezTo>
                    <a:pt x="48" y="48"/>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171355" y="3539333"/>
              <a:ext cx="2644" cy="10257"/>
            </a:xfrm>
            <a:custGeom>
              <a:avLst/>
              <a:gdLst/>
              <a:ahLst/>
              <a:cxnLst/>
              <a:rect l="l" t="t" r="r" b="b"/>
              <a:pathLst>
                <a:path w="58" h="225" extrusionOk="0">
                  <a:moveTo>
                    <a:pt x="23" y="1"/>
                  </a:moveTo>
                  <a:cubicBezTo>
                    <a:pt x="9" y="6"/>
                    <a:pt x="1" y="53"/>
                    <a:pt x="5" y="115"/>
                  </a:cubicBezTo>
                  <a:cubicBezTo>
                    <a:pt x="14" y="174"/>
                    <a:pt x="26" y="225"/>
                    <a:pt x="39" y="225"/>
                  </a:cubicBezTo>
                  <a:cubicBezTo>
                    <a:pt x="40" y="225"/>
                    <a:pt x="40" y="224"/>
                    <a:pt x="41" y="224"/>
                  </a:cubicBezTo>
                  <a:cubicBezTo>
                    <a:pt x="53" y="224"/>
                    <a:pt x="57" y="176"/>
                    <a:pt x="53" y="111"/>
                  </a:cubicBezTo>
                  <a:cubicBezTo>
                    <a:pt x="49"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169759" y="3559892"/>
              <a:ext cx="2416" cy="10211"/>
            </a:xfrm>
            <a:custGeom>
              <a:avLst/>
              <a:gdLst/>
              <a:ahLst/>
              <a:cxnLst/>
              <a:rect l="l" t="t" r="r" b="b"/>
              <a:pathLst>
                <a:path w="53" h="224" extrusionOk="0">
                  <a:moveTo>
                    <a:pt x="20" y="1"/>
                  </a:moveTo>
                  <a:cubicBezTo>
                    <a:pt x="19" y="1"/>
                    <a:pt x="19" y="1"/>
                    <a:pt x="18" y="1"/>
                  </a:cubicBezTo>
                  <a:cubicBezTo>
                    <a:pt x="6" y="1"/>
                    <a:pt x="0" y="48"/>
                    <a:pt x="6" y="114"/>
                  </a:cubicBezTo>
                  <a:cubicBezTo>
                    <a:pt x="10" y="175"/>
                    <a:pt x="22" y="223"/>
                    <a:pt x="36" y="223"/>
                  </a:cubicBezTo>
                  <a:cubicBezTo>
                    <a:pt x="49" y="223"/>
                    <a:pt x="53" y="171"/>
                    <a:pt x="49" y="110"/>
                  </a:cubicBezTo>
                  <a:cubicBezTo>
                    <a:pt x="45" y="51"/>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168574" y="3580223"/>
              <a:ext cx="2462" cy="10211"/>
            </a:xfrm>
            <a:custGeom>
              <a:avLst/>
              <a:gdLst/>
              <a:ahLst/>
              <a:cxnLst/>
              <a:rect l="l" t="t" r="r" b="b"/>
              <a:pathLst>
                <a:path w="54" h="224" extrusionOk="0">
                  <a:moveTo>
                    <a:pt x="23" y="1"/>
                  </a:moveTo>
                  <a:cubicBezTo>
                    <a:pt x="10" y="1"/>
                    <a:pt x="1" y="48"/>
                    <a:pt x="6" y="114"/>
                  </a:cubicBezTo>
                  <a:cubicBezTo>
                    <a:pt x="6" y="175"/>
                    <a:pt x="18" y="223"/>
                    <a:pt x="32" y="223"/>
                  </a:cubicBezTo>
                  <a:cubicBezTo>
                    <a:pt x="45" y="223"/>
                    <a:pt x="53" y="171"/>
                    <a:pt x="49" y="110"/>
                  </a:cubicBezTo>
                  <a:cubicBezTo>
                    <a:pt x="49" y="48"/>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167571" y="3600554"/>
              <a:ext cx="2462" cy="10165"/>
            </a:xfrm>
            <a:custGeom>
              <a:avLst/>
              <a:gdLst/>
              <a:ahLst/>
              <a:cxnLst/>
              <a:rect l="l" t="t" r="r" b="b"/>
              <a:pathLst>
                <a:path w="54" h="223" extrusionOk="0">
                  <a:moveTo>
                    <a:pt x="23" y="0"/>
                  </a:moveTo>
                  <a:cubicBezTo>
                    <a:pt x="10" y="0"/>
                    <a:pt x="1" y="53"/>
                    <a:pt x="5" y="114"/>
                  </a:cubicBezTo>
                  <a:cubicBezTo>
                    <a:pt x="5" y="175"/>
                    <a:pt x="18" y="223"/>
                    <a:pt x="31" y="223"/>
                  </a:cubicBezTo>
                  <a:cubicBezTo>
                    <a:pt x="45" y="223"/>
                    <a:pt x="53" y="170"/>
                    <a:pt x="49" y="110"/>
                  </a:cubicBezTo>
                  <a:cubicBezTo>
                    <a:pt x="49" y="48"/>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166751" y="3620885"/>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30" y="223"/>
                    <a:pt x="30" y="223"/>
                    <a:pt x="31" y="223"/>
                  </a:cubicBezTo>
                  <a:cubicBezTo>
                    <a:pt x="45" y="223"/>
                    <a:pt x="53" y="174"/>
                    <a:pt x="49" y="113"/>
                  </a:cubicBezTo>
                  <a:cubicBezTo>
                    <a:pt x="49" y="47"/>
                    <a:pt x="35"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166158" y="3641398"/>
              <a:ext cx="2234" cy="10165"/>
            </a:xfrm>
            <a:custGeom>
              <a:avLst/>
              <a:gdLst/>
              <a:ahLst/>
              <a:cxnLst/>
              <a:rect l="l" t="t" r="r" b="b"/>
              <a:pathLst>
                <a:path w="49" h="223" extrusionOk="0">
                  <a:moveTo>
                    <a:pt x="22" y="0"/>
                  </a:moveTo>
                  <a:cubicBezTo>
                    <a:pt x="9" y="0"/>
                    <a:pt x="0" y="48"/>
                    <a:pt x="0" y="109"/>
                  </a:cubicBezTo>
                  <a:cubicBezTo>
                    <a:pt x="5" y="174"/>
                    <a:pt x="14" y="222"/>
                    <a:pt x="26" y="222"/>
                  </a:cubicBezTo>
                  <a:cubicBezTo>
                    <a:pt x="40" y="222"/>
                    <a:pt x="48" y="170"/>
                    <a:pt x="48" y="109"/>
                  </a:cubicBezTo>
                  <a:cubicBezTo>
                    <a:pt x="48"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165748" y="3661683"/>
              <a:ext cx="2234" cy="10393"/>
            </a:xfrm>
            <a:custGeom>
              <a:avLst/>
              <a:gdLst/>
              <a:ahLst/>
              <a:cxnLst/>
              <a:rect l="l" t="t" r="r" b="b"/>
              <a:pathLst>
                <a:path w="49" h="228" extrusionOk="0">
                  <a:moveTo>
                    <a:pt x="23" y="1"/>
                  </a:moveTo>
                  <a:cubicBezTo>
                    <a:pt x="9" y="1"/>
                    <a:pt x="0" y="53"/>
                    <a:pt x="0" y="114"/>
                  </a:cubicBezTo>
                  <a:cubicBezTo>
                    <a:pt x="0" y="175"/>
                    <a:pt x="13" y="227"/>
                    <a:pt x="27" y="227"/>
                  </a:cubicBezTo>
                  <a:cubicBezTo>
                    <a:pt x="39" y="227"/>
                    <a:pt x="49" y="175"/>
                    <a:pt x="49" y="114"/>
                  </a:cubicBezTo>
                  <a:cubicBezTo>
                    <a:pt x="49" y="53"/>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165566" y="3682196"/>
              <a:ext cx="2234" cy="10211"/>
            </a:xfrm>
            <a:custGeom>
              <a:avLst/>
              <a:gdLst/>
              <a:ahLst/>
              <a:cxnLst/>
              <a:rect l="l" t="t" r="r" b="b"/>
              <a:pathLst>
                <a:path w="49" h="224" extrusionOk="0">
                  <a:moveTo>
                    <a:pt x="23" y="1"/>
                  </a:moveTo>
                  <a:cubicBezTo>
                    <a:pt x="9" y="1"/>
                    <a:pt x="1" y="53"/>
                    <a:pt x="1" y="114"/>
                  </a:cubicBezTo>
                  <a:cubicBezTo>
                    <a:pt x="1" y="176"/>
                    <a:pt x="9" y="223"/>
                    <a:pt x="23" y="223"/>
                  </a:cubicBezTo>
                  <a:cubicBezTo>
                    <a:pt x="35" y="223"/>
                    <a:pt x="49" y="176"/>
                    <a:pt x="49" y="114"/>
                  </a:cubicBezTo>
                  <a:cubicBezTo>
                    <a:pt x="49"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6"/>
            <p:cNvSpPr/>
            <p:nvPr/>
          </p:nvSpPr>
          <p:spPr>
            <a:xfrm>
              <a:off x="-165383" y="3702709"/>
              <a:ext cx="2279" cy="10257"/>
            </a:xfrm>
            <a:custGeom>
              <a:avLst/>
              <a:gdLst/>
              <a:ahLst/>
              <a:cxnLst/>
              <a:rect l="l" t="t" r="r" b="b"/>
              <a:pathLst>
                <a:path w="50" h="225" extrusionOk="0">
                  <a:moveTo>
                    <a:pt x="23" y="1"/>
                  </a:moveTo>
                  <a:cubicBezTo>
                    <a:pt x="9" y="1"/>
                    <a:pt x="1" y="49"/>
                    <a:pt x="1" y="110"/>
                  </a:cubicBezTo>
                  <a:cubicBezTo>
                    <a:pt x="1" y="172"/>
                    <a:pt x="9" y="224"/>
                    <a:pt x="23" y="224"/>
                  </a:cubicBezTo>
                  <a:cubicBezTo>
                    <a:pt x="35" y="224"/>
                    <a:pt x="49" y="172"/>
                    <a:pt x="45" y="110"/>
                  </a:cubicBezTo>
                  <a:cubicBezTo>
                    <a:pt x="45"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6"/>
            <p:cNvSpPr/>
            <p:nvPr/>
          </p:nvSpPr>
          <p:spPr>
            <a:xfrm>
              <a:off x="-165155" y="3723040"/>
              <a:ext cx="2234" cy="10439"/>
            </a:xfrm>
            <a:custGeom>
              <a:avLst/>
              <a:gdLst/>
              <a:ahLst/>
              <a:cxnLst/>
              <a:rect l="l" t="t" r="r" b="b"/>
              <a:pathLst>
                <a:path w="49" h="229" extrusionOk="0">
                  <a:moveTo>
                    <a:pt x="22" y="1"/>
                  </a:moveTo>
                  <a:cubicBezTo>
                    <a:pt x="10" y="1"/>
                    <a:pt x="0" y="53"/>
                    <a:pt x="0" y="114"/>
                  </a:cubicBezTo>
                  <a:cubicBezTo>
                    <a:pt x="0" y="176"/>
                    <a:pt x="14" y="228"/>
                    <a:pt x="22" y="228"/>
                  </a:cubicBezTo>
                  <a:cubicBezTo>
                    <a:pt x="36" y="224"/>
                    <a:pt x="48" y="176"/>
                    <a:pt x="48" y="114"/>
                  </a:cubicBezTo>
                  <a:cubicBezTo>
                    <a:pt x="44" y="53"/>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a:off x="-164973" y="3743554"/>
              <a:ext cx="2234" cy="10211"/>
            </a:xfrm>
            <a:custGeom>
              <a:avLst/>
              <a:gdLst/>
              <a:ahLst/>
              <a:cxnLst/>
              <a:rect l="l" t="t" r="r" b="b"/>
              <a:pathLst>
                <a:path w="49" h="224" extrusionOk="0">
                  <a:moveTo>
                    <a:pt x="22" y="0"/>
                  </a:moveTo>
                  <a:cubicBezTo>
                    <a:pt x="10" y="0"/>
                    <a:pt x="0" y="49"/>
                    <a:pt x="0" y="115"/>
                  </a:cubicBezTo>
                  <a:cubicBezTo>
                    <a:pt x="0" y="176"/>
                    <a:pt x="14" y="224"/>
                    <a:pt x="26" y="224"/>
                  </a:cubicBezTo>
                  <a:cubicBezTo>
                    <a:pt x="40" y="224"/>
                    <a:pt x="49" y="176"/>
                    <a:pt x="49" y="110"/>
                  </a:cubicBezTo>
                  <a:cubicBezTo>
                    <a:pt x="49" y="49"/>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p:nvPr/>
          </p:nvSpPr>
          <p:spPr>
            <a:xfrm>
              <a:off x="-164745" y="3763884"/>
              <a:ext cx="2416" cy="10393"/>
            </a:xfrm>
            <a:custGeom>
              <a:avLst/>
              <a:gdLst/>
              <a:ahLst/>
              <a:cxnLst/>
              <a:rect l="l" t="t" r="r" b="b"/>
              <a:pathLst>
                <a:path w="53" h="228" extrusionOk="0">
                  <a:moveTo>
                    <a:pt x="27" y="0"/>
                  </a:moveTo>
                  <a:cubicBezTo>
                    <a:pt x="13" y="0"/>
                    <a:pt x="1" y="53"/>
                    <a:pt x="5" y="115"/>
                  </a:cubicBezTo>
                  <a:cubicBezTo>
                    <a:pt x="5" y="175"/>
                    <a:pt x="17" y="228"/>
                    <a:pt x="27" y="228"/>
                  </a:cubicBezTo>
                  <a:cubicBezTo>
                    <a:pt x="39" y="228"/>
                    <a:pt x="53" y="175"/>
                    <a:pt x="48" y="115"/>
                  </a:cubicBezTo>
                  <a:cubicBezTo>
                    <a:pt x="48" y="53"/>
                    <a:pt x="39" y="0"/>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6"/>
            <p:cNvSpPr/>
            <p:nvPr/>
          </p:nvSpPr>
          <p:spPr>
            <a:xfrm>
              <a:off x="-164380" y="3784398"/>
              <a:ext cx="2279" cy="10211"/>
            </a:xfrm>
            <a:custGeom>
              <a:avLst/>
              <a:gdLst/>
              <a:ahLst/>
              <a:cxnLst/>
              <a:rect l="l" t="t" r="r" b="b"/>
              <a:pathLst>
                <a:path w="50" h="224" extrusionOk="0">
                  <a:moveTo>
                    <a:pt x="23" y="0"/>
                  </a:moveTo>
                  <a:cubicBezTo>
                    <a:pt x="9" y="0"/>
                    <a:pt x="1" y="53"/>
                    <a:pt x="1" y="115"/>
                  </a:cubicBezTo>
                  <a:cubicBezTo>
                    <a:pt x="5" y="175"/>
                    <a:pt x="13" y="224"/>
                    <a:pt x="27" y="224"/>
                  </a:cubicBezTo>
                  <a:cubicBezTo>
                    <a:pt x="40" y="224"/>
                    <a:pt x="49" y="175"/>
                    <a:pt x="49" y="115"/>
                  </a:cubicBezTo>
                  <a:cubicBezTo>
                    <a:pt x="49" y="48"/>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63970" y="3804956"/>
              <a:ext cx="2234" cy="10165"/>
            </a:xfrm>
            <a:custGeom>
              <a:avLst/>
              <a:gdLst/>
              <a:ahLst/>
              <a:cxnLst/>
              <a:rect l="l" t="t" r="r" b="b"/>
              <a:pathLst>
                <a:path w="49" h="223" extrusionOk="0">
                  <a:moveTo>
                    <a:pt x="22" y="0"/>
                  </a:moveTo>
                  <a:cubicBezTo>
                    <a:pt x="10" y="0"/>
                    <a:pt x="0" y="47"/>
                    <a:pt x="0" y="109"/>
                  </a:cubicBezTo>
                  <a:cubicBezTo>
                    <a:pt x="4" y="174"/>
                    <a:pt x="14" y="223"/>
                    <a:pt x="27" y="223"/>
                  </a:cubicBezTo>
                  <a:cubicBezTo>
                    <a:pt x="40" y="223"/>
                    <a:pt x="49" y="170"/>
                    <a:pt x="49" y="109"/>
                  </a:cubicBezTo>
                  <a:cubicBezTo>
                    <a:pt x="49" y="47"/>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63560" y="3825242"/>
              <a:ext cx="2462" cy="10393"/>
            </a:xfrm>
            <a:custGeom>
              <a:avLst/>
              <a:gdLst/>
              <a:ahLst/>
              <a:cxnLst/>
              <a:rect l="l" t="t" r="r" b="b"/>
              <a:pathLst>
                <a:path w="54" h="228" extrusionOk="0">
                  <a:moveTo>
                    <a:pt x="22" y="1"/>
                  </a:moveTo>
                  <a:cubicBezTo>
                    <a:pt x="9" y="1"/>
                    <a:pt x="1" y="53"/>
                    <a:pt x="5" y="114"/>
                  </a:cubicBezTo>
                  <a:cubicBezTo>
                    <a:pt x="5" y="175"/>
                    <a:pt x="18" y="227"/>
                    <a:pt x="31" y="227"/>
                  </a:cubicBezTo>
                  <a:cubicBezTo>
                    <a:pt x="44" y="223"/>
                    <a:pt x="53" y="175"/>
                    <a:pt x="48" y="114"/>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162967" y="3845755"/>
              <a:ext cx="2234" cy="10211"/>
            </a:xfrm>
            <a:custGeom>
              <a:avLst/>
              <a:gdLst/>
              <a:ahLst/>
              <a:cxnLst/>
              <a:rect l="l" t="t" r="r" b="b"/>
              <a:pathLst>
                <a:path w="49" h="224" extrusionOk="0">
                  <a:moveTo>
                    <a:pt x="22" y="1"/>
                  </a:moveTo>
                  <a:cubicBezTo>
                    <a:pt x="9" y="1"/>
                    <a:pt x="0" y="49"/>
                    <a:pt x="0" y="114"/>
                  </a:cubicBezTo>
                  <a:cubicBezTo>
                    <a:pt x="0" y="175"/>
                    <a:pt x="14" y="223"/>
                    <a:pt x="27" y="223"/>
                  </a:cubicBezTo>
                  <a:cubicBezTo>
                    <a:pt x="40" y="223"/>
                    <a:pt x="49" y="175"/>
                    <a:pt x="49" y="110"/>
                  </a:cubicBezTo>
                  <a:cubicBezTo>
                    <a:pt x="44"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6"/>
            <p:cNvSpPr/>
            <p:nvPr/>
          </p:nvSpPr>
          <p:spPr>
            <a:xfrm>
              <a:off x="-162603" y="3866086"/>
              <a:ext cx="2462" cy="10393"/>
            </a:xfrm>
            <a:custGeom>
              <a:avLst/>
              <a:gdLst/>
              <a:ahLst/>
              <a:cxnLst/>
              <a:rect l="l" t="t" r="r" b="b"/>
              <a:pathLst>
                <a:path w="54" h="228" extrusionOk="0">
                  <a:moveTo>
                    <a:pt x="23" y="1"/>
                  </a:moveTo>
                  <a:cubicBezTo>
                    <a:pt x="10" y="1"/>
                    <a:pt x="1" y="53"/>
                    <a:pt x="6" y="114"/>
                  </a:cubicBezTo>
                  <a:cubicBezTo>
                    <a:pt x="6" y="175"/>
                    <a:pt x="19" y="227"/>
                    <a:pt x="32" y="227"/>
                  </a:cubicBezTo>
                  <a:cubicBezTo>
                    <a:pt x="45" y="227"/>
                    <a:pt x="53" y="175"/>
                    <a:pt x="49" y="114"/>
                  </a:cubicBezTo>
                  <a:cubicBezTo>
                    <a:pt x="49" y="53"/>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6"/>
            <p:cNvSpPr/>
            <p:nvPr/>
          </p:nvSpPr>
          <p:spPr>
            <a:xfrm>
              <a:off x="-161964" y="3886599"/>
              <a:ext cx="2234" cy="10165"/>
            </a:xfrm>
            <a:custGeom>
              <a:avLst/>
              <a:gdLst/>
              <a:ahLst/>
              <a:cxnLst/>
              <a:rect l="l" t="t" r="r" b="b"/>
              <a:pathLst>
                <a:path w="49" h="223" extrusionOk="0">
                  <a:moveTo>
                    <a:pt x="22" y="1"/>
                  </a:moveTo>
                  <a:cubicBezTo>
                    <a:pt x="9" y="1"/>
                    <a:pt x="0" y="53"/>
                    <a:pt x="0" y="114"/>
                  </a:cubicBezTo>
                  <a:cubicBezTo>
                    <a:pt x="5" y="176"/>
                    <a:pt x="13" y="223"/>
                    <a:pt x="27" y="223"/>
                  </a:cubicBezTo>
                  <a:cubicBezTo>
                    <a:pt x="39" y="223"/>
                    <a:pt x="49" y="176"/>
                    <a:pt x="49" y="114"/>
                  </a:cubicBezTo>
                  <a:cubicBezTo>
                    <a:pt x="49"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161417" y="3907112"/>
              <a:ext cx="2279" cy="10211"/>
            </a:xfrm>
            <a:custGeom>
              <a:avLst/>
              <a:gdLst/>
              <a:ahLst/>
              <a:cxnLst/>
              <a:rect l="l" t="t" r="r" b="b"/>
              <a:pathLst>
                <a:path w="50" h="224" extrusionOk="0">
                  <a:moveTo>
                    <a:pt x="24" y="0"/>
                  </a:moveTo>
                  <a:cubicBezTo>
                    <a:pt x="24" y="0"/>
                    <a:pt x="23" y="0"/>
                    <a:pt x="23" y="1"/>
                  </a:cubicBezTo>
                  <a:cubicBezTo>
                    <a:pt x="10" y="1"/>
                    <a:pt x="1" y="49"/>
                    <a:pt x="1" y="110"/>
                  </a:cubicBezTo>
                  <a:cubicBezTo>
                    <a:pt x="6" y="176"/>
                    <a:pt x="15" y="224"/>
                    <a:pt x="27" y="224"/>
                  </a:cubicBezTo>
                  <a:cubicBezTo>
                    <a:pt x="41" y="224"/>
                    <a:pt x="49" y="172"/>
                    <a:pt x="49" y="110"/>
                  </a:cubicBezTo>
                  <a:cubicBezTo>
                    <a:pt x="45" y="51"/>
                    <a:pt x="37"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160779" y="3927443"/>
              <a:ext cx="2234" cy="10211"/>
            </a:xfrm>
            <a:custGeom>
              <a:avLst/>
              <a:gdLst/>
              <a:ahLst/>
              <a:cxnLst/>
              <a:rect l="l" t="t" r="r" b="b"/>
              <a:pathLst>
                <a:path w="49" h="224" extrusionOk="0">
                  <a:moveTo>
                    <a:pt x="23" y="0"/>
                  </a:moveTo>
                  <a:cubicBezTo>
                    <a:pt x="9" y="0"/>
                    <a:pt x="1" y="53"/>
                    <a:pt x="1" y="114"/>
                  </a:cubicBezTo>
                  <a:cubicBezTo>
                    <a:pt x="5" y="173"/>
                    <a:pt x="13" y="224"/>
                    <a:pt x="25" y="224"/>
                  </a:cubicBezTo>
                  <a:cubicBezTo>
                    <a:pt x="26" y="224"/>
                    <a:pt x="26" y="224"/>
                    <a:pt x="27" y="224"/>
                  </a:cubicBezTo>
                  <a:cubicBezTo>
                    <a:pt x="39" y="224"/>
                    <a:pt x="49" y="175"/>
                    <a:pt x="49" y="114"/>
                  </a:cubicBezTo>
                  <a:cubicBezTo>
                    <a:pt x="45" y="49"/>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160187" y="3947956"/>
              <a:ext cx="2234" cy="10211"/>
            </a:xfrm>
            <a:custGeom>
              <a:avLst/>
              <a:gdLst/>
              <a:ahLst/>
              <a:cxnLst/>
              <a:rect l="l" t="t" r="r" b="b"/>
              <a:pathLst>
                <a:path w="49" h="224" extrusionOk="0">
                  <a:moveTo>
                    <a:pt x="22" y="0"/>
                  </a:moveTo>
                  <a:cubicBezTo>
                    <a:pt x="10" y="0"/>
                    <a:pt x="0" y="49"/>
                    <a:pt x="0" y="115"/>
                  </a:cubicBezTo>
                  <a:cubicBezTo>
                    <a:pt x="5" y="175"/>
                    <a:pt x="18" y="224"/>
                    <a:pt x="26" y="224"/>
                  </a:cubicBezTo>
                  <a:cubicBezTo>
                    <a:pt x="40" y="224"/>
                    <a:pt x="48" y="171"/>
                    <a:pt x="48" y="109"/>
                  </a:cubicBezTo>
                  <a:cubicBezTo>
                    <a:pt x="48" y="49"/>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a:off x="-159594" y="3968287"/>
              <a:ext cx="2462" cy="10393"/>
            </a:xfrm>
            <a:custGeom>
              <a:avLst/>
              <a:gdLst/>
              <a:ahLst/>
              <a:cxnLst/>
              <a:rect l="l" t="t" r="r" b="b"/>
              <a:pathLst>
                <a:path w="54" h="228" extrusionOk="0">
                  <a:moveTo>
                    <a:pt x="23" y="0"/>
                  </a:moveTo>
                  <a:cubicBezTo>
                    <a:pt x="9" y="0"/>
                    <a:pt x="1" y="52"/>
                    <a:pt x="5" y="114"/>
                  </a:cubicBezTo>
                  <a:cubicBezTo>
                    <a:pt x="5" y="175"/>
                    <a:pt x="19" y="228"/>
                    <a:pt x="31" y="228"/>
                  </a:cubicBezTo>
                  <a:cubicBezTo>
                    <a:pt x="45" y="223"/>
                    <a:pt x="53" y="175"/>
                    <a:pt x="49" y="114"/>
                  </a:cubicBezTo>
                  <a:cubicBezTo>
                    <a:pt x="49" y="52"/>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6"/>
            <p:cNvSpPr/>
            <p:nvPr/>
          </p:nvSpPr>
          <p:spPr>
            <a:xfrm>
              <a:off x="-158773" y="3988755"/>
              <a:ext cx="2188" cy="10257"/>
            </a:xfrm>
            <a:custGeom>
              <a:avLst/>
              <a:gdLst/>
              <a:ahLst/>
              <a:cxnLst/>
              <a:rect l="l" t="t" r="r" b="b"/>
              <a:pathLst>
                <a:path w="48" h="225" extrusionOk="0">
                  <a:moveTo>
                    <a:pt x="17" y="1"/>
                  </a:moveTo>
                  <a:cubicBezTo>
                    <a:pt x="9" y="1"/>
                    <a:pt x="1" y="53"/>
                    <a:pt x="1" y="115"/>
                  </a:cubicBezTo>
                  <a:cubicBezTo>
                    <a:pt x="1" y="176"/>
                    <a:pt x="13" y="224"/>
                    <a:pt x="27" y="224"/>
                  </a:cubicBezTo>
                  <a:cubicBezTo>
                    <a:pt x="39" y="224"/>
                    <a:pt x="48" y="172"/>
                    <a:pt x="48" y="111"/>
                  </a:cubicBezTo>
                  <a:cubicBezTo>
                    <a:pt x="44" y="49"/>
                    <a:pt x="31" y="1"/>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158181" y="4009086"/>
              <a:ext cx="2416" cy="10439"/>
            </a:xfrm>
            <a:custGeom>
              <a:avLst/>
              <a:gdLst/>
              <a:ahLst/>
              <a:cxnLst/>
              <a:rect l="l" t="t" r="r" b="b"/>
              <a:pathLst>
                <a:path w="53" h="229" extrusionOk="0">
                  <a:moveTo>
                    <a:pt x="22" y="1"/>
                  </a:moveTo>
                  <a:cubicBezTo>
                    <a:pt x="9" y="6"/>
                    <a:pt x="0" y="53"/>
                    <a:pt x="4" y="115"/>
                  </a:cubicBezTo>
                  <a:cubicBezTo>
                    <a:pt x="4" y="176"/>
                    <a:pt x="18" y="228"/>
                    <a:pt x="31" y="228"/>
                  </a:cubicBezTo>
                  <a:cubicBezTo>
                    <a:pt x="44" y="228"/>
                    <a:pt x="53" y="176"/>
                    <a:pt x="48" y="115"/>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157360" y="4029645"/>
              <a:ext cx="2234" cy="10211"/>
            </a:xfrm>
            <a:custGeom>
              <a:avLst/>
              <a:gdLst/>
              <a:ahLst/>
              <a:cxnLst/>
              <a:rect l="l" t="t" r="r" b="b"/>
              <a:pathLst>
                <a:path w="49" h="224" extrusionOk="0">
                  <a:moveTo>
                    <a:pt x="22" y="1"/>
                  </a:moveTo>
                  <a:cubicBezTo>
                    <a:pt x="8" y="1"/>
                    <a:pt x="0" y="53"/>
                    <a:pt x="0" y="114"/>
                  </a:cubicBezTo>
                  <a:cubicBezTo>
                    <a:pt x="4" y="175"/>
                    <a:pt x="13" y="223"/>
                    <a:pt x="26" y="223"/>
                  </a:cubicBezTo>
                  <a:cubicBezTo>
                    <a:pt x="39" y="223"/>
                    <a:pt x="48" y="175"/>
                    <a:pt x="48" y="110"/>
                  </a:cubicBezTo>
                  <a:cubicBezTo>
                    <a:pt x="43" y="48"/>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156813" y="4050158"/>
              <a:ext cx="2462" cy="10211"/>
            </a:xfrm>
            <a:custGeom>
              <a:avLst/>
              <a:gdLst/>
              <a:ahLst/>
              <a:cxnLst/>
              <a:rect l="l" t="t" r="r" b="b"/>
              <a:pathLst>
                <a:path w="54" h="224" extrusionOk="0">
                  <a:moveTo>
                    <a:pt x="24" y="0"/>
                  </a:moveTo>
                  <a:cubicBezTo>
                    <a:pt x="24" y="0"/>
                    <a:pt x="23" y="1"/>
                    <a:pt x="23" y="1"/>
                  </a:cubicBezTo>
                  <a:cubicBezTo>
                    <a:pt x="10" y="1"/>
                    <a:pt x="1" y="49"/>
                    <a:pt x="5" y="110"/>
                  </a:cubicBezTo>
                  <a:cubicBezTo>
                    <a:pt x="5" y="175"/>
                    <a:pt x="18" y="223"/>
                    <a:pt x="31" y="223"/>
                  </a:cubicBezTo>
                  <a:cubicBezTo>
                    <a:pt x="45" y="223"/>
                    <a:pt x="53" y="171"/>
                    <a:pt x="53" y="110"/>
                  </a:cubicBezTo>
                  <a:cubicBezTo>
                    <a:pt x="49" y="51"/>
                    <a:pt x="37"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155993" y="4070489"/>
              <a:ext cx="2416" cy="10165"/>
            </a:xfrm>
            <a:custGeom>
              <a:avLst/>
              <a:gdLst/>
              <a:ahLst/>
              <a:cxnLst/>
              <a:rect l="l" t="t" r="r" b="b"/>
              <a:pathLst>
                <a:path w="53" h="223" extrusionOk="0">
                  <a:moveTo>
                    <a:pt x="22" y="0"/>
                  </a:moveTo>
                  <a:cubicBezTo>
                    <a:pt x="9" y="0"/>
                    <a:pt x="0" y="53"/>
                    <a:pt x="5" y="114"/>
                  </a:cubicBezTo>
                  <a:cubicBezTo>
                    <a:pt x="5" y="175"/>
                    <a:pt x="18" y="223"/>
                    <a:pt x="31" y="223"/>
                  </a:cubicBezTo>
                  <a:cubicBezTo>
                    <a:pt x="44" y="223"/>
                    <a:pt x="53" y="175"/>
                    <a:pt x="49" y="114"/>
                  </a:cubicBezTo>
                  <a:cubicBezTo>
                    <a:pt x="49" y="49"/>
                    <a:pt x="35"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a:off x="-155172" y="4091002"/>
              <a:ext cx="2416" cy="10165"/>
            </a:xfrm>
            <a:custGeom>
              <a:avLst/>
              <a:gdLst/>
              <a:ahLst/>
              <a:cxnLst/>
              <a:rect l="l" t="t" r="r" b="b"/>
              <a:pathLst>
                <a:path w="53" h="223" extrusionOk="0">
                  <a:moveTo>
                    <a:pt x="21" y="0"/>
                  </a:moveTo>
                  <a:cubicBezTo>
                    <a:pt x="9" y="0"/>
                    <a:pt x="0" y="49"/>
                    <a:pt x="0" y="109"/>
                  </a:cubicBezTo>
                  <a:cubicBezTo>
                    <a:pt x="4" y="176"/>
                    <a:pt x="17" y="223"/>
                    <a:pt x="31" y="223"/>
                  </a:cubicBezTo>
                  <a:cubicBezTo>
                    <a:pt x="43" y="223"/>
                    <a:pt x="53" y="170"/>
                    <a:pt x="47" y="109"/>
                  </a:cubicBezTo>
                  <a:cubicBezTo>
                    <a:pt x="47" y="49"/>
                    <a:pt x="3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a:off x="-154397" y="4111333"/>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29" y="223"/>
                    <a:pt x="30" y="223"/>
                    <a:pt x="30" y="222"/>
                  </a:cubicBezTo>
                  <a:cubicBezTo>
                    <a:pt x="44" y="222"/>
                    <a:pt x="52" y="175"/>
                    <a:pt x="48" y="113"/>
                  </a:cubicBezTo>
                  <a:cubicBezTo>
                    <a:pt x="48"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153622" y="4131846"/>
              <a:ext cx="2462" cy="10211"/>
            </a:xfrm>
            <a:custGeom>
              <a:avLst/>
              <a:gdLst/>
              <a:ahLst/>
              <a:cxnLst/>
              <a:rect l="l" t="t" r="r" b="b"/>
              <a:pathLst>
                <a:path w="54" h="224" extrusionOk="0">
                  <a:moveTo>
                    <a:pt x="23" y="0"/>
                  </a:moveTo>
                  <a:cubicBezTo>
                    <a:pt x="9" y="0"/>
                    <a:pt x="1" y="48"/>
                    <a:pt x="1" y="113"/>
                  </a:cubicBezTo>
                  <a:cubicBezTo>
                    <a:pt x="5" y="175"/>
                    <a:pt x="19" y="223"/>
                    <a:pt x="31" y="223"/>
                  </a:cubicBezTo>
                  <a:cubicBezTo>
                    <a:pt x="45" y="223"/>
                    <a:pt x="53" y="171"/>
                    <a:pt x="49" y="109"/>
                  </a:cubicBezTo>
                  <a:cubicBezTo>
                    <a:pt x="45" y="48"/>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152802" y="4152131"/>
              <a:ext cx="2462" cy="10439"/>
            </a:xfrm>
            <a:custGeom>
              <a:avLst/>
              <a:gdLst/>
              <a:ahLst/>
              <a:cxnLst/>
              <a:rect l="l" t="t" r="r" b="b"/>
              <a:pathLst>
                <a:path w="54" h="229" extrusionOk="0">
                  <a:moveTo>
                    <a:pt x="22" y="1"/>
                  </a:moveTo>
                  <a:cubicBezTo>
                    <a:pt x="9" y="1"/>
                    <a:pt x="1" y="53"/>
                    <a:pt x="1" y="114"/>
                  </a:cubicBezTo>
                  <a:cubicBezTo>
                    <a:pt x="5" y="176"/>
                    <a:pt x="17" y="228"/>
                    <a:pt x="31" y="228"/>
                  </a:cubicBezTo>
                  <a:cubicBezTo>
                    <a:pt x="44" y="224"/>
                    <a:pt x="53" y="176"/>
                    <a:pt x="48" y="114"/>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152027" y="4172645"/>
              <a:ext cx="2416" cy="10257"/>
            </a:xfrm>
            <a:custGeom>
              <a:avLst/>
              <a:gdLst/>
              <a:ahLst/>
              <a:cxnLst/>
              <a:rect l="l" t="t" r="r" b="b"/>
              <a:pathLst>
                <a:path w="53" h="225" extrusionOk="0">
                  <a:moveTo>
                    <a:pt x="23" y="1"/>
                  </a:moveTo>
                  <a:cubicBezTo>
                    <a:pt x="10" y="1"/>
                    <a:pt x="0" y="49"/>
                    <a:pt x="0" y="115"/>
                  </a:cubicBezTo>
                  <a:cubicBezTo>
                    <a:pt x="5" y="176"/>
                    <a:pt x="18"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151206" y="4192976"/>
              <a:ext cx="2416" cy="10439"/>
            </a:xfrm>
            <a:custGeom>
              <a:avLst/>
              <a:gdLst/>
              <a:ahLst/>
              <a:cxnLst/>
              <a:rect l="l" t="t" r="r" b="b"/>
              <a:pathLst>
                <a:path w="53" h="229" extrusionOk="0">
                  <a:moveTo>
                    <a:pt x="22" y="1"/>
                  </a:moveTo>
                  <a:cubicBezTo>
                    <a:pt x="9" y="1"/>
                    <a:pt x="0" y="53"/>
                    <a:pt x="0" y="115"/>
                  </a:cubicBezTo>
                  <a:cubicBezTo>
                    <a:pt x="5" y="176"/>
                    <a:pt x="18" y="228"/>
                    <a:pt x="31" y="228"/>
                  </a:cubicBezTo>
                  <a:cubicBezTo>
                    <a:pt x="44" y="224"/>
                    <a:pt x="53" y="176"/>
                    <a:pt x="49" y="115"/>
                  </a:cubicBezTo>
                  <a:cubicBezTo>
                    <a:pt x="49"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150386" y="4213489"/>
              <a:ext cx="2416" cy="10211"/>
            </a:xfrm>
            <a:custGeom>
              <a:avLst/>
              <a:gdLst/>
              <a:ahLst/>
              <a:cxnLst/>
              <a:rect l="l" t="t" r="r" b="b"/>
              <a:pathLst>
                <a:path w="53" h="224" extrusionOk="0">
                  <a:moveTo>
                    <a:pt x="21" y="0"/>
                  </a:moveTo>
                  <a:cubicBezTo>
                    <a:pt x="9" y="0"/>
                    <a:pt x="0" y="53"/>
                    <a:pt x="4" y="115"/>
                  </a:cubicBezTo>
                  <a:cubicBezTo>
                    <a:pt x="4" y="176"/>
                    <a:pt x="17" y="224"/>
                    <a:pt x="31" y="224"/>
                  </a:cubicBezTo>
                  <a:cubicBezTo>
                    <a:pt x="43" y="224"/>
                    <a:pt x="53" y="171"/>
                    <a:pt x="47" y="111"/>
                  </a:cubicBezTo>
                  <a:cubicBezTo>
                    <a:pt x="47" y="49"/>
                    <a:pt x="3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149656" y="4233820"/>
              <a:ext cx="2462" cy="10393"/>
            </a:xfrm>
            <a:custGeom>
              <a:avLst/>
              <a:gdLst/>
              <a:ahLst/>
              <a:cxnLst/>
              <a:rect l="l" t="t" r="r" b="b"/>
              <a:pathLst>
                <a:path w="54" h="228" extrusionOk="0">
                  <a:moveTo>
                    <a:pt x="23" y="0"/>
                  </a:moveTo>
                  <a:cubicBezTo>
                    <a:pt x="10" y="5"/>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a:off x="-148836" y="4254378"/>
              <a:ext cx="2462" cy="10165"/>
            </a:xfrm>
            <a:custGeom>
              <a:avLst/>
              <a:gdLst/>
              <a:ahLst/>
              <a:cxnLst/>
              <a:rect l="l" t="t" r="r" b="b"/>
              <a:pathLst>
                <a:path w="54" h="223" extrusionOk="0">
                  <a:moveTo>
                    <a:pt x="23" y="0"/>
                  </a:moveTo>
                  <a:cubicBezTo>
                    <a:pt x="9" y="0"/>
                    <a:pt x="1" y="53"/>
                    <a:pt x="5" y="114"/>
                  </a:cubicBezTo>
                  <a:cubicBezTo>
                    <a:pt x="5" y="174"/>
                    <a:pt x="19" y="223"/>
                    <a:pt x="31" y="223"/>
                  </a:cubicBezTo>
                  <a:cubicBezTo>
                    <a:pt x="45" y="223"/>
                    <a:pt x="53" y="174"/>
                    <a:pt x="49" y="109"/>
                  </a:cubicBezTo>
                  <a:cubicBezTo>
                    <a:pt x="49" y="47"/>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a:off x="-148015" y="4274846"/>
              <a:ext cx="2462" cy="10211"/>
            </a:xfrm>
            <a:custGeom>
              <a:avLst/>
              <a:gdLst/>
              <a:ahLst/>
              <a:cxnLst/>
              <a:rect l="l" t="t" r="r" b="b"/>
              <a:pathLst>
                <a:path w="54" h="224" extrusionOk="0">
                  <a:moveTo>
                    <a:pt x="23" y="1"/>
                  </a:moveTo>
                  <a:cubicBezTo>
                    <a:pt x="23" y="1"/>
                    <a:pt x="22" y="1"/>
                    <a:pt x="22" y="1"/>
                  </a:cubicBezTo>
                  <a:cubicBezTo>
                    <a:pt x="9" y="1"/>
                    <a:pt x="1" y="49"/>
                    <a:pt x="5" y="110"/>
                  </a:cubicBezTo>
                  <a:cubicBezTo>
                    <a:pt x="5" y="175"/>
                    <a:pt x="17" y="224"/>
                    <a:pt x="31" y="224"/>
                  </a:cubicBezTo>
                  <a:cubicBezTo>
                    <a:pt x="44" y="224"/>
                    <a:pt x="53" y="171"/>
                    <a:pt x="48" y="110"/>
                  </a:cubicBezTo>
                  <a:cubicBezTo>
                    <a:pt x="48" y="52"/>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a:off x="-147240" y="4295177"/>
              <a:ext cx="2416" cy="10211"/>
            </a:xfrm>
            <a:custGeom>
              <a:avLst/>
              <a:gdLst/>
              <a:ahLst/>
              <a:cxnLst/>
              <a:rect l="l" t="t" r="r" b="b"/>
              <a:pathLst>
                <a:path w="53" h="224" extrusionOk="0">
                  <a:moveTo>
                    <a:pt x="22" y="1"/>
                  </a:moveTo>
                  <a:cubicBezTo>
                    <a:pt x="10" y="1"/>
                    <a:pt x="0" y="53"/>
                    <a:pt x="5" y="114"/>
                  </a:cubicBezTo>
                  <a:cubicBezTo>
                    <a:pt x="5" y="175"/>
                    <a:pt x="18" y="223"/>
                    <a:pt x="31" y="223"/>
                  </a:cubicBezTo>
                  <a:cubicBezTo>
                    <a:pt x="44" y="223"/>
                    <a:pt x="53" y="175"/>
                    <a:pt x="49" y="110"/>
                  </a:cubicBezTo>
                  <a:cubicBezTo>
                    <a:pt x="49" y="49"/>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146420" y="4315690"/>
              <a:ext cx="2416" cy="10211"/>
            </a:xfrm>
            <a:custGeom>
              <a:avLst/>
              <a:gdLst/>
              <a:ahLst/>
              <a:cxnLst/>
              <a:rect l="l" t="t" r="r" b="b"/>
              <a:pathLst>
                <a:path w="53" h="224" extrusionOk="0">
                  <a:moveTo>
                    <a:pt x="24" y="1"/>
                  </a:moveTo>
                  <a:cubicBezTo>
                    <a:pt x="23" y="1"/>
                    <a:pt x="23" y="1"/>
                    <a:pt x="22" y="1"/>
                  </a:cubicBezTo>
                  <a:cubicBezTo>
                    <a:pt x="9" y="1"/>
                    <a:pt x="0" y="49"/>
                    <a:pt x="4" y="110"/>
                  </a:cubicBezTo>
                  <a:cubicBezTo>
                    <a:pt x="4" y="176"/>
                    <a:pt x="18" y="223"/>
                    <a:pt x="31" y="223"/>
                  </a:cubicBezTo>
                  <a:cubicBezTo>
                    <a:pt x="44" y="223"/>
                    <a:pt x="53" y="171"/>
                    <a:pt x="48" y="110"/>
                  </a:cubicBezTo>
                  <a:cubicBezTo>
                    <a:pt x="48" y="51"/>
                    <a:pt x="36" y="1"/>
                    <a:pt x="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p:nvPr/>
          </p:nvSpPr>
          <p:spPr>
            <a:xfrm>
              <a:off x="-145599" y="4336021"/>
              <a:ext cx="2416" cy="10211"/>
            </a:xfrm>
            <a:custGeom>
              <a:avLst/>
              <a:gdLst/>
              <a:ahLst/>
              <a:cxnLst/>
              <a:rect l="l" t="t" r="r" b="b"/>
              <a:pathLst>
                <a:path w="53" h="224" extrusionOk="0">
                  <a:moveTo>
                    <a:pt x="21" y="1"/>
                  </a:moveTo>
                  <a:cubicBezTo>
                    <a:pt x="8" y="1"/>
                    <a:pt x="0" y="53"/>
                    <a:pt x="4" y="114"/>
                  </a:cubicBezTo>
                  <a:cubicBezTo>
                    <a:pt x="4" y="173"/>
                    <a:pt x="16" y="223"/>
                    <a:pt x="29" y="223"/>
                  </a:cubicBezTo>
                  <a:cubicBezTo>
                    <a:pt x="29" y="223"/>
                    <a:pt x="30" y="223"/>
                    <a:pt x="30" y="223"/>
                  </a:cubicBezTo>
                  <a:cubicBezTo>
                    <a:pt x="43" y="223"/>
                    <a:pt x="52" y="176"/>
                    <a:pt x="47" y="114"/>
                  </a:cubicBezTo>
                  <a:cubicBezTo>
                    <a:pt x="47" y="49"/>
                    <a:pt x="35" y="1"/>
                    <a:pt x="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6"/>
            <p:cNvSpPr/>
            <p:nvPr/>
          </p:nvSpPr>
          <p:spPr>
            <a:xfrm>
              <a:off x="-144870" y="4356534"/>
              <a:ext cx="2462" cy="10257"/>
            </a:xfrm>
            <a:custGeom>
              <a:avLst/>
              <a:gdLst/>
              <a:ahLst/>
              <a:cxnLst/>
              <a:rect l="l" t="t" r="r" b="b"/>
              <a:pathLst>
                <a:path w="54" h="225" extrusionOk="0">
                  <a:moveTo>
                    <a:pt x="23" y="1"/>
                  </a:moveTo>
                  <a:cubicBezTo>
                    <a:pt x="10" y="1"/>
                    <a:pt x="1" y="49"/>
                    <a:pt x="5" y="114"/>
                  </a:cubicBezTo>
                  <a:cubicBezTo>
                    <a:pt x="5" y="176"/>
                    <a:pt x="19"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6"/>
            <p:cNvSpPr/>
            <p:nvPr/>
          </p:nvSpPr>
          <p:spPr>
            <a:xfrm>
              <a:off x="-144049" y="4376865"/>
              <a:ext cx="2462" cy="10393"/>
            </a:xfrm>
            <a:custGeom>
              <a:avLst/>
              <a:gdLst/>
              <a:ahLst/>
              <a:cxnLst/>
              <a:rect l="l" t="t" r="r" b="b"/>
              <a:pathLst>
                <a:path w="54" h="228" extrusionOk="0">
                  <a:moveTo>
                    <a:pt x="23" y="0"/>
                  </a:moveTo>
                  <a:cubicBezTo>
                    <a:pt x="9" y="0"/>
                    <a:pt x="1" y="53"/>
                    <a:pt x="1" y="114"/>
                  </a:cubicBezTo>
                  <a:cubicBezTo>
                    <a:pt x="5" y="176"/>
                    <a:pt x="18" y="228"/>
                    <a:pt x="31" y="228"/>
                  </a:cubicBezTo>
                  <a:cubicBezTo>
                    <a:pt x="45" y="224"/>
                    <a:pt x="53" y="176"/>
                    <a:pt x="49" y="114"/>
                  </a:cubicBezTo>
                  <a:cubicBezTo>
                    <a:pt x="45" y="53"/>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6"/>
            <p:cNvSpPr/>
            <p:nvPr/>
          </p:nvSpPr>
          <p:spPr>
            <a:xfrm>
              <a:off x="-143229" y="4397378"/>
              <a:ext cx="2188" cy="10211"/>
            </a:xfrm>
            <a:custGeom>
              <a:avLst/>
              <a:gdLst/>
              <a:ahLst/>
              <a:cxnLst/>
              <a:rect l="l" t="t" r="r" b="b"/>
              <a:pathLst>
                <a:path w="48" h="224" extrusionOk="0">
                  <a:moveTo>
                    <a:pt x="17" y="0"/>
                  </a:moveTo>
                  <a:cubicBezTo>
                    <a:pt x="9" y="0"/>
                    <a:pt x="0" y="49"/>
                    <a:pt x="0" y="115"/>
                  </a:cubicBezTo>
                  <a:cubicBezTo>
                    <a:pt x="5" y="175"/>
                    <a:pt x="13" y="224"/>
                    <a:pt x="27" y="224"/>
                  </a:cubicBezTo>
                  <a:cubicBezTo>
                    <a:pt x="39" y="224"/>
                    <a:pt x="48" y="171"/>
                    <a:pt x="48" y="109"/>
                  </a:cubicBezTo>
                  <a:cubicBezTo>
                    <a:pt x="43" y="49"/>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6"/>
            <p:cNvSpPr/>
            <p:nvPr/>
          </p:nvSpPr>
          <p:spPr>
            <a:xfrm>
              <a:off x="-142636" y="4417892"/>
              <a:ext cx="2416" cy="10211"/>
            </a:xfrm>
            <a:custGeom>
              <a:avLst/>
              <a:gdLst/>
              <a:ahLst/>
              <a:cxnLst/>
              <a:rect l="l" t="t" r="r" b="b"/>
              <a:pathLst>
                <a:path w="53" h="224" extrusionOk="0">
                  <a:moveTo>
                    <a:pt x="24" y="0"/>
                  </a:moveTo>
                  <a:cubicBezTo>
                    <a:pt x="23" y="0"/>
                    <a:pt x="23" y="0"/>
                    <a:pt x="22" y="0"/>
                  </a:cubicBezTo>
                  <a:cubicBezTo>
                    <a:pt x="8" y="0"/>
                    <a:pt x="0" y="49"/>
                    <a:pt x="4" y="110"/>
                  </a:cubicBezTo>
                  <a:cubicBezTo>
                    <a:pt x="4" y="175"/>
                    <a:pt x="18" y="224"/>
                    <a:pt x="30" y="224"/>
                  </a:cubicBezTo>
                  <a:cubicBezTo>
                    <a:pt x="44" y="224"/>
                    <a:pt x="53" y="171"/>
                    <a:pt x="48" y="110"/>
                  </a:cubicBezTo>
                  <a:cubicBezTo>
                    <a:pt x="48" y="51"/>
                    <a:pt x="36"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6"/>
            <p:cNvSpPr/>
            <p:nvPr/>
          </p:nvSpPr>
          <p:spPr>
            <a:xfrm>
              <a:off x="-141861" y="4438223"/>
              <a:ext cx="2279" cy="10393"/>
            </a:xfrm>
            <a:custGeom>
              <a:avLst/>
              <a:gdLst/>
              <a:ahLst/>
              <a:cxnLst/>
              <a:rect l="l" t="t" r="r" b="b"/>
              <a:pathLst>
                <a:path w="50" h="228" extrusionOk="0">
                  <a:moveTo>
                    <a:pt x="23" y="0"/>
                  </a:moveTo>
                  <a:cubicBezTo>
                    <a:pt x="9" y="5"/>
                    <a:pt x="1" y="52"/>
                    <a:pt x="1" y="114"/>
                  </a:cubicBezTo>
                  <a:cubicBezTo>
                    <a:pt x="5" y="179"/>
                    <a:pt x="13" y="228"/>
                    <a:pt x="27" y="228"/>
                  </a:cubicBezTo>
                  <a:cubicBezTo>
                    <a:pt x="40" y="228"/>
                    <a:pt x="49" y="175"/>
                    <a:pt x="49" y="114"/>
                  </a:cubicBezTo>
                  <a:cubicBezTo>
                    <a:pt x="44" y="52"/>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a:off x="-141269" y="4458781"/>
              <a:ext cx="2234" cy="4558"/>
            </a:xfrm>
            <a:custGeom>
              <a:avLst/>
              <a:gdLst/>
              <a:ahLst/>
              <a:cxnLst/>
              <a:rect l="l" t="t" r="r" b="b"/>
              <a:pathLst>
                <a:path w="49" h="100" extrusionOk="0">
                  <a:moveTo>
                    <a:pt x="23" y="0"/>
                  </a:moveTo>
                  <a:cubicBezTo>
                    <a:pt x="10" y="0"/>
                    <a:pt x="0" y="21"/>
                    <a:pt x="0" y="52"/>
                  </a:cubicBezTo>
                  <a:cubicBezTo>
                    <a:pt x="0" y="79"/>
                    <a:pt x="14" y="100"/>
                    <a:pt x="27" y="100"/>
                  </a:cubicBezTo>
                  <a:cubicBezTo>
                    <a:pt x="40" y="100"/>
                    <a:pt x="49" y="79"/>
                    <a:pt x="49" y="47"/>
                  </a:cubicBezTo>
                  <a:cubicBezTo>
                    <a:pt x="49" y="21"/>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a:off x="-115741" y="2713425"/>
              <a:ext cx="34098" cy="228107"/>
            </a:xfrm>
            <a:custGeom>
              <a:avLst/>
              <a:gdLst/>
              <a:ahLst/>
              <a:cxnLst/>
              <a:rect l="l" t="t" r="r" b="b"/>
              <a:pathLst>
                <a:path w="748" h="5004" extrusionOk="0">
                  <a:moveTo>
                    <a:pt x="5" y="0"/>
                  </a:moveTo>
                  <a:cubicBezTo>
                    <a:pt x="1" y="0"/>
                    <a:pt x="1" y="18"/>
                    <a:pt x="1" y="53"/>
                  </a:cubicBezTo>
                  <a:cubicBezTo>
                    <a:pt x="5" y="101"/>
                    <a:pt x="5" y="153"/>
                    <a:pt x="5" y="206"/>
                  </a:cubicBezTo>
                  <a:cubicBezTo>
                    <a:pt x="13" y="367"/>
                    <a:pt x="22" y="560"/>
                    <a:pt x="31" y="779"/>
                  </a:cubicBezTo>
                  <a:cubicBezTo>
                    <a:pt x="57" y="1290"/>
                    <a:pt x="88" y="1936"/>
                    <a:pt x="122" y="2654"/>
                  </a:cubicBezTo>
                  <a:cubicBezTo>
                    <a:pt x="166" y="3383"/>
                    <a:pt x="197" y="4044"/>
                    <a:pt x="237" y="4528"/>
                  </a:cubicBezTo>
                  <a:cubicBezTo>
                    <a:pt x="253" y="4647"/>
                    <a:pt x="284" y="4756"/>
                    <a:pt x="341" y="4839"/>
                  </a:cubicBezTo>
                  <a:cubicBezTo>
                    <a:pt x="398" y="4917"/>
                    <a:pt x="477" y="4965"/>
                    <a:pt x="538" y="4987"/>
                  </a:cubicBezTo>
                  <a:cubicBezTo>
                    <a:pt x="575" y="4999"/>
                    <a:pt x="608" y="5004"/>
                    <a:pt x="636" y="5004"/>
                  </a:cubicBezTo>
                  <a:cubicBezTo>
                    <a:pt x="705" y="5004"/>
                    <a:pt x="743" y="4978"/>
                    <a:pt x="747" y="4978"/>
                  </a:cubicBezTo>
                  <a:cubicBezTo>
                    <a:pt x="747" y="4978"/>
                    <a:pt x="747" y="4978"/>
                    <a:pt x="747" y="4978"/>
                  </a:cubicBezTo>
                  <a:lnTo>
                    <a:pt x="747" y="4978"/>
                  </a:lnTo>
                  <a:cubicBezTo>
                    <a:pt x="747" y="4977"/>
                    <a:pt x="747" y="4977"/>
                    <a:pt x="746" y="4977"/>
                  </a:cubicBezTo>
                  <a:cubicBezTo>
                    <a:pt x="739" y="4977"/>
                    <a:pt x="708" y="4991"/>
                    <a:pt x="657" y="4991"/>
                  </a:cubicBezTo>
                  <a:cubicBezTo>
                    <a:pt x="627" y="4991"/>
                    <a:pt x="590" y="4986"/>
                    <a:pt x="546" y="4970"/>
                  </a:cubicBezTo>
                  <a:cubicBezTo>
                    <a:pt x="485" y="4948"/>
                    <a:pt x="415" y="4899"/>
                    <a:pt x="362" y="4821"/>
                  </a:cubicBezTo>
                  <a:cubicBezTo>
                    <a:pt x="315" y="4746"/>
                    <a:pt x="284" y="4641"/>
                    <a:pt x="271" y="4524"/>
                  </a:cubicBezTo>
                  <a:cubicBezTo>
                    <a:pt x="245" y="4012"/>
                    <a:pt x="210" y="3366"/>
                    <a:pt x="170" y="2649"/>
                  </a:cubicBezTo>
                  <a:cubicBezTo>
                    <a:pt x="132" y="1932"/>
                    <a:pt x="92" y="1285"/>
                    <a:pt x="61" y="774"/>
                  </a:cubicBezTo>
                  <a:cubicBezTo>
                    <a:pt x="48" y="556"/>
                    <a:pt x="35" y="367"/>
                    <a:pt x="22" y="206"/>
                  </a:cubicBezTo>
                  <a:cubicBezTo>
                    <a:pt x="17" y="153"/>
                    <a:pt x="13" y="101"/>
                    <a:pt x="13" y="53"/>
                  </a:cubicBezTo>
                  <a:cubicBezTo>
                    <a:pt x="9" y="18"/>
                    <a:pt x="5" y="0"/>
                    <a:pt x="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a:off x="-478734" y="2928814"/>
              <a:ext cx="58622" cy="168619"/>
            </a:xfrm>
            <a:custGeom>
              <a:avLst/>
              <a:gdLst/>
              <a:ahLst/>
              <a:cxnLst/>
              <a:rect l="l" t="t" r="r" b="b"/>
              <a:pathLst>
                <a:path w="1286" h="3699" extrusionOk="0">
                  <a:moveTo>
                    <a:pt x="717" y="0"/>
                  </a:moveTo>
                  <a:cubicBezTo>
                    <a:pt x="521" y="39"/>
                    <a:pt x="346" y="74"/>
                    <a:pt x="193" y="100"/>
                  </a:cubicBezTo>
                  <a:cubicBezTo>
                    <a:pt x="140" y="114"/>
                    <a:pt x="97" y="122"/>
                    <a:pt x="49" y="131"/>
                  </a:cubicBezTo>
                  <a:cubicBezTo>
                    <a:pt x="19" y="140"/>
                    <a:pt x="1" y="144"/>
                    <a:pt x="1" y="148"/>
                  </a:cubicBezTo>
                  <a:cubicBezTo>
                    <a:pt x="1" y="148"/>
                    <a:pt x="19" y="148"/>
                    <a:pt x="53" y="144"/>
                  </a:cubicBezTo>
                  <a:cubicBezTo>
                    <a:pt x="97" y="136"/>
                    <a:pt x="145" y="126"/>
                    <a:pt x="197" y="122"/>
                  </a:cubicBezTo>
                  <a:cubicBezTo>
                    <a:pt x="346" y="96"/>
                    <a:pt x="516" y="67"/>
                    <a:pt x="711" y="37"/>
                  </a:cubicBezTo>
                  <a:lnTo>
                    <a:pt x="711" y="37"/>
                  </a:lnTo>
                  <a:cubicBezTo>
                    <a:pt x="867" y="435"/>
                    <a:pt x="1037" y="987"/>
                    <a:pt x="1137" y="1617"/>
                  </a:cubicBezTo>
                  <a:cubicBezTo>
                    <a:pt x="1189" y="1941"/>
                    <a:pt x="1220" y="2255"/>
                    <a:pt x="1229" y="2538"/>
                  </a:cubicBezTo>
                  <a:cubicBezTo>
                    <a:pt x="1246" y="2823"/>
                    <a:pt x="1233" y="3081"/>
                    <a:pt x="1150" y="3278"/>
                  </a:cubicBezTo>
                  <a:cubicBezTo>
                    <a:pt x="1067" y="3474"/>
                    <a:pt x="927" y="3593"/>
                    <a:pt x="818" y="3645"/>
                  </a:cubicBezTo>
                  <a:cubicBezTo>
                    <a:pt x="713" y="3692"/>
                    <a:pt x="643" y="3692"/>
                    <a:pt x="643" y="3697"/>
                  </a:cubicBezTo>
                  <a:cubicBezTo>
                    <a:pt x="643" y="3697"/>
                    <a:pt x="648" y="3698"/>
                    <a:pt x="658" y="3698"/>
                  </a:cubicBezTo>
                  <a:cubicBezTo>
                    <a:pt x="685" y="3698"/>
                    <a:pt x="744" y="3694"/>
                    <a:pt x="826" y="3662"/>
                  </a:cubicBezTo>
                  <a:cubicBezTo>
                    <a:pt x="941" y="3614"/>
                    <a:pt x="1088" y="3496"/>
                    <a:pt x="1181" y="3290"/>
                  </a:cubicBezTo>
                  <a:cubicBezTo>
                    <a:pt x="1272" y="3089"/>
                    <a:pt x="1286" y="2823"/>
                    <a:pt x="1272" y="2534"/>
                  </a:cubicBezTo>
                  <a:cubicBezTo>
                    <a:pt x="1264" y="2250"/>
                    <a:pt x="1237" y="1935"/>
                    <a:pt x="1185" y="1608"/>
                  </a:cubicBezTo>
                  <a:cubicBezTo>
                    <a:pt x="1080" y="970"/>
                    <a:pt x="901" y="406"/>
                    <a:pt x="739" y="13"/>
                  </a:cubicBezTo>
                  <a:lnTo>
                    <a:pt x="7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a:off x="-477731" y="2960404"/>
              <a:ext cx="39887" cy="9208"/>
            </a:xfrm>
            <a:custGeom>
              <a:avLst/>
              <a:gdLst/>
              <a:ahLst/>
              <a:cxnLst/>
              <a:rect l="l" t="t" r="r" b="b"/>
              <a:pathLst>
                <a:path w="875" h="202" extrusionOk="0">
                  <a:moveTo>
                    <a:pt x="863" y="0"/>
                  </a:moveTo>
                  <a:cubicBezTo>
                    <a:pt x="826" y="0"/>
                    <a:pt x="647" y="29"/>
                    <a:pt x="433" y="76"/>
                  </a:cubicBezTo>
                  <a:cubicBezTo>
                    <a:pt x="193" y="133"/>
                    <a:pt x="1" y="185"/>
                    <a:pt x="5" y="199"/>
                  </a:cubicBezTo>
                  <a:cubicBezTo>
                    <a:pt x="6" y="201"/>
                    <a:pt x="10" y="201"/>
                    <a:pt x="18" y="201"/>
                  </a:cubicBezTo>
                  <a:cubicBezTo>
                    <a:pt x="65" y="201"/>
                    <a:pt x="239" y="169"/>
                    <a:pt x="442" y="124"/>
                  </a:cubicBezTo>
                  <a:cubicBezTo>
                    <a:pt x="683" y="72"/>
                    <a:pt x="875" y="15"/>
                    <a:pt x="870" y="2"/>
                  </a:cubicBezTo>
                  <a:cubicBezTo>
                    <a:pt x="870" y="1"/>
                    <a:pt x="868"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823767" y="1859801"/>
              <a:ext cx="1492954" cy="1042757"/>
            </a:xfrm>
            <a:custGeom>
              <a:avLst/>
              <a:gdLst/>
              <a:ahLst/>
              <a:cxnLst/>
              <a:rect l="l" t="t" r="r" b="b"/>
              <a:pathLst>
                <a:path w="32751" h="22875" extrusionOk="0">
                  <a:moveTo>
                    <a:pt x="8496" y="11791"/>
                  </a:moveTo>
                  <a:cubicBezTo>
                    <a:pt x="8990" y="14807"/>
                    <a:pt x="9659" y="18281"/>
                    <a:pt x="9724" y="18621"/>
                  </a:cubicBezTo>
                  <a:cubicBezTo>
                    <a:pt x="8011" y="17463"/>
                    <a:pt x="5327" y="15589"/>
                    <a:pt x="5420" y="15283"/>
                  </a:cubicBezTo>
                  <a:cubicBezTo>
                    <a:pt x="5490" y="15043"/>
                    <a:pt x="7072" y="13316"/>
                    <a:pt x="8496" y="11791"/>
                  </a:cubicBezTo>
                  <a:close/>
                  <a:moveTo>
                    <a:pt x="30237" y="0"/>
                  </a:moveTo>
                  <a:cubicBezTo>
                    <a:pt x="24675" y="5018"/>
                    <a:pt x="17801" y="5482"/>
                    <a:pt x="15446" y="5482"/>
                  </a:cubicBezTo>
                  <a:cubicBezTo>
                    <a:pt x="14911" y="5482"/>
                    <a:pt x="14610" y="5459"/>
                    <a:pt x="14610" y="5459"/>
                  </a:cubicBezTo>
                  <a:lnTo>
                    <a:pt x="14610" y="5472"/>
                  </a:lnTo>
                  <a:cubicBezTo>
                    <a:pt x="14216" y="5411"/>
                    <a:pt x="12145" y="5079"/>
                    <a:pt x="11459" y="5065"/>
                  </a:cubicBezTo>
                  <a:cubicBezTo>
                    <a:pt x="11342" y="5063"/>
                    <a:pt x="11192" y="5057"/>
                    <a:pt x="11019" y="5057"/>
                  </a:cubicBezTo>
                  <a:cubicBezTo>
                    <a:pt x="10400" y="5057"/>
                    <a:pt x="9494" y="5137"/>
                    <a:pt x="8806" y="5787"/>
                  </a:cubicBezTo>
                  <a:cubicBezTo>
                    <a:pt x="8784" y="5805"/>
                    <a:pt x="8762" y="5826"/>
                    <a:pt x="8741" y="5848"/>
                  </a:cubicBezTo>
                  <a:cubicBezTo>
                    <a:pt x="7950" y="6622"/>
                    <a:pt x="0" y="14452"/>
                    <a:pt x="844" y="16393"/>
                  </a:cubicBezTo>
                  <a:cubicBezTo>
                    <a:pt x="1731" y="18438"/>
                    <a:pt x="9287" y="22874"/>
                    <a:pt x="9287" y="22874"/>
                  </a:cubicBezTo>
                  <a:lnTo>
                    <a:pt x="11114" y="19553"/>
                  </a:lnTo>
                  <a:cubicBezTo>
                    <a:pt x="11114" y="19553"/>
                    <a:pt x="10545" y="19177"/>
                    <a:pt x="9764" y="18653"/>
                  </a:cubicBezTo>
                  <a:lnTo>
                    <a:pt x="15934" y="18490"/>
                  </a:lnTo>
                  <a:lnTo>
                    <a:pt x="16205" y="13875"/>
                  </a:lnTo>
                  <a:cubicBezTo>
                    <a:pt x="16205" y="13875"/>
                    <a:pt x="17258" y="12701"/>
                    <a:pt x="17258" y="11852"/>
                  </a:cubicBezTo>
                  <a:cubicBezTo>
                    <a:pt x="17258" y="11267"/>
                    <a:pt x="16935" y="10297"/>
                    <a:pt x="16515" y="9292"/>
                  </a:cubicBezTo>
                  <a:cubicBezTo>
                    <a:pt x="26239" y="8479"/>
                    <a:pt x="32750" y="2059"/>
                    <a:pt x="32750" y="2059"/>
                  </a:cubicBezTo>
                  <a:lnTo>
                    <a:pt x="302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a:off x="147238" y="2058825"/>
              <a:ext cx="69335" cy="177964"/>
            </a:xfrm>
            <a:custGeom>
              <a:avLst/>
              <a:gdLst/>
              <a:ahLst/>
              <a:cxnLst/>
              <a:rect l="l" t="t" r="r" b="b"/>
              <a:pathLst>
                <a:path w="1521" h="3904" extrusionOk="0">
                  <a:moveTo>
                    <a:pt x="1364" y="1"/>
                  </a:moveTo>
                  <a:cubicBezTo>
                    <a:pt x="1358" y="5"/>
                    <a:pt x="1402" y="53"/>
                    <a:pt x="1451" y="149"/>
                  </a:cubicBezTo>
                  <a:cubicBezTo>
                    <a:pt x="1468" y="197"/>
                    <a:pt x="1485" y="263"/>
                    <a:pt x="1473" y="337"/>
                  </a:cubicBezTo>
                  <a:cubicBezTo>
                    <a:pt x="1459" y="411"/>
                    <a:pt x="1424" y="495"/>
                    <a:pt x="1376" y="578"/>
                  </a:cubicBezTo>
                  <a:cubicBezTo>
                    <a:pt x="1280" y="752"/>
                    <a:pt x="1149" y="945"/>
                    <a:pt x="965" y="1128"/>
                  </a:cubicBezTo>
                  <a:cubicBezTo>
                    <a:pt x="787" y="1320"/>
                    <a:pt x="563" y="1517"/>
                    <a:pt x="402" y="1779"/>
                  </a:cubicBezTo>
                  <a:cubicBezTo>
                    <a:pt x="65" y="2304"/>
                    <a:pt x="0" y="2885"/>
                    <a:pt x="43" y="3282"/>
                  </a:cubicBezTo>
                  <a:cubicBezTo>
                    <a:pt x="61" y="3479"/>
                    <a:pt x="105" y="3641"/>
                    <a:pt x="140" y="3746"/>
                  </a:cubicBezTo>
                  <a:cubicBezTo>
                    <a:pt x="177" y="3847"/>
                    <a:pt x="203" y="3904"/>
                    <a:pt x="205" y="3904"/>
                  </a:cubicBezTo>
                  <a:cubicBezTo>
                    <a:pt x="205" y="3904"/>
                    <a:pt x="205" y="3904"/>
                    <a:pt x="205" y="3903"/>
                  </a:cubicBezTo>
                  <a:cubicBezTo>
                    <a:pt x="222" y="3898"/>
                    <a:pt x="118" y="3672"/>
                    <a:pt x="91" y="3278"/>
                  </a:cubicBezTo>
                  <a:cubicBezTo>
                    <a:pt x="61" y="2889"/>
                    <a:pt x="135" y="2321"/>
                    <a:pt x="458" y="1818"/>
                  </a:cubicBezTo>
                  <a:cubicBezTo>
                    <a:pt x="616" y="1560"/>
                    <a:pt x="830" y="1368"/>
                    <a:pt x="1009" y="1176"/>
                  </a:cubicBezTo>
                  <a:cubicBezTo>
                    <a:pt x="1197" y="983"/>
                    <a:pt x="1328" y="778"/>
                    <a:pt x="1420" y="604"/>
                  </a:cubicBezTo>
                  <a:cubicBezTo>
                    <a:pt x="1468" y="516"/>
                    <a:pt x="1503" y="424"/>
                    <a:pt x="1511" y="346"/>
                  </a:cubicBezTo>
                  <a:cubicBezTo>
                    <a:pt x="1521" y="263"/>
                    <a:pt x="1499" y="188"/>
                    <a:pt x="1473" y="140"/>
                  </a:cubicBezTo>
                  <a:cubicBezTo>
                    <a:pt x="1420" y="35"/>
                    <a:pt x="1364" y="1"/>
                    <a:pt x="1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6"/>
            <p:cNvSpPr/>
            <p:nvPr/>
          </p:nvSpPr>
          <p:spPr>
            <a:xfrm>
              <a:off x="402560" y="1972943"/>
              <a:ext cx="56070" cy="146100"/>
            </a:xfrm>
            <a:custGeom>
              <a:avLst/>
              <a:gdLst/>
              <a:ahLst/>
              <a:cxnLst/>
              <a:rect l="l" t="t" r="r" b="b"/>
              <a:pathLst>
                <a:path w="1230" h="3205" extrusionOk="0">
                  <a:moveTo>
                    <a:pt x="12" y="0"/>
                  </a:moveTo>
                  <a:cubicBezTo>
                    <a:pt x="11" y="0"/>
                    <a:pt x="11" y="1"/>
                    <a:pt x="10" y="1"/>
                  </a:cubicBezTo>
                  <a:cubicBezTo>
                    <a:pt x="1" y="14"/>
                    <a:pt x="202" y="97"/>
                    <a:pt x="451" y="320"/>
                  </a:cubicBezTo>
                  <a:cubicBezTo>
                    <a:pt x="578" y="429"/>
                    <a:pt x="705" y="582"/>
                    <a:pt x="814" y="774"/>
                  </a:cubicBezTo>
                  <a:cubicBezTo>
                    <a:pt x="923" y="967"/>
                    <a:pt x="1007" y="1199"/>
                    <a:pt x="1054" y="1447"/>
                  </a:cubicBezTo>
                  <a:cubicBezTo>
                    <a:pt x="1155" y="1946"/>
                    <a:pt x="1054" y="2417"/>
                    <a:pt x="928" y="2724"/>
                  </a:cubicBezTo>
                  <a:cubicBezTo>
                    <a:pt x="801" y="3034"/>
                    <a:pt x="666" y="3200"/>
                    <a:pt x="678" y="3204"/>
                  </a:cubicBezTo>
                  <a:cubicBezTo>
                    <a:pt x="678" y="3204"/>
                    <a:pt x="679" y="3204"/>
                    <a:pt x="679" y="3204"/>
                  </a:cubicBezTo>
                  <a:cubicBezTo>
                    <a:pt x="682" y="3204"/>
                    <a:pt x="721" y="3166"/>
                    <a:pt x="775" y="3095"/>
                  </a:cubicBezTo>
                  <a:cubicBezTo>
                    <a:pt x="832" y="3016"/>
                    <a:pt x="906" y="2898"/>
                    <a:pt x="975" y="2746"/>
                  </a:cubicBezTo>
                  <a:cubicBezTo>
                    <a:pt x="1116" y="2435"/>
                    <a:pt x="1229" y="1950"/>
                    <a:pt x="1124" y="1435"/>
                  </a:cubicBezTo>
                  <a:cubicBezTo>
                    <a:pt x="1072" y="1177"/>
                    <a:pt x="985" y="941"/>
                    <a:pt x="870" y="744"/>
                  </a:cubicBezTo>
                  <a:cubicBezTo>
                    <a:pt x="757" y="547"/>
                    <a:pt x="618" y="390"/>
                    <a:pt x="487" y="281"/>
                  </a:cubicBezTo>
                  <a:cubicBezTo>
                    <a:pt x="351" y="171"/>
                    <a:pt x="233" y="102"/>
                    <a:pt x="150" y="58"/>
                  </a:cubicBezTo>
                  <a:cubicBezTo>
                    <a:pt x="70" y="22"/>
                    <a:pt x="23"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6"/>
            <p:cNvSpPr/>
            <p:nvPr/>
          </p:nvSpPr>
          <p:spPr>
            <a:xfrm>
              <a:off x="-397639" y="2540430"/>
              <a:ext cx="305237" cy="36377"/>
            </a:xfrm>
            <a:custGeom>
              <a:avLst/>
              <a:gdLst/>
              <a:ahLst/>
              <a:cxnLst/>
              <a:rect l="l" t="t" r="r" b="b"/>
              <a:pathLst>
                <a:path w="6696" h="798" extrusionOk="0">
                  <a:moveTo>
                    <a:pt x="1819" y="0"/>
                  </a:moveTo>
                  <a:cubicBezTo>
                    <a:pt x="1441" y="0"/>
                    <a:pt x="1098" y="71"/>
                    <a:pt x="826" y="177"/>
                  </a:cubicBezTo>
                  <a:cubicBezTo>
                    <a:pt x="521" y="291"/>
                    <a:pt x="306" y="453"/>
                    <a:pt x="175" y="580"/>
                  </a:cubicBezTo>
                  <a:cubicBezTo>
                    <a:pt x="49" y="711"/>
                    <a:pt x="1" y="798"/>
                    <a:pt x="1" y="798"/>
                  </a:cubicBezTo>
                  <a:cubicBezTo>
                    <a:pt x="1" y="798"/>
                    <a:pt x="1" y="798"/>
                    <a:pt x="1" y="798"/>
                  </a:cubicBezTo>
                  <a:cubicBezTo>
                    <a:pt x="8" y="798"/>
                    <a:pt x="65" y="716"/>
                    <a:pt x="197" y="602"/>
                  </a:cubicBezTo>
                  <a:cubicBezTo>
                    <a:pt x="328" y="483"/>
                    <a:pt x="542" y="326"/>
                    <a:pt x="844" y="221"/>
                  </a:cubicBezTo>
                  <a:cubicBezTo>
                    <a:pt x="1102" y="126"/>
                    <a:pt x="1424" y="63"/>
                    <a:pt x="1780" y="63"/>
                  </a:cubicBezTo>
                  <a:cubicBezTo>
                    <a:pt x="1833" y="63"/>
                    <a:pt x="1887" y="65"/>
                    <a:pt x="1941" y="68"/>
                  </a:cubicBezTo>
                  <a:cubicBezTo>
                    <a:pt x="2365" y="81"/>
                    <a:pt x="2819" y="182"/>
                    <a:pt x="3295" y="300"/>
                  </a:cubicBezTo>
                  <a:cubicBezTo>
                    <a:pt x="3772" y="413"/>
                    <a:pt x="4231" y="531"/>
                    <a:pt x="4654" y="570"/>
                  </a:cubicBezTo>
                  <a:cubicBezTo>
                    <a:pt x="4788" y="583"/>
                    <a:pt x="4918" y="589"/>
                    <a:pt x="5042" y="589"/>
                  </a:cubicBezTo>
                  <a:cubicBezTo>
                    <a:pt x="5318" y="589"/>
                    <a:pt x="5569" y="559"/>
                    <a:pt x="5786" y="505"/>
                  </a:cubicBezTo>
                  <a:cubicBezTo>
                    <a:pt x="6106" y="426"/>
                    <a:pt x="6337" y="295"/>
                    <a:pt x="6486" y="190"/>
                  </a:cubicBezTo>
                  <a:cubicBezTo>
                    <a:pt x="6635" y="86"/>
                    <a:pt x="6695" y="3"/>
                    <a:pt x="6695" y="3"/>
                  </a:cubicBezTo>
                  <a:cubicBezTo>
                    <a:pt x="6695" y="2"/>
                    <a:pt x="6695" y="2"/>
                    <a:pt x="6694" y="2"/>
                  </a:cubicBezTo>
                  <a:cubicBezTo>
                    <a:pt x="6669" y="2"/>
                    <a:pt x="6387" y="318"/>
                    <a:pt x="5778" y="457"/>
                  </a:cubicBezTo>
                  <a:cubicBezTo>
                    <a:pt x="5576" y="503"/>
                    <a:pt x="5343" y="528"/>
                    <a:pt x="5089" y="528"/>
                  </a:cubicBezTo>
                  <a:cubicBezTo>
                    <a:pt x="4953" y="528"/>
                    <a:pt x="4811" y="520"/>
                    <a:pt x="4664" y="505"/>
                  </a:cubicBezTo>
                  <a:cubicBezTo>
                    <a:pt x="4244" y="465"/>
                    <a:pt x="3789" y="348"/>
                    <a:pt x="3313" y="229"/>
                  </a:cubicBezTo>
                  <a:cubicBezTo>
                    <a:pt x="2837" y="112"/>
                    <a:pt x="2373" y="15"/>
                    <a:pt x="1945" y="3"/>
                  </a:cubicBezTo>
                  <a:cubicBezTo>
                    <a:pt x="1903" y="1"/>
                    <a:pt x="1861" y="0"/>
                    <a:pt x="1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6"/>
            <p:cNvSpPr/>
            <p:nvPr/>
          </p:nvSpPr>
          <p:spPr>
            <a:xfrm>
              <a:off x="-676755" y="2382934"/>
              <a:ext cx="140903" cy="125951"/>
            </a:xfrm>
            <a:custGeom>
              <a:avLst/>
              <a:gdLst/>
              <a:ahLst/>
              <a:cxnLst/>
              <a:rect l="l" t="t" r="r" b="b"/>
              <a:pathLst>
                <a:path w="3091" h="2763" extrusionOk="0">
                  <a:moveTo>
                    <a:pt x="285" y="1"/>
                  </a:moveTo>
                  <a:cubicBezTo>
                    <a:pt x="285" y="1"/>
                    <a:pt x="220" y="35"/>
                    <a:pt x="145" y="144"/>
                  </a:cubicBezTo>
                  <a:cubicBezTo>
                    <a:pt x="71" y="255"/>
                    <a:pt x="1" y="442"/>
                    <a:pt x="1" y="678"/>
                  </a:cubicBezTo>
                  <a:cubicBezTo>
                    <a:pt x="5" y="914"/>
                    <a:pt x="62" y="1207"/>
                    <a:pt x="259" y="1461"/>
                  </a:cubicBezTo>
                  <a:cubicBezTo>
                    <a:pt x="456" y="1709"/>
                    <a:pt x="783" y="1889"/>
                    <a:pt x="1146" y="1919"/>
                  </a:cubicBezTo>
                  <a:cubicBezTo>
                    <a:pt x="1179" y="1921"/>
                    <a:pt x="1212" y="1923"/>
                    <a:pt x="1245" y="1923"/>
                  </a:cubicBezTo>
                  <a:cubicBezTo>
                    <a:pt x="1572" y="1923"/>
                    <a:pt x="1868" y="1813"/>
                    <a:pt x="2142" y="1802"/>
                  </a:cubicBezTo>
                  <a:cubicBezTo>
                    <a:pt x="2170" y="1800"/>
                    <a:pt x="2198" y="1798"/>
                    <a:pt x="2226" y="1798"/>
                  </a:cubicBezTo>
                  <a:cubicBezTo>
                    <a:pt x="2490" y="1798"/>
                    <a:pt x="2730" y="1894"/>
                    <a:pt x="2837" y="2076"/>
                  </a:cubicBezTo>
                  <a:cubicBezTo>
                    <a:pt x="2968" y="2264"/>
                    <a:pt x="3034" y="2443"/>
                    <a:pt x="3052" y="2570"/>
                  </a:cubicBezTo>
                  <a:cubicBezTo>
                    <a:pt x="3068" y="2697"/>
                    <a:pt x="3025" y="2758"/>
                    <a:pt x="3030" y="2762"/>
                  </a:cubicBezTo>
                  <a:cubicBezTo>
                    <a:pt x="3030" y="2762"/>
                    <a:pt x="3030" y="2763"/>
                    <a:pt x="3030" y="2763"/>
                  </a:cubicBezTo>
                  <a:cubicBezTo>
                    <a:pt x="3033" y="2763"/>
                    <a:pt x="3090" y="2697"/>
                    <a:pt x="3078" y="2566"/>
                  </a:cubicBezTo>
                  <a:cubicBezTo>
                    <a:pt x="3068" y="2435"/>
                    <a:pt x="3008" y="2247"/>
                    <a:pt x="2876" y="2050"/>
                  </a:cubicBezTo>
                  <a:cubicBezTo>
                    <a:pt x="2810" y="1954"/>
                    <a:pt x="2715" y="1849"/>
                    <a:pt x="2580" y="1802"/>
                  </a:cubicBezTo>
                  <a:cubicBezTo>
                    <a:pt x="2469" y="1753"/>
                    <a:pt x="2343" y="1733"/>
                    <a:pt x="2213" y="1733"/>
                  </a:cubicBezTo>
                  <a:cubicBezTo>
                    <a:pt x="2188" y="1733"/>
                    <a:pt x="2163" y="1734"/>
                    <a:pt x="2138" y="1736"/>
                  </a:cubicBezTo>
                  <a:cubicBezTo>
                    <a:pt x="1852" y="1743"/>
                    <a:pt x="1555" y="1852"/>
                    <a:pt x="1244" y="1852"/>
                  </a:cubicBezTo>
                  <a:cubicBezTo>
                    <a:pt x="1213" y="1852"/>
                    <a:pt x="1181" y="1851"/>
                    <a:pt x="1150" y="1849"/>
                  </a:cubicBezTo>
                  <a:cubicBezTo>
                    <a:pt x="805" y="1818"/>
                    <a:pt x="495" y="1653"/>
                    <a:pt x="307" y="1417"/>
                  </a:cubicBezTo>
                  <a:cubicBezTo>
                    <a:pt x="119" y="1185"/>
                    <a:pt x="62" y="905"/>
                    <a:pt x="53" y="678"/>
                  </a:cubicBezTo>
                  <a:cubicBezTo>
                    <a:pt x="45" y="451"/>
                    <a:pt x="101" y="267"/>
                    <a:pt x="167" y="158"/>
                  </a:cubicBezTo>
                  <a:cubicBezTo>
                    <a:pt x="232" y="49"/>
                    <a:pt x="289" y="5"/>
                    <a:pt x="2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a:off x="-517162" y="2667156"/>
              <a:ext cx="68742" cy="148972"/>
            </a:xfrm>
            <a:custGeom>
              <a:avLst/>
              <a:gdLst/>
              <a:ahLst/>
              <a:cxnLst/>
              <a:rect l="l" t="t" r="r" b="b"/>
              <a:pathLst>
                <a:path w="1508" h="3268" extrusionOk="0">
                  <a:moveTo>
                    <a:pt x="1144" y="0"/>
                  </a:moveTo>
                  <a:cubicBezTo>
                    <a:pt x="1051" y="0"/>
                    <a:pt x="942" y="9"/>
                    <a:pt x="822" y="37"/>
                  </a:cubicBezTo>
                  <a:cubicBezTo>
                    <a:pt x="616" y="89"/>
                    <a:pt x="372" y="212"/>
                    <a:pt x="201" y="444"/>
                  </a:cubicBezTo>
                  <a:cubicBezTo>
                    <a:pt x="114" y="561"/>
                    <a:pt x="53" y="706"/>
                    <a:pt x="39" y="863"/>
                  </a:cubicBezTo>
                  <a:cubicBezTo>
                    <a:pt x="23" y="1021"/>
                    <a:pt x="49" y="1182"/>
                    <a:pt x="96" y="1339"/>
                  </a:cubicBezTo>
                  <a:cubicBezTo>
                    <a:pt x="197" y="1654"/>
                    <a:pt x="368" y="1912"/>
                    <a:pt x="459" y="2169"/>
                  </a:cubicBezTo>
                  <a:cubicBezTo>
                    <a:pt x="555" y="2427"/>
                    <a:pt x="573" y="2685"/>
                    <a:pt x="489" y="2873"/>
                  </a:cubicBezTo>
                  <a:cubicBezTo>
                    <a:pt x="416" y="3066"/>
                    <a:pt x="280" y="3179"/>
                    <a:pt x="175" y="3223"/>
                  </a:cubicBezTo>
                  <a:cubicBezTo>
                    <a:pt x="66" y="3266"/>
                    <a:pt x="1" y="3258"/>
                    <a:pt x="1" y="3262"/>
                  </a:cubicBezTo>
                  <a:cubicBezTo>
                    <a:pt x="1" y="3262"/>
                    <a:pt x="18" y="3268"/>
                    <a:pt x="53" y="3268"/>
                  </a:cubicBezTo>
                  <a:cubicBezTo>
                    <a:pt x="84" y="3268"/>
                    <a:pt x="128" y="3263"/>
                    <a:pt x="184" y="3244"/>
                  </a:cubicBezTo>
                  <a:cubicBezTo>
                    <a:pt x="297" y="3209"/>
                    <a:pt x="451" y="3092"/>
                    <a:pt x="533" y="2891"/>
                  </a:cubicBezTo>
                  <a:cubicBezTo>
                    <a:pt x="630" y="2689"/>
                    <a:pt x="616" y="2414"/>
                    <a:pt x="516" y="2148"/>
                  </a:cubicBezTo>
                  <a:cubicBezTo>
                    <a:pt x="428" y="1881"/>
                    <a:pt x="263" y="1618"/>
                    <a:pt x="166" y="1317"/>
                  </a:cubicBezTo>
                  <a:cubicBezTo>
                    <a:pt x="118" y="1168"/>
                    <a:pt x="92" y="1015"/>
                    <a:pt x="105" y="872"/>
                  </a:cubicBezTo>
                  <a:cubicBezTo>
                    <a:pt x="118" y="727"/>
                    <a:pt x="175" y="592"/>
                    <a:pt x="253" y="482"/>
                  </a:cubicBezTo>
                  <a:cubicBezTo>
                    <a:pt x="411" y="260"/>
                    <a:pt x="638" y="142"/>
                    <a:pt x="835" y="85"/>
                  </a:cubicBezTo>
                  <a:cubicBezTo>
                    <a:pt x="1002" y="44"/>
                    <a:pt x="1145" y="33"/>
                    <a:pt x="1256" y="33"/>
                  </a:cubicBezTo>
                  <a:cubicBezTo>
                    <a:pt x="1385" y="33"/>
                    <a:pt x="1471" y="48"/>
                    <a:pt x="1498" y="48"/>
                  </a:cubicBezTo>
                  <a:cubicBezTo>
                    <a:pt x="1505" y="48"/>
                    <a:pt x="1508" y="47"/>
                    <a:pt x="1508" y="45"/>
                  </a:cubicBezTo>
                  <a:cubicBezTo>
                    <a:pt x="1508" y="41"/>
                    <a:pt x="1443" y="24"/>
                    <a:pt x="1324" y="10"/>
                  </a:cubicBezTo>
                  <a:cubicBezTo>
                    <a:pt x="1274" y="5"/>
                    <a:pt x="1214" y="0"/>
                    <a:pt x="1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6"/>
            <p:cNvSpPr/>
            <p:nvPr/>
          </p:nvSpPr>
          <p:spPr>
            <a:xfrm>
              <a:off x="-454438" y="2101083"/>
              <a:ext cx="152026" cy="315038"/>
            </a:xfrm>
            <a:custGeom>
              <a:avLst/>
              <a:gdLst/>
              <a:ahLst/>
              <a:cxnLst/>
              <a:rect l="l" t="t" r="r" b="b"/>
              <a:pathLst>
                <a:path w="3335" h="6911" extrusionOk="0">
                  <a:moveTo>
                    <a:pt x="1815" y="0"/>
                  </a:moveTo>
                  <a:cubicBezTo>
                    <a:pt x="1765" y="0"/>
                    <a:pt x="1723" y="4"/>
                    <a:pt x="1692" y="8"/>
                  </a:cubicBezTo>
                  <a:cubicBezTo>
                    <a:pt x="1631" y="18"/>
                    <a:pt x="1600" y="22"/>
                    <a:pt x="1600" y="26"/>
                  </a:cubicBezTo>
                  <a:cubicBezTo>
                    <a:pt x="1600" y="30"/>
                    <a:pt x="1609" y="30"/>
                    <a:pt x="1625" y="30"/>
                  </a:cubicBezTo>
                  <a:cubicBezTo>
                    <a:pt x="1640" y="30"/>
                    <a:pt x="1663" y="30"/>
                    <a:pt x="1691" y="30"/>
                  </a:cubicBezTo>
                  <a:cubicBezTo>
                    <a:pt x="1750" y="30"/>
                    <a:pt x="1836" y="33"/>
                    <a:pt x="1945" y="52"/>
                  </a:cubicBezTo>
                  <a:cubicBezTo>
                    <a:pt x="2164" y="92"/>
                    <a:pt x="2479" y="218"/>
                    <a:pt x="2754" y="506"/>
                  </a:cubicBezTo>
                  <a:cubicBezTo>
                    <a:pt x="3030" y="786"/>
                    <a:pt x="3217" y="1250"/>
                    <a:pt x="3217" y="1779"/>
                  </a:cubicBezTo>
                  <a:cubicBezTo>
                    <a:pt x="3222" y="2303"/>
                    <a:pt x="3046" y="2876"/>
                    <a:pt x="2776" y="3417"/>
                  </a:cubicBezTo>
                  <a:cubicBezTo>
                    <a:pt x="2641" y="3693"/>
                    <a:pt x="2470" y="3933"/>
                    <a:pt x="2291" y="4165"/>
                  </a:cubicBezTo>
                  <a:cubicBezTo>
                    <a:pt x="2112" y="4397"/>
                    <a:pt x="1937" y="4615"/>
                    <a:pt x="1767" y="4820"/>
                  </a:cubicBezTo>
                  <a:cubicBezTo>
                    <a:pt x="1426" y="5231"/>
                    <a:pt x="1106" y="5589"/>
                    <a:pt x="840" y="5895"/>
                  </a:cubicBezTo>
                  <a:cubicBezTo>
                    <a:pt x="573" y="6202"/>
                    <a:pt x="364" y="6454"/>
                    <a:pt x="220" y="6629"/>
                  </a:cubicBezTo>
                  <a:cubicBezTo>
                    <a:pt x="75" y="6805"/>
                    <a:pt x="1" y="6904"/>
                    <a:pt x="10" y="6910"/>
                  </a:cubicBezTo>
                  <a:cubicBezTo>
                    <a:pt x="10" y="6910"/>
                    <a:pt x="11" y="6910"/>
                    <a:pt x="11" y="6910"/>
                  </a:cubicBezTo>
                  <a:cubicBezTo>
                    <a:pt x="22" y="6910"/>
                    <a:pt x="108" y="6819"/>
                    <a:pt x="254" y="6660"/>
                  </a:cubicBezTo>
                  <a:cubicBezTo>
                    <a:pt x="420" y="6476"/>
                    <a:pt x="639" y="6240"/>
                    <a:pt x="902" y="5952"/>
                  </a:cubicBezTo>
                  <a:cubicBezTo>
                    <a:pt x="1176" y="5655"/>
                    <a:pt x="1505" y="5296"/>
                    <a:pt x="1850" y="4891"/>
                  </a:cubicBezTo>
                  <a:cubicBezTo>
                    <a:pt x="2024" y="4685"/>
                    <a:pt x="2203" y="4466"/>
                    <a:pt x="2383" y="4235"/>
                  </a:cubicBezTo>
                  <a:cubicBezTo>
                    <a:pt x="2562" y="4007"/>
                    <a:pt x="2741" y="3749"/>
                    <a:pt x="2881" y="3469"/>
                  </a:cubicBezTo>
                  <a:cubicBezTo>
                    <a:pt x="3157" y="2915"/>
                    <a:pt x="3335" y="2325"/>
                    <a:pt x="3326" y="1774"/>
                  </a:cubicBezTo>
                  <a:cubicBezTo>
                    <a:pt x="3318" y="1228"/>
                    <a:pt x="3113" y="738"/>
                    <a:pt x="2810" y="446"/>
                  </a:cubicBezTo>
                  <a:cubicBezTo>
                    <a:pt x="2518" y="153"/>
                    <a:pt x="2181" y="34"/>
                    <a:pt x="1955" y="8"/>
                  </a:cubicBezTo>
                  <a:cubicBezTo>
                    <a:pt x="1903" y="3"/>
                    <a:pt x="1856" y="0"/>
                    <a:pt x="18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6"/>
            <p:cNvSpPr/>
            <p:nvPr/>
          </p:nvSpPr>
          <p:spPr>
            <a:xfrm>
              <a:off x="-640880" y="2556339"/>
              <a:ext cx="73118" cy="22337"/>
            </a:xfrm>
            <a:custGeom>
              <a:avLst/>
              <a:gdLst/>
              <a:ahLst/>
              <a:cxnLst/>
              <a:rect l="l" t="t" r="r" b="b"/>
              <a:pathLst>
                <a:path w="1604" h="490" extrusionOk="0">
                  <a:moveTo>
                    <a:pt x="1572" y="1"/>
                  </a:moveTo>
                  <a:cubicBezTo>
                    <a:pt x="1484" y="1"/>
                    <a:pt x="1163" y="78"/>
                    <a:pt x="787" y="191"/>
                  </a:cubicBezTo>
                  <a:cubicBezTo>
                    <a:pt x="345" y="322"/>
                    <a:pt x="0" y="453"/>
                    <a:pt x="10" y="483"/>
                  </a:cubicBezTo>
                  <a:cubicBezTo>
                    <a:pt x="11" y="488"/>
                    <a:pt x="19" y="490"/>
                    <a:pt x="34" y="490"/>
                  </a:cubicBezTo>
                  <a:cubicBezTo>
                    <a:pt x="123" y="490"/>
                    <a:pt x="443" y="412"/>
                    <a:pt x="817" y="300"/>
                  </a:cubicBezTo>
                  <a:cubicBezTo>
                    <a:pt x="1255" y="169"/>
                    <a:pt x="1604" y="38"/>
                    <a:pt x="1595" y="7"/>
                  </a:cubicBezTo>
                  <a:cubicBezTo>
                    <a:pt x="1594" y="3"/>
                    <a:pt x="1586" y="1"/>
                    <a:pt x="15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616994" y="2555109"/>
              <a:ext cx="45084" cy="46633"/>
            </a:xfrm>
            <a:custGeom>
              <a:avLst/>
              <a:gdLst/>
              <a:ahLst/>
              <a:cxnLst/>
              <a:rect l="l" t="t" r="r" b="b"/>
              <a:pathLst>
                <a:path w="989" h="1023" extrusionOk="0">
                  <a:moveTo>
                    <a:pt x="961" y="0"/>
                  </a:moveTo>
                  <a:cubicBezTo>
                    <a:pt x="906" y="0"/>
                    <a:pt x="629" y="130"/>
                    <a:pt x="377" y="401"/>
                  </a:cubicBezTo>
                  <a:cubicBezTo>
                    <a:pt x="105" y="694"/>
                    <a:pt x="1" y="1014"/>
                    <a:pt x="31" y="1022"/>
                  </a:cubicBezTo>
                  <a:cubicBezTo>
                    <a:pt x="32" y="1022"/>
                    <a:pt x="32" y="1023"/>
                    <a:pt x="33" y="1023"/>
                  </a:cubicBezTo>
                  <a:cubicBezTo>
                    <a:pt x="69" y="1023"/>
                    <a:pt x="212" y="750"/>
                    <a:pt x="464" y="480"/>
                  </a:cubicBezTo>
                  <a:cubicBezTo>
                    <a:pt x="722" y="201"/>
                    <a:pt x="989" y="34"/>
                    <a:pt x="971" y="4"/>
                  </a:cubicBezTo>
                  <a:cubicBezTo>
                    <a:pt x="970" y="1"/>
                    <a:pt x="966" y="0"/>
                    <a:pt x="9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112961" y="2157836"/>
              <a:ext cx="55842" cy="155035"/>
            </a:xfrm>
            <a:custGeom>
              <a:avLst/>
              <a:gdLst/>
              <a:ahLst/>
              <a:cxnLst/>
              <a:rect l="l" t="t" r="r" b="b"/>
              <a:pathLst>
                <a:path w="1225" h="3401" extrusionOk="0">
                  <a:moveTo>
                    <a:pt x="14" y="1"/>
                  </a:moveTo>
                  <a:cubicBezTo>
                    <a:pt x="13" y="1"/>
                    <a:pt x="13" y="1"/>
                    <a:pt x="13" y="1"/>
                  </a:cubicBezTo>
                  <a:cubicBezTo>
                    <a:pt x="0" y="5"/>
                    <a:pt x="27" y="205"/>
                    <a:pt x="101" y="525"/>
                  </a:cubicBezTo>
                  <a:cubicBezTo>
                    <a:pt x="176" y="844"/>
                    <a:pt x="293" y="1280"/>
                    <a:pt x="459" y="1752"/>
                  </a:cubicBezTo>
                  <a:cubicBezTo>
                    <a:pt x="625" y="2224"/>
                    <a:pt x="805" y="2644"/>
                    <a:pt x="949" y="2938"/>
                  </a:cubicBezTo>
                  <a:cubicBezTo>
                    <a:pt x="1090" y="3227"/>
                    <a:pt x="1193" y="3400"/>
                    <a:pt x="1210" y="3400"/>
                  </a:cubicBezTo>
                  <a:cubicBezTo>
                    <a:pt x="1210" y="3400"/>
                    <a:pt x="1210" y="3400"/>
                    <a:pt x="1211" y="3400"/>
                  </a:cubicBezTo>
                  <a:cubicBezTo>
                    <a:pt x="1224" y="3392"/>
                    <a:pt x="1150" y="3208"/>
                    <a:pt x="1023" y="2902"/>
                  </a:cubicBezTo>
                  <a:cubicBezTo>
                    <a:pt x="900" y="2601"/>
                    <a:pt x="735" y="2186"/>
                    <a:pt x="573" y="1714"/>
                  </a:cubicBezTo>
                  <a:cubicBezTo>
                    <a:pt x="406" y="1246"/>
                    <a:pt x="275" y="818"/>
                    <a:pt x="180" y="503"/>
                  </a:cubicBezTo>
                  <a:cubicBezTo>
                    <a:pt x="89" y="197"/>
                    <a:pt x="32" y="1"/>
                    <a:pt x="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310982" y="2410787"/>
              <a:ext cx="145644" cy="67420"/>
            </a:xfrm>
            <a:custGeom>
              <a:avLst/>
              <a:gdLst/>
              <a:ahLst/>
              <a:cxnLst/>
              <a:rect l="l" t="t" r="r" b="b"/>
              <a:pathLst>
                <a:path w="3195" h="1479" extrusionOk="0">
                  <a:moveTo>
                    <a:pt x="3180" y="1"/>
                  </a:moveTo>
                  <a:cubicBezTo>
                    <a:pt x="3157" y="1"/>
                    <a:pt x="3048" y="176"/>
                    <a:pt x="2828" y="404"/>
                  </a:cubicBezTo>
                  <a:cubicBezTo>
                    <a:pt x="2600" y="640"/>
                    <a:pt x="2243" y="923"/>
                    <a:pt x="1779" y="1125"/>
                  </a:cubicBezTo>
                  <a:cubicBezTo>
                    <a:pt x="1321" y="1322"/>
                    <a:pt x="865" y="1391"/>
                    <a:pt x="538" y="1395"/>
                  </a:cubicBezTo>
                  <a:cubicBezTo>
                    <a:pt x="282" y="1395"/>
                    <a:pt x="101" y="1372"/>
                    <a:pt x="32" y="1372"/>
                  </a:cubicBezTo>
                  <a:cubicBezTo>
                    <a:pt x="12" y="1372"/>
                    <a:pt x="1" y="1373"/>
                    <a:pt x="0" y="1378"/>
                  </a:cubicBezTo>
                  <a:cubicBezTo>
                    <a:pt x="0" y="1387"/>
                    <a:pt x="197" y="1457"/>
                    <a:pt x="538" y="1474"/>
                  </a:cubicBezTo>
                  <a:cubicBezTo>
                    <a:pt x="583" y="1477"/>
                    <a:pt x="630" y="1478"/>
                    <a:pt x="679" y="1478"/>
                  </a:cubicBezTo>
                  <a:cubicBezTo>
                    <a:pt x="1001" y="1478"/>
                    <a:pt x="1414" y="1412"/>
                    <a:pt x="1827" y="1234"/>
                  </a:cubicBezTo>
                  <a:cubicBezTo>
                    <a:pt x="2303" y="1024"/>
                    <a:pt x="2670" y="719"/>
                    <a:pt x="2889" y="461"/>
                  </a:cubicBezTo>
                  <a:cubicBezTo>
                    <a:pt x="3108" y="198"/>
                    <a:pt x="3195" y="5"/>
                    <a:pt x="3182" y="1"/>
                  </a:cubicBezTo>
                  <a:cubicBezTo>
                    <a:pt x="3182" y="1"/>
                    <a:pt x="3181" y="1"/>
                    <a:pt x="31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a:off x="-326526" y="2889930"/>
              <a:ext cx="89483" cy="35830"/>
            </a:xfrm>
            <a:custGeom>
              <a:avLst/>
              <a:gdLst/>
              <a:ahLst/>
              <a:cxnLst/>
              <a:rect l="l" t="t" r="r" b="b"/>
              <a:pathLst>
                <a:path w="1963" h="786" extrusionOk="0">
                  <a:moveTo>
                    <a:pt x="206" y="1"/>
                  </a:moveTo>
                  <a:cubicBezTo>
                    <a:pt x="206" y="1"/>
                    <a:pt x="31" y="114"/>
                    <a:pt x="44" y="276"/>
                  </a:cubicBezTo>
                  <a:cubicBezTo>
                    <a:pt x="52" y="374"/>
                    <a:pt x="219" y="394"/>
                    <a:pt x="349" y="394"/>
                  </a:cubicBezTo>
                  <a:cubicBezTo>
                    <a:pt x="434" y="394"/>
                    <a:pt x="503" y="386"/>
                    <a:pt x="503" y="386"/>
                  </a:cubicBezTo>
                  <a:lnTo>
                    <a:pt x="503" y="386"/>
                  </a:lnTo>
                  <a:cubicBezTo>
                    <a:pt x="503" y="386"/>
                    <a:pt x="0" y="569"/>
                    <a:pt x="206" y="739"/>
                  </a:cubicBezTo>
                  <a:cubicBezTo>
                    <a:pt x="247" y="772"/>
                    <a:pt x="340" y="785"/>
                    <a:pt x="465" y="785"/>
                  </a:cubicBezTo>
                  <a:cubicBezTo>
                    <a:pt x="966" y="785"/>
                    <a:pt x="1963" y="569"/>
                    <a:pt x="1963" y="569"/>
                  </a:cubicBezTo>
                  <a:lnTo>
                    <a:pt x="206"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376761" y="2778976"/>
              <a:ext cx="149109" cy="138897"/>
            </a:xfrm>
            <a:custGeom>
              <a:avLst/>
              <a:gdLst/>
              <a:ahLst/>
              <a:cxnLst/>
              <a:rect l="l" t="t" r="r" b="b"/>
              <a:pathLst>
                <a:path w="3271" h="3047" extrusionOk="0">
                  <a:moveTo>
                    <a:pt x="971" y="0"/>
                  </a:moveTo>
                  <a:lnTo>
                    <a:pt x="1" y="1761"/>
                  </a:lnTo>
                  <a:cubicBezTo>
                    <a:pt x="1" y="1761"/>
                    <a:pt x="2346" y="3047"/>
                    <a:pt x="2941" y="3047"/>
                  </a:cubicBezTo>
                  <a:cubicBezTo>
                    <a:pt x="3002" y="3047"/>
                    <a:pt x="3045" y="3033"/>
                    <a:pt x="3065" y="3003"/>
                  </a:cubicBezTo>
                  <a:cubicBezTo>
                    <a:pt x="3270" y="2684"/>
                    <a:pt x="3204" y="1132"/>
                    <a:pt x="3178" y="1053"/>
                  </a:cubicBezTo>
                  <a:cubicBezTo>
                    <a:pt x="3147" y="980"/>
                    <a:pt x="971" y="0"/>
                    <a:pt x="971"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377308" y="2857656"/>
              <a:ext cx="118384" cy="41893"/>
            </a:xfrm>
            <a:custGeom>
              <a:avLst/>
              <a:gdLst/>
              <a:ahLst/>
              <a:cxnLst/>
              <a:rect l="l" t="t" r="r" b="b"/>
              <a:pathLst>
                <a:path w="2597" h="919" extrusionOk="0">
                  <a:moveTo>
                    <a:pt x="2" y="0"/>
                  </a:moveTo>
                  <a:cubicBezTo>
                    <a:pt x="1" y="0"/>
                    <a:pt x="1" y="0"/>
                    <a:pt x="0" y="1"/>
                  </a:cubicBezTo>
                  <a:cubicBezTo>
                    <a:pt x="0" y="1"/>
                    <a:pt x="31" y="27"/>
                    <a:pt x="87" y="67"/>
                  </a:cubicBezTo>
                  <a:cubicBezTo>
                    <a:pt x="170" y="123"/>
                    <a:pt x="249" y="176"/>
                    <a:pt x="337" y="237"/>
                  </a:cubicBezTo>
                  <a:cubicBezTo>
                    <a:pt x="537" y="386"/>
                    <a:pt x="852" y="555"/>
                    <a:pt x="1223" y="665"/>
                  </a:cubicBezTo>
                  <a:cubicBezTo>
                    <a:pt x="1590" y="779"/>
                    <a:pt x="1941" y="835"/>
                    <a:pt x="2189" y="870"/>
                  </a:cubicBezTo>
                  <a:cubicBezTo>
                    <a:pt x="2290" y="884"/>
                    <a:pt x="2386" y="896"/>
                    <a:pt x="2482" y="910"/>
                  </a:cubicBezTo>
                  <a:cubicBezTo>
                    <a:pt x="2552" y="918"/>
                    <a:pt x="2592" y="918"/>
                    <a:pt x="2592" y="918"/>
                  </a:cubicBezTo>
                  <a:cubicBezTo>
                    <a:pt x="2596" y="914"/>
                    <a:pt x="2556" y="906"/>
                    <a:pt x="2487" y="892"/>
                  </a:cubicBezTo>
                  <a:cubicBezTo>
                    <a:pt x="2391" y="874"/>
                    <a:pt x="2294" y="858"/>
                    <a:pt x="2194" y="840"/>
                  </a:cubicBezTo>
                  <a:cubicBezTo>
                    <a:pt x="1945" y="791"/>
                    <a:pt x="1604" y="731"/>
                    <a:pt x="1237" y="622"/>
                  </a:cubicBezTo>
                  <a:cubicBezTo>
                    <a:pt x="870" y="512"/>
                    <a:pt x="559" y="350"/>
                    <a:pt x="354" y="206"/>
                  </a:cubicBezTo>
                  <a:cubicBezTo>
                    <a:pt x="267" y="154"/>
                    <a:pt x="180" y="101"/>
                    <a:pt x="101" y="53"/>
                  </a:cubicBezTo>
                  <a:cubicBezTo>
                    <a:pt x="45" y="18"/>
                    <a:pt x="11" y="0"/>
                    <a:pt x="2"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305785" y="2901007"/>
              <a:ext cx="46406" cy="7522"/>
            </a:xfrm>
            <a:custGeom>
              <a:avLst/>
              <a:gdLst/>
              <a:ahLst/>
              <a:cxnLst/>
              <a:rect l="l" t="t" r="r" b="b"/>
              <a:pathLst>
                <a:path w="1018" h="165" extrusionOk="0">
                  <a:moveTo>
                    <a:pt x="1006" y="0"/>
                  </a:moveTo>
                  <a:cubicBezTo>
                    <a:pt x="963" y="0"/>
                    <a:pt x="758" y="46"/>
                    <a:pt x="507" y="86"/>
                  </a:cubicBezTo>
                  <a:cubicBezTo>
                    <a:pt x="227" y="125"/>
                    <a:pt x="0" y="143"/>
                    <a:pt x="0" y="155"/>
                  </a:cubicBezTo>
                  <a:cubicBezTo>
                    <a:pt x="0" y="161"/>
                    <a:pt x="37" y="164"/>
                    <a:pt x="99" y="164"/>
                  </a:cubicBezTo>
                  <a:cubicBezTo>
                    <a:pt x="192" y="164"/>
                    <a:pt x="344" y="155"/>
                    <a:pt x="515" y="129"/>
                  </a:cubicBezTo>
                  <a:cubicBezTo>
                    <a:pt x="795" y="90"/>
                    <a:pt x="1018" y="16"/>
                    <a:pt x="1014" y="2"/>
                  </a:cubicBezTo>
                  <a:cubicBezTo>
                    <a:pt x="1013" y="1"/>
                    <a:pt x="1010" y="0"/>
                    <a:pt x="1006"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525322" y="2223980"/>
              <a:ext cx="443086" cy="75534"/>
            </a:xfrm>
            <a:custGeom>
              <a:avLst/>
              <a:gdLst/>
              <a:ahLst/>
              <a:cxnLst/>
              <a:rect l="l" t="t" r="r" b="b"/>
              <a:pathLst>
                <a:path w="9720" h="1657" extrusionOk="0">
                  <a:moveTo>
                    <a:pt x="309" y="0"/>
                  </a:moveTo>
                  <a:cubicBezTo>
                    <a:pt x="105" y="0"/>
                    <a:pt x="5" y="92"/>
                    <a:pt x="0" y="92"/>
                  </a:cubicBezTo>
                  <a:lnTo>
                    <a:pt x="0" y="92"/>
                  </a:lnTo>
                  <a:cubicBezTo>
                    <a:pt x="0" y="92"/>
                    <a:pt x="0" y="92"/>
                    <a:pt x="0" y="92"/>
                  </a:cubicBezTo>
                  <a:lnTo>
                    <a:pt x="0" y="92"/>
                  </a:lnTo>
                  <a:cubicBezTo>
                    <a:pt x="0" y="92"/>
                    <a:pt x="0" y="92"/>
                    <a:pt x="0" y="92"/>
                  </a:cubicBezTo>
                  <a:cubicBezTo>
                    <a:pt x="0" y="92"/>
                    <a:pt x="0" y="92"/>
                    <a:pt x="0" y="92"/>
                  </a:cubicBezTo>
                  <a:lnTo>
                    <a:pt x="0" y="92"/>
                  </a:lnTo>
                  <a:cubicBezTo>
                    <a:pt x="0" y="92"/>
                    <a:pt x="1" y="93"/>
                    <a:pt x="1" y="93"/>
                  </a:cubicBezTo>
                  <a:cubicBezTo>
                    <a:pt x="13" y="93"/>
                    <a:pt x="109" y="23"/>
                    <a:pt x="284" y="23"/>
                  </a:cubicBezTo>
                  <a:cubicBezTo>
                    <a:pt x="322" y="23"/>
                    <a:pt x="365" y="27"/>
                    <a:pt x="411" y="35"/>
                  </a:cubicBezTo>
                  <a:cubicBezTo>
                    <a:pt x="547" y="61"/>
                    <a:pt x="700" y="136"/>
                    <a:pt x="857" y="254"/>
                  </a:cubicBezTo>
                  <a:cubicBezTo>
                    <a:pt x="1009" y="367"/>
                    <a:pt x="1176" y="525"/>
                    <a:pt x="1368" y="678"/>
                  </a:cubicBezTo>
                  <a:cubicBezTo>
                    <a:pt x="1556" y="839"/>
                    <a:pt x="1739" y="1041"/>
                    <a:pt x="1971" y="1224"/>
                  </a:cubicBezTo>
                  <a:cubicBezTo>
                    <a:pt x="2203" y="1403"/>
                    <a:pt x="2495" y="1547"/>
                    <a:pt x="2824" y="1608"/>
                  </a:cubicBezTo>
                  <a:cubicBezTo>
                    <a:pt x="2989" y="1641"/>
                    <a:pt x="3159" y="1657"/>
                    <a:pt x="3333" y="1657"/>
                  </a:cubicBezTo>
                  <a:cubicBezTo>
                    <a:pt x="3850" y="1657"/>
                    <a:pt x="4398" y="1521"/>
                    <a:pt x="4921" y="1311"/>
                  </a:cubicBezTo>
                  <a:cubicBezTo>
                    <a:pt x="5624" y="1031"/>
                    <a:pt x="6267" y="695"/>
                    <a:pt x="6896" y="521"/>
                  </a:cubicBezTo>
                  <a:cubicBezTo>
                    <a:pt x="7193" y="437"/>
                    <a:pt x="7484" y="385"/>
                    <a:pt x="7761" y="385"/>
                  </a:cubicBezTo>
                  <a:cubicBezTo>
                    <a:pt x="7774" y="385"/>
                    <a:pt x="7787" y="385"/>
                    <a:pt x="7800" y="385"/>
                  </a:cubicBezTo>
                  <a:cubicBezTo>
                    <a:pt x="8089" y="389"/>
                    <a:pt x="8356" y="438"/>
                    <a:pt x="8587" y="516"/>
                  </a:cubicBezTo>
                  <a:cubicBezTo>
                    <a:pt x="9055" y="674"/>
                    <a:pt x="9369" y="944"/>
                    <a:pt x="9523" y="1176"/>
                  </a:cubicBezTo>
                  <a:cubicBezTo>
                    <a:pt x="9674" y="1400"/>
                    <a:pt x="9705" y="1552"/>
                    <a:pt x="9719" y="1552"/>
                  </a:cubicBezTo>
                  <a:cubicBezTo>
                    <a:pt x="9719" y="1552"/>
                    <a:pt x="9720" y="1552"/>
                    <a:pt x="9720" y="1552"/>
                  </a:cubicBezTo>
                  <a:cubicBezTo>
                    <a:pt x="9720" y="1552"/>
                    <a:pt x="9710" y="1517"/>
                    <a:pt x="9684" y="1447"/>
                  </a:cubicBezTo>
                  <a:cubicBezTo>
                    <a:pt x="9676" y="1412"/>
                    <a:pt x="9658" y="1368"/>
                    <a:pt x="9636" y="1320"/>
                  </a:cubicBezTo>
                  <a:cubicBezTo>
                    <a:pt x="9610" y="1272"/>
                    <a:pt x="9583" y="1215"/>
                    <a:pt x="9545" y="1158"/>
                  </a:cubicBezTo>
                  <a:cubicBezTo>
                    <a:pt x="9396" y="922"/>
                    <a:pt x="9081" y="634"/>
                    <a:pt x="8605" y="468"/>
                  </a:cubicBezTo>
                  <a:cubicBezTo>
                    <a:pt x="8369" y="385"/>
                    <a:pt x="8098" y="333"/>
                    <a:pt x="7806" y="328"/>
                  </a:cubicBezTo>
                  <a:cubicBezTo>
                    <a:pt x="7785" y="327"/>
                    <a:pt x="7764" y="327"/>
                    <a:pt x="7743" y="327"/>
                  </a:cubicBezTo>
                  <a:cubicBezTo>
                    <a:pt x="7464" y="327"/>
                    <a:pt x="7171" y="378"/>
                    <a:pt x="6878" y="459"/>
                  </a:cubicBezTo>
                  <a:cubicBezTo>
                    <a:pt x="6237" y="630"/>
                    <a:pt x="5594" y="971"/>
                    <a:pt x="4895" y="1245"/>
                  </a:cubicBezTo>
                  <a:cubicBezTo>
                    <a:pt x="4373" y="1456"/>
                    <a:pt x="3834" y="1590"/>
                    <a:pt x="3328" y="1590"/>
                  </a:cubicBezTo>
                  <a:cubicBezTo>
                    <a:pt x="3160" y="1590"/>
                    <a:pt x="2995" y="1575"/>
                    <a:pt x="2836" y="1543"/>
                  </a:cubicBezTo>
                  <a:cubicBezTo>
                    <a:pt x="2517" y="1487"/>
                    <a:pt x="2233" y="1350"/>
                    <a:pt x="2006" y="1176"/>
                  </a:cubicBezTo>
                  <a:cubicBezTo>
                    <a:pt x="1779" y="1001"/>
                    <a:pt x="1595" y="800"/>
                    <a:pt x="1403" y="638"/>
                  </a:cubicBezTo>
                  <a:cubicBezTo>
                    <a:pt x="1202" y="490"/>
                    <a:pt x="1041" y="337"/>
                    <a:pt x="878" y="223"/>
                  </a:cubicBezTo>
                  <a:cubicBezTo>
                    <a:pt x="717" y="105"/>
                    <a:pt x="559" y="31"/>
                    <a:pt x="420" y="9"/>
                  </a:cubicBezTo>
                  <a:cubicBezTo>
                    <a:pt x="380" y="3"/>
                    <a:pt x="343"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26"/>
          <p:cNvGrpSpPr/>
          <p:nvPr/>
        </p:nvGrpSpPr>
        <p:grpSpPr>
          <a:xfrm>
            <a:off x="4776303" y="3280019"/>
            <a:ext cx="1452769" cy="597538"/>
            <a:chOff x="4161633" y="3060816"/>
            <a:chExt cx="1579322" cy="671293"/>
          </a:xfrm>
        </p:grpSpPr>
        <p:sp>
          <p:nvSpPr>
            <p:cNvPr id="404" name="Google Shape;404;p26"/>
            <p:cNvSpPr/>
            <p:nvPr/>
          </p:nvSpPr>
          <p:spPr>
            <a:xfrm>
              <a:off x="4161633" y="3060816"/>
              <a:ext cx="1579322" cy="671293"/>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4276884"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4295266" y="3434077"/>
              <a:ext cx="328517" cy="168383"/>
            </a:xfrm>
            <a:custGeom>
              <a:avLst/>
              <a:gdLst/>
              <a:ahLst/>
              <a:cxnLst/>
              <a:rect l="l" t="t" r="r" b="b"/>
              <a:pathLst>
                <a:path w="7488" h="3838" extrusionOk="0">
                  <a:moveTo>
                    <a:pt x="3742" y="1"/>
                  </a:moveTo>
                  <a:lnTo>
                    <a:pt x="1" y="844"/>
                  </a:lnTo>
                  <a:cubicBezTo>
                    <a:pt x="385" y="2558"/>
                    <a:pt x="1915" y="3838"/>
                    <a:pt x="3742" y="3838"/>
                  </a:cubicBezTo>
                  <a:cubicBezTo>
                    <a:pt x="5577" y="3838"/>
                    <a:pt x="7112" y="2544"/>
                    <a:pt x="7487" y="818"/>
                  </a:cubicBezTo>
                  <a:lnTo>
                    <a:pt x="37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4746970" y="3289739"/>
              <a:ext cx="833709" cy="37774"/>
            </a:xfrm>
            <a:custGeom>
              <a:avLst/>
              <a:gdLst/>
              <a:ahLst/>
              <a:cxnLst/>
              <a:rect l="l" t="t" r="r" b="b"/>
              <a:pathLst>
                <a:path w="19003" h="861" extrusionOk="0">
                  <a:moveTo>
                    <a:pt x="1" y="1"/>
                  </a:moveTo>
                  <a:lnTo>
                    <a:pt x="1" y="861"/>
                  </a:lnTo>
                  <a:lnTo>
                    <a:pt x="19003" y="861"/>
                  </a:lnTo>
                  <a:lnTo>
                    <a:pt x="19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4746970" y="3389240"/>
              <a:ext cx="833709" cy="37818"/>
            </a:xfrm>
            <a:custGeom>
              <a:avLst/>
              <a:gdLst/>
              <a:ahLst/>
              <a:cxnLst/>
              <a:rect l="l" t="t" r="r" b="b"/>
              <a:pathLst>
                <a:path w="19003" h="862" extrusionOk="0">
                  <a:moveTo>
                    <a:pt x="1" y="0"/>
                  </a:moveTo>
                  <a:lnTo>
                    <a:pt x="1" y="861"/>
                  </a:lnTo>
                  <a:lnTo>
                    <a:pt x="19003" y="861"/>
                  </a:lnTo>
                  <a:lnTo>
                    <a:pt x="190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4746970" y="3499489"/>
              <a:ext cx="450658" cy="37818"/>
            </a:xfrm>
            <a:custGeom>
              <a:avLst/>
              <a:gdLst/>
              <a:ahLst/>
              <a:cxnLst/>
              <a:rect l="l" t="t" r="r" b="b"/>
              <a:pathLst>
                <a:path w="10272" h="862" extrusionOk="0">
                  <a:moveTo>
                    <a:pt x="1" y="0"/>
                  </a:moveTo>
                  <a:lnTo>
                    <a:pt x="1" y="861"/>
                  </a:lnTo>
                  <a:lnTo>
                    <a:pt x="10271" y="861"/>
                  </a:lnTo>
                  <a:lnTo>
                    <a:pt x="102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flipH="1">
              <a:off x="4468091"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6"/>
          <p:cNvSpPr/>
          <p:nvPr/>
        </p:nvSpPr>
        <p:spPr>
          <a:xfrm rot="-5400000">
            <a:off x="7251250" y="2108625"/>
            <a:ext cx="69000" cy="15900"/>
          </a:xfrm>
          <a:prstGeom prst="rtTriangl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5794118" y="2303902"/>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7622393" y="1996627"/>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a:off x="4641215" y="3267450"/>
            <a:ext cx="1579326" cy="644066"/>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4287265" y="2933151"/>
            <a:ext cx="1141981" cy="309918"/>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5951893" y="1353648"/>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65;p26"/>
          <p:cNvSpPr txBox="1">
            <a:spLocks/>
          </p:cNvSpPr>
          <p:nvPr/>
        </p:nvSpPr>
        <p:spPr>
          <a:xfrm>
            <a:off x="64676" y="275819"/>
            <a:ext cx="4600435" cy="6216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CBF4A"/>
              </a:buClr>
              <a:buSzPts val="1400"/>
              <a:buFont typeface="Anaheim"/>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9pPr>
          </a:lstStyle>
          <a:p>
            <a:pPr marL="0" indent="0" algn="ctr"/>
            <a:r>
              <a:rPr lang="vi-VN" sz="3200" b="1">
                <a:solidFill>
                  <a:schemeClr val="tx2">
                    <a:lumMod val="75000"/>
                  </a:schemeClr>
                </a:solidFill>
                <a:latin typeface="Unica One" panose="020B0604020202020204" charset="0"/>
              </a:rPr>
              <a:t>QUẢN LÝ HÓA ĐƠN ĐIỆN NƯỚC</a:t>
            </a:r>
            <a:endParaRPr lang="en-US" sz="3200" b="1">
              <a:solidFill>
                <a:schemeClr val="tx2">
                  <a:lumMod val="75000"/>
                </a:schemeClr>
              </a:solidFill>
              <a:latin typeface="Unica One" panose="020B0604020202020204" charset="0"/>
            </a:endParaRPr>
          </a:p>
          <a:p>
            <a:pPr marL="0" indent="0" algn="ctr"/>
            <a:r>
              <a:rPr lang="vi-VN" sz="3200" b="1">
                <a:solidFill>
                  <a:schemeClr val="tx2">
                    <a:lumMod val="75000"/>
                  </a:schemeClr>
                </a:solidFill>
                <a:latin typeface="Unica One" panose="020B0604020202020204" charset="0"/>
              </a:rPr>
              <a:t>Ở KÍ TÚC XÁ ĐHQG </a:t>
            </a:r>
            <a:endParaRPr lang="en-US" sz="3200" b="1">
              <a:solidFill>
                <a:schemeClr val="tx2">
                  <a:lumMod val="75000"/>
                </a:schemeClr>
              </a:solidFill>
              <a:latin typeface="Unica One" panose="020B0604020202020204" charset="0"/>
            </a:endParaRPr>
          </a:p>
          <a:p>
            <a:pPr marL="0" indent="0" algn="ctr"/>
            <a:r>
              <a:rPr lang="vi-VN" sz="3200" b="1">
                <a:solidFill>
                  <a:schemeClr val="tx2">
                    <a:lumMod val="75000"/>
                  </a:schemeClr>
                </a:solidFill>
                <a:latin typeface="Unica One" panose="020B0604020202020204" charset="0"/>
              </a:rPr>
              <a:t>THÀNH PHỐ HỒ CHÍ MINH</a:t>
            </a:r>
          </a:p>
        </p:txBody>
      </p:sp>
      <p:sp>
        <p:nvSpPr>
          <p:cNvPr id="5" name="Rectangle: Rounded Corners 4">
            <a:extLst>
              <a:ext uri="{FF2B5EF4-FFF2-40B4-BE49-F238E27FC236}">
                <a16:creationId xmlns:a16="http://schemas.microsoft.com/office/drawing/2014/main" id="{91B2CBAB-BDA9-BBD7-FD4C-F5AFE94E30D3}"/>
              </a:ext>
            </a:extLst>
          </p:cNvPr>
          <p:cNvSpPr/>
          <p:nvPr/>
        </p:nvSpPr>
        <p:spPr>
          <a:xfrm>
            <a:off x="112880" y="247802"/>
            <a:ext cx="4582704" cy="1731524"/>
          </a:xfrm>
          <a:prstGeom prst="roundRect">
            <a:avLst/>
          </a:prstGeom>
          <a:no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C4266B7-04D4-FC98-2E1D-7B87F1B1CD22}"/>
              </a:ext>
            </a:extLst>
          </p:cNvPr>
          <p:cNvSpPr txBox="1"/>
          <p:nvPr/>
        </p:nvSpPr>
        <p:spPr>
          <a:xfrm>
            <a:off x="255807" y="1921802"/>
            <a:ext cx="4723859" cy="837730"/>
          </a:xfrm>
          <a:prstGeom prst="rect">
            <a:avLst/>
          </a:prstGeom>
          <a:noFill/>
        </p:spPr>
        <p:txBody>
          <a:bodyPr wrap="square" rtlCol="0">
            <a:spAutoFit/>
          </a:bodyPr>
          <a:lstStyle/>
          <a:p>
            <a:pPr>
              <a:lnSpc>
                <a:spcPct val="150000"/>
              </a:lnSpc>
            </a:pPr>
            <a:r>
              <a:rPr lang="vi-VN" sz="1700" b="1">
                <a:latin typeface="Unica One" panose="020B0604020202020204" charset="0"/>
              </a:rPr>
              <a:t>IE103.O21.CNVN | Quản lý thông tin</a:t>
            </a:r>
          </a:p>
          <a:p>
            <a:pPr>
              <a:lnSpc>
                <a:spcPct val="150000"/>
              </a:lnSpc>
            </a:pPr>
            <a:r>
              <a:rPr lang="vi-VN" sz="1700" b="1">
                <a:latin typeface="Unica One" panose="020B0604020202020204" charset="0"/>
              </a:rPr>
              <a:t>TS. Nguyễn Gia Tuấn Anh – CN. Trần Quốc Khánh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16"/>
        <p:cNvGrpSpPr/>
        <p:nvPr/>
      </p:nvGrpSpPr>
      <p:grpSpPr>
        <a:xfrm>
          <a:off x="0" y="0"/>
          <a:ext cx="0" cy="0"/>
          <a:chOff x="0" y="0"/>
          <a:chExt cx="0" cy="0"/>
        </a:xfrm>
      </p:grpSpPr>
      <p:grpSp>
        <p:nvGrpSpPr>
          <p:cNvPr id="12" name="Group 11">
            <a:extLst>
              <a:ext uri="{FF2B5EF4-FFF2-40B4-BE49-F238E27FC236}">
                <a16:creationId xmlns:a16="http://schemas.microsoft.com/office/drawing/2014/main" id="{C503F5CC-FDB5-471B-D9F6-654F35D92296}"/>
              </a:ext>
            </a:extLst>
          </p:cNvPr>
          <p:cNvGrpSpPr/>
          <p:nvPr/>
        </p:nvGrpSpPr>
        <p:grpSpPr>
          <a:xfrm>
            <a:off x="150232" y="1443270"/>
            <a:ext cx="8843536" cy="3021685"/>
            <a:chOff x="89617" y="2073085"/>
            <a:chExt cx="8843536" cy="3021685"/>
          </a:xfrm>
        </p:grpSpPr>
        <p:sp>
          <p:nvSpPr>
            <p:cNvPr id="1270" name="Google Shape;1270;p38"/>
            <p:cNvSpPr/>
            <p:nvPr/>
          </p:nvSpPr>
          <p:spPr>
            <a:xfrm>
              <a:off x="210847" y="2141895"/>
              <a:ext cx="8722306" cy="2952875"/>
            </a:xfrm>
            <a:prstGeom prst="roundRect">
              <a:avLst>
                <a:gd name="adj" fmla="val 1189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8"/>
            <p:cNvSpPr/>
            <p:nvPr/>
          </p:nvSpPr>
          <p:spPr>
            <a:xfrm>
              <a:off x="89617" y="2073085"/>
              <a:ext cx="8722306" cy="2952875"/>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805;p32">
            <a:extLst>
              <a:ext uri="{FF2B5EF4-FFF2-40B4-BE49-F238E27FC236}">
                <a16:creationId xmlns:a16="http://schemas.microsoft.com/office/drawing/2014/main" id="{2C37D754-A2BD-136B-0097-784C2F4878B1}"/>
              </a:ext>
            </a:extLst>
          </p:cNvPr>
          <p:cNvSpPr txBox="1">
            <a:spLocks/>
          </p:cNvSpPr>
          <p:nvPr/>
        </p:nvSpPr>
        <p:spPr>
          <a:xfrm>
            <a:off x="-435294" y="317989"/>
            <a:ext cx="4131541"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200" b="1">
                <a:solidFill>
                  <a:schemeClr val="tx2">
                    <a:lumMod val="75000"/>
                  </a:schemeClr>
                </a:solidFill>
                <a:latin typeface="Unica One" panose="020B0604020202020204" charset="0"/>
              </a:rPr>
              <a:t>I. Phân Tích bài toán</a:t>
            </a:r>
          </a:p>
        </p:txBody>
      </p:sp>
      <p:sp>
        <p:nvSpPr>
          <p:cNvPr id="1218" name="Google Shape;1218;p38"/>
          <p:cNvSpPr txBox="1"/>
          <p:nvPr/>
        </p:nvSpPr>
        <p:spPr>
          <a:xfrm flipH="1">
            <a:off x="464179" y="838748"/>
            <a:ext cx="4367490" cy="902532"/>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 sz="2000" b="1">
                <a:solidFill>
                  <a:schemeClr val="accent3"/>
                </a:solidFill>
                <a:latin typeface="Unica One" panose="020B0604020202020204" charset="0"/>
                <a:ea typeface="Staatliches"/>
                <a:cs typeface="Staatliches"/>
                <a:sym typeface="Staatliches"/>
              </a:rPr>
              <a:t>01.  CÁC CHỨC NĂNG CỦA HỆ THỐNG</a:t>
            </a:r>
            <a:endParaRPr sz="2000" b="1">
              <a:solidFill>
                <a:schemeClr val="accent3"/>
              </a:solidFill>
              <a:latin typeface="Unica One" panose="020B0604020202020204" charset="0"/>
              <a:ea typeface="Staatliches"/>
              <a:cs typeface="Staatliches"/>
              <a:sym typeface="Staatliches"/>
            </a:endParaRPr>
          </a:p>
        </p:txBody>
      </p:sp>
      <p:sp>
        <p:nvSpPr>
          <p:cNvPr id="10" name="Google Shape;2472;p42">
            <a:extLst>
              <a:ext uri="{FF2B5EF4-FFF2-40B4-BE49-F238E27FC236}">
                <a16:creationId xmlns:a16="http://schemas.microsoft.com/office/drawing/2014/main" id="{F2B12A5B-E9AB-2FB2-3B5D-8B047863D806}"/>
              </a:ext>
            </a:extLst>
          </p:cNvPr>
          <p:cNvSpPr txBox="1">
            <a:spLocks/>
          </p:cNvSpPr>
          <p:nvPr/>
        </p:nvSpPr>
        <p:spPr>
          <a:xfrm>
            <a:off x="514199" y="1473888"/>
            <a:ext cx="8236831" cy="261061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spcAft>
                <a:spcPts val="1600"/>
              </a:spcAft>
              <a:buSzPct val="80000"/>
              <a:buFont typeface="Arial" panose="020B0604020202020204" pitchFamily="34" charset="0"/>
              <a:buChar char="•"/>
            </a:pPr>
            <a:r>
              <a:rPr lang="vi-VN" sz="1800">
                <a:latin typeface="Sitka Display Semibold" pitchFamily="2" charset="0"/>
                <a:ea typeface="ADLaM Display" panose="02010000000000000000" pitchFamily="2" charset="0"/>
                <a:cs typeface="ADLaM Display" panose="02010000000000000000" pitchFamily="2" charset="0"/>
              </a:rPr>
              <a:t>Đăng nhập và thanh toán: Người dùng đăng nhập và thực hiện thanh toán hoặc quản lý hóa đơn.</a:t>
            </a:r>
            <a:endParaRPr lang="en-US" sz="1800">
              <a:latin typeface="Sitka Display Semibold" pitchFamily="2" charset="0"/>
              <a:ea typeface="ADLaM Display" panose="02010000000000000000" pitchFamily="2" charset="0"/>
              <a:cs typeface="ADLaM Display" panose="02010000000000000000" pitchFamily="2" charset="0"/>
            </a:endParaRPr>
          </a:p>
          <a:p>
            <a:pPr marL="171450" indent="-171450">
              <a:spcAft>
                <a:spcPts val="1600"/>
              </a:spcAft>
              <a:buSzPct val="80000"/>
              <a:buFont typeface="Arial" panose="020B0604020202020204" pitchFamily="34" charset="0"/>
              <a:buChar char="•"/>
            </a:pPr>
            <a:r>
              <a:rPr lang="vi-VN" sz="1800">
                <a:latin typeface="Sitka Display Semibold" pitchFamily="2" charset="0"/>
                <a:ea typeface="ADLaM Display" panose="02010000000000000000" pitchFamily="2" charset="0"/>
                <a:cs typeface="ADLaM Display" panose="02010000000000000000" pitchFamily="2" charset="0"/>
              </a:rPr>
              <a:t>Thông tin hóa đơn: Quản lý nhập dữ liệu điện nước, sinh viên xem hóa đơn cuối tháng.</a:t>
            </a:r>
            <a:endParaRPr lang="en-US" sz="1800">
              <a:latin typeface="Sitka Display Semibold" pitchFamily="2" charset="0"/>
              <a:ea typeface="ADLaM Display" panose="02010000000000000000" pitchFamily="2" charset="0"/>
              <a:cs typeface="ADLaM Display" panose="02010000000000000000" pitchFamily="2" charset="0"/>
            </a:endParaRPr>
          </a:p>
          <a:p>
            <a:pPr marL="171450" indent="-171450">
              <a:spcAft>
                <a:spcPts val="1600"/>
              </a:spcAft>
              <a:buSzPct val="80000"/>
              <a:buFont typeface="Arial" panose="020B0604020202020204" pitchFamily="34" charset="0"/>
              <a:buChar char="•"/>
            </a:pPr>
            <a:r>
              <a:rPr lang="vi-VN" sz="1800">
                <a:latin typeface="Sitka Display Semibold" pitchFamily="2" charset="0"/>
                <a:ea typeface="ADLaM Display" panose="02010000000000000000" pitchFamily="2" charset="0"/>
                <a:cs typeface="ADLaM Display" panose="02010000000000000000" pitchFamily="2" charset="0"/>
              </a:rPr>
              <a:t>Thanh toán: Sinh viên có 5 ngày để thanh toán hóa đơn.</a:t>
            </a:r>
            <a:endParaRPr lang="en-US" sz="1800">
              <a:latin typeface="Sitka Display Semibold" pitchFamily="2" charset="0"/>
              <a:ea typeface="ADLaM Display" panose="02010000000000000000" pitchFamily="2" charset="0"/>
              <a:cs typeface="ADLaM Display" panose="02010000000000000000" pitchFamily="2" charset="0"/>
            </a:endParaRPr>
          </a:p>
          <a:p>
            <a:pPr marL="171450" indent="-171450">
              <a:spcAft>
                <a:spcPts val="1600"/>
              </a:spcAft>
              <a:buSzPct val="80000"/>
              <a:buFont typeface="Arial" panose="020B0604020202020204" pitchFamily="34" charset="0"/>
              <a:buChar char="•"/>
            </a:pPr>
            <a:r>
              <a:rPr lang="vi-VN" sz="1800">
                <a:latin typeface="Sitka Display Semibold" pitchFamily="2" charset="0"/>
                <a:ea typeface="ADLaM Display" panose="02010000000000000000" pitchFamily="2" charset="0"/>
                <a:cs typeface="ADLaM Display" panose="02010000000000000000" pitchFamily="2" charset="0"/>
              </a:rPr>
              <a:t>Quản lý hóa đơn: Trạng thái thanh toán và nhắc nhở sinh viên đóng tiền đúng hạn.</a:t>
            </a:r>
            <a:endParaRPr lang="en-US" sz="1800">
              <a:latin typeface="Sitka Display Semibold" pitchFamily="2" charset="0"/>
              <a:ea typeface="ADLaM Display" panose="02010000000000000000" pitchFamily="2" charset="0"/>
              <a:cs typeface="ADLaM Display" panose="02010000000000000000" pitchFamily="2" charset="0"/>
            </a:endParaRPr>
          </a:p>
          <a:p>
            <a:pPr marL="171450" indent="-171450">
              <a:spcAft>
                <a:spcPts val="1600"/>
              </a:spcAft>
              <a:buSzPct val="80000"/>
              <a:buFont typeface="Arial" panose="020B0604020202020204" pitchFamily="34" charset="0"/>
              <a:buChar char="•"/>
            </a:pPr>
            <a:r>
              <a:rPr lang="vi-VN" sz="1800">
                <a:latin typeface="Sitka Display Semibold" pitchFamily="2" charset="0"/>
                <a:ea typeface="ADLaM Display" panose="02010000000000000000" pitchFamily="2" charset="0"/>
                <a:cs typeface="ADLaM Display" panose="02010000000000000000" pitchFamily="2" charset="0"/>
              </a:rPr>
              <a:t>Quản lý phòng ở: Quản lý trạng thái phòng, thông tin chi tiết sinh viên.</a:t>
            </a:r>
            <a:endParaRPr lang="en-US" sz="1800">
              <a:latin typeface="Sitka Display Semibold" pitchFamily="2" charset="0"/>
              <a:ea typeface="ADLaM Display" panose="02010000000000000000" pitchFamily="2" charset="0"/>
              <a:cs typeface="ADLaM Display" panose="02010000000000000000" pitchFamily="2" charset="0"/>
            </a:endParaRPr>
          </a:p>
        </p:txBody>
      </p:sp>
      <p:grpSp>
        <p:nvGrpSpPr>
          <p:cNvPr id="13" name="Google Shape;640;p29">
            <a:extLst>
              <a:ext uri="{FF2B5EF4-FFF2-40B4-BE49-F238E27FC236}">
                <a16:creationId xmlns:a16="http://schemas.microsoft.com/office/drawing/2014/main" id="{42B8242B-12ED-1E68-8112-D2B4CF68441B}"/>
              </a:ext>
            </a:extLst>
          </p:cNvPr>
          <p:cNvGrpSpPr/>
          <p:nvPr/>
        </p:nvGrpSpPr>
        <p:grpSpPr>
          <a:xfrm rot="20547724">
            <a:off x="8368424" y="291038"/>
            <a:ext cx="937124" cy="858954"/>
            <a:chOff x="4694531" y="2250235"/>
            <a:chExt cx="1090502" cy="1018186"/>
          </a:xfrm>
        </p:grpSpPr>
        <p:sp>
          <p:nvSpPr>
            <p:cNvPr id="14" name="Google Shape;641;p29">
              <a:extLst>
                <a:ext uri="{FF2B5EF4-FFF2-40B4-BE49-F238E27FC236}">
                  <a16:creationId xmlns:a16="http://schemas.microsoft.com/office/drawing/2014/main" id="{3A46EDF8-9E22-2CE3-16F4-C15608639C3A}"/>
                </a:ext>
              </a:extLst>
            </p:cNvPr>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42;p29">
              <a:extLst>
                <a:ext uri="{FF2B5EF4-FFF2-40B4-BE49-F238E27FC236}">
                  <a16:creationId xmlns:a16="http://schemas.microsoft.com/office/drawing/2014/main" id="{D4C7A75F-84EC-7FDE-C4F5-8A66B5813071}"/>
                </a:ext>
              </a:extLst>
            </p:cNvPr>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43;p29">
              <a:extLst>
                <a:ext uri="{FF2B5EF4-FFF2-40B4-BE49-F238E27FC236}">
                  <a16:creationId xmlns:a16="http://schemas.microsoft.com/office/drawing/2014/main" id="{B45D00BD-4FF2-C074-E515-2DD0C63D9115}"/>
                </a:ext>
              </a:extLst>
            </p:cNvPr>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44;p29">
              <a:extLst>
                <a:ext uri="{FF2B5EF4-FFF2-40B4-BE49-F238E27FC236}">
                  <a16:creationId xmlns:a16="http://schemas.microsoft.com/office/drawing/2014/main" id="{323FB4B2-F9A2-319F-345D-F7BFEBD11CF7}"/>
                </a:ext>
              </a:extLst>
            </p:cNvPr>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640;p29">
            <a:extLst>
              <a:ext uri="{FF2B5EF4-FFF2-40B4-BE49-F238E27FC236}">
                <a16:creationId xmlns:a16="http://schemas.microsoft.com/office/drawing/2014/main" id="{6A0E8B5A-65DF-DFC6-E2E4-8EEAAB23E08C}"/>
              </a:ext>
            </a:extLst>
          </p:cNvPr>
          <p:cNvGrpSpPr/>
          <p:nvPr/>
        </p:nvGrpSpPr>
        <p:grpSpPr>
          <a:xfrm rot="2870068">
            <a:off x="7836596" y="-17162"/>
            <a:ext cx="593129" cy="559423"/>
            <a:chOff x="4694531" y="2250235"/>
            <a:chExt cx="1090502" cy="1018186"/>
          </a:xfrm>
        </p:grpSpPr>
        <p:sp>
          <p:nvSpPr>
            <p:cNvPr id="19" name="Google Shape;641;p29">
              <a:extLst>
                <a:ext uri="{FF2B5EF4-FFF2-40B4-BE49-F238E27FC236}">
                  <a16:creationId xmlns:a16="http://schemas.microsoft.com/office/drawing/2014/main" id="{6F79C8E7-1DCC-12E7-209D-159C3787BB57}"/>
                </a:ext>
              </a:extLst>
            </p:cNvPr>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42;p29">
              <a:extLst>
                <a:ext uri="{FF2B5EF4-FFF2-40B4-BE49-F238E27FC236}">
                  <a16:creationId xmlns:a16="http://schemas.microsoft.com/office/drawing/2014/main" id="{534C46DA-FE51-7718-F6A8-D882C8670B1D}"/>
                </a:ext>
              </a:extLst>
            </p:cNvPr>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43;p29">
              <a:extLst>
                <a:ext uri="{FF2B5EF4-FFF2-40B4-BE49-F238E27FC236}">
                  <a16:creationId xmlns:a16="http://schemas.microsoft.com/office/drawing/2014/main" id="{3FD71898-D845-3F37-6586-592FAC8C6713}"/>
                </a:ext>
              </a:extLst>
            </p:cNvPr>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4;p29">
              <a:extLst>
                <a:ext uri="{FF2B5EF4-FFF2-40B4-BE49-F238E27FC236}">
                  <a16:creationId xmlns:a16="http://schemas.microsoft.com/office/drawing/2014/main" id="{0B929D8D-7568-F481-4EDD-4B4E00EB62B4}"/>
                </a:ext>
              </a:extLst>
            </p:cNvPr>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9"/>
        <p:cNvGrpSpPr/>
        <p:nvPr/>
      </p:nvGrpSpPr>
      <p:grpSpPr>
        <a:xfrm>
          <a:off x="0" y="0"/>
          <a:ext cx="0" cy="0"/>
          <a:chOff x="0" y="0"/>
          <a:chExt cx="0" cy="0"/>
        </a:xfrm>
      </p:grpSpPr>
      <p:sp>
        <p:nvSpPr>
          <p:cNvPr id="4" name="Google Shape;805;p32">
            <a:extLst>
              <a:ext uri="{FF2B5EF4-FFF2-40B4-BE49-F238E27FC236}">
                <a16:creationId xmlns:a16="http://schemas.microsoft.com/office/drawing/2014/main" id="{E048AC95-8F2B-7C44-0F67-02C56390C357}"/>
              </a:ext>
            </a:extLst>
          </p:cNvPr>
          <p:cNvSpPr txBox="1">
            <a:spLocks/>
          </p:cNvSpPr>
          <p:nvPr/>
        </p:nvSpPr>
        <p:spPr>
          <a:xfrm>
            <a:off x="3526971" y="731085"/>
            <a:ext cx="5511626"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2pPr>
            <a:lvl3pPr marR="0" lvl="2"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3pPr>
            <a:lvl4pPr marR="0" lvl="3"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4pPr>
            <a:lvl5pPr marR="0" lvl="4"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5pPr>
            <a:lvl6pPr marR="0" lvl="5"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6pPr>
            <a:lvl7pPr marR="0" lvl="6"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7pPr>
            <a:lvl8pPr marR="0" lvl="7"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8pPr>
            <a:lvl9pPr marR="0" lvl="8"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9pPr>
          </a:lstStyle>
          <a:p>
            <a:pPr algn="r"/>
            <a:r>
              <a:rPr lang="en-US" sz="3200" b="1">
                <a:latin typeface="Unica One" panose="020B0604020202020204" charset="0"/>
              </a:rPr>
              <a:t>02. Các thực thể cần quản lý và ràng buộc liên quan</a:t>
            </a:r>
          </a:p>
        </p:txBody>
      </p:sp>
      <p:grpSp>
        <p:nvGrpSpPr>
          <p:cNvPr id="809" name="Google Shape;820;p33">
            <a:extLst>
              <a:ext uri="{FF2B5EF4-FFF2-40B4-BE49-F238E27FC236}">
                <a16:creationId xmlns:a16="http://schemas.microsoft.com/office/drawing/2014/main" id="{D467BC1F-8115-B035-3DBE-3D400352CF1E}"/>
              </a:ext>
            </a:extLst>
          </p:cNvPr>
          <p:cNvGrpSpPr/>
          <p:nvPr/>
        </p:nvGrpSpPr>
        <p:grpSpPr>
          <a:xfrm>
            <a:off x="470729" y="1821818"/>
            <a:ext cx="1445581" cy="645412"/>
            <a:chOff x="1575694" y="930575"/>
            <a:chExt cx="1989550" cy="713693"/>
          </a:xfrm>
        </p:grpSpPr>
        <p:sp>
          <p:nvSpPr>
            <p:cNvPr id="831" name="Google Shape;821;p33">
              <a:extLst>
                <a:ext uri="{FF2B5EF4-FFF2-40B4-BE49-F238E27FC236}">
                  <a16:creationId xmlns:a16="http://schemas.microsoft.com/office/drawing/2014/main" id="{9516BD46-DD76-31F2-208C-B48314849A8A}"/>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22;p33">
              <a:extLst>
                <a:ext uri="{FF2B5EF4-FFF2-40B4-BE49-F238E27FC236}">
                  <a16:creationId xmlns:a16="http://schemas.microsoft.com/office/drawing/2014/main" id="{79F8B137-16A7-9368-69A6-B46E395187B5}"/>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 name="Google Shape;825;p33">
            <a:extLst>
              <a:ext uri="{FF2B5EF4-FFF2-40B4-BE49-F238E27FC236}">
                <a16:creationId xmlns:a16="http://schemas.microsoft.com/office/drawing/2014/main" id="{B6AA49A3-000B-DEB4-D607-3445545594CC}"/>
              </a:ext>
            </a:extLst>
          </p:cNvPr>
          <p:cNvSpPr txBox="1">
            <a:spLocks/>
          </p:cNvSpPr>
          <p:nvPr/>
        </p:nvSpPr>
        <p:spPr>
          <a:xfrm>
            <a:off x="636723" y="1794409"/>
            <a:ext cx="1246397" cy="57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2pPr>
            <a:lvl3pPr marR="0" lvl="2"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3pPr>
            <a:lvl4pPr marR="0" lvl="3"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4pPr>
            <a:lvl5pPr marR="0" lvl="4"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5pPr>
            <a:lvl6pPr marR="0" lvl="5"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6pPr>
            <a:lvl7pPr marR="0" lvl="6"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7pPr>
            <a:lvl8pPr marR="0" lvl="7"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8pPr>
            <a:lvl9pPr marR="0" lvl="8"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9pPr>
          </a:lstStyle>
          <a:p>
            <a:r>
              <a:rPr lang="en-US" sz="2000" b="1">
                <a:latin typeface="Unica One" panose="020B0604020202020204" charset="0"/>
              </a:rPr>
              <a:t>Sinhvien</a:t>
            </a:r>
          </a:p>
        </p:txBody>
      </p:sp>
      <p:grpSp>
        <p:nvGrpSpPr>
          <p:cNvPr id="838" name="Google Shape;820;p33">
            <a:extLst>
              <a:ext uri="{FF2B5EF4-FFF2-40B4-BE49-F238E27FC236}">
                <a16:creationId xmlns:a16="http://schemas.microsoft.com/office/drawing/2014/main" id="{C8B3A841-3EA3-C604-EC4E-2AB9A37A9BD0}"/>
              </a:ext>
            </a:extLst>
          </p:cNvPr>
          <p:cNvGrpSpPr/>
          <p:nvPr/>
        </p:nvGrpSpPr>
        <p:grpSpPr>
          <a:xfrm>
            <a:off x="4653146" y="3873391"/>
            <a:ext cx="1445581" cy="645412"/>
            <a:chOff x="1575694" y="930575"/>
            <a:chExt cx="1989550" cy="713693"/>
          </a:xfrm>
        </p:grpSpPr>
        <p:sp>
          <p:nvSpPr>
            <p:cNvPr id="839" name="Google Shape;821;p33">
              <a:extLst>
                <a:ext uri="{FF2B5EF4-FFF2-40B4-BE49-F238E27FC236}">
                  <a16:creationId xmlns:a16="http://schemas.microsoft.com/office/drawing/2014/main" id="{10BAEC77-DC40-BD08-8D08-CD224C58C00B}"/>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22;p33">
              <a:extLst>
                <a:ext uri="{FF2B5EF4-FFF2-40B4-BE49-F238E27FC236}">
                  <a16:creationId xmlns:a16="http://schemas.microsoft.com/office/drawing/2014/main" id="{ABE6B21A-78CD-795B-1FEE-5394B3437AF6}"/>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25;p33">
            <a:extLst>
              <a:ext uri="{FF2B5EF4-FFF2-40B4-BE49-F238E27FC236}">
                <a16:creationId xmlns:a16="http://schemas.microsoft.com/office/drawing/2014/main" id="{12552531-F6D8-5C75-6D33-90F8FE4C4DF4}"/>
              </a:ext>
            </a:extLst>
          </p:cNvPr>
          <p:cNvSpPr txBox="1">
            <a:spLocks/>
          </p:cNvSpPr>
          <p:nvPr/>
        </p:nvSpPr>
        <p:spPr>
          <a:xfrm>
            <a:off x="4633881" y="3873391"/>
            <a:ext cx="1553367" cy="57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2pPr>
            <a:lvl3pPr marR="0" lvl="2"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3pPr>
            <a:lvl4pPr marR="0" lvl="3"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4pPr>
            <a:lvl5pPr marR="0" lvl="4"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5pPr>
            <a:lvl6pPr marR="0" lvl="5"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6pPr>
            <a:lvl7pPr marR="0" lvl="6"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7pPr>
            <a:lvl8pPr marR="0" lvl="7"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8pPr>
            <a:lvl9pPr marR="0" lvl="8"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9pPr>
          </a:lstStyle>
          <a:p>
            <a:r>
              <a:rPr lang="en-US" sz="2000" b="1">
                <a:latin typeface="Unica One" panose="020B0604020202020204" charset="0"/>
              </a:rPr>
              <a:t>NHACUNGCAP</a:t>
            </a:r>
          </a:p>
        </p:txBody>
      </p:sp>
      <p:grpSp>
        <p:nvGrpSpPr>
          <p:cNvPr id="842" name="Google Shape;820;p33">
            <a:extLst>
              <a:ext uri="{FF2B5EF4-FFF2-40B4-BE49-F238E27FC236}">
                <a16:creationId xmlns:a16="http://schemas.microsoft.com/office/drawing/2014/main" id="{A7BEADC7-C7D5-F823-09EA-1410970F2CAD}"/>
              </a:ext>
            </a:extLst>
          </p:cNvPr>
          <p:cNvGrpSpPr/>
          <p:nvPr/>
        </p:nvGrpSpPr>
        <p:grpSpPr>
          <a:xfrm>
            <a:off x="4653146" y="1765053"/>
            <a:ext cx="1445581" cy="645412"/>
            <a:chOff x="1575694" y="930575"/>
            <a:chExt cx="1989550" cy="713693"/>
          </a:xfrm>
        </p:grpSpPr>
        <p:sp>
          <p:nvSpPr>
            <p:cNvPr id="843" name="Google Shape;821;p33">
              <a:extLst>
                <a:ext uri="{FF2B5EF4-FFF2-40B4-BE49-F238E27FC236}">
                  <a16:creationId xmlns:a16="http://schemas.microsoft.com/office/drawing/2014/main" id="{F0AA71B8-0912-30C2-0E9D-06D08A78F913}"/>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22;p33">
              <a:extLst>
                <a:ext uri="{FF2B5EF4-FFF2-40B4-BE49-F238E27FC236}">
                  <a16:creationId xmlns:a16="http://schemas.microsoft.com/office/drawing/2014/main" id="{C127B190-C320-A54A-97D1-CAE2FD87F6C9}"/>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25;p33">
            <a:extLst>
              <a:ext uri="{FF2B5EF4-FFF2-40B4-BE49-F238E27FC236}">
                <a16:creationId xmlns:a16="http://schemas.microsoft.com/office/drawing/2014/main" id="{47944434-60C7-A22D-6E97-26BB031E518A}"/>
              </a:ext>
            </a:extLst>
          </p:cNvPr>
          <p:cNvSpPr txBox="1">
            <a:spLocks/>
          </p:cNvSpPr>
          <p:nvPr/>
        </p:nvSpPr>
        <p:spPr>
          <a:xfrm>
            <a:off x="4598230" y="1765053"/>
            <a:ext cx="1612692" cy="57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2pPr>
            <a:lvl3pPr marR="0" lvl="2"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3pPr>
            <a:lvl4pPr marR="0" lvl="3"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4pPr>
            <a:lvl5pPr marR="0" lvl="4"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5pPr>
            <a:lvl6pPr marR="0" lvl="5"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6pPr>
            <a:lvl7pPr marR="0" lvl="6"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7pPr>
            <a:lvl8pPr marR="0" lvl="7"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8pPr>
            <a:lvl9pPr marR="0" lvl="8"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9pPr>
          </a:lstStyle>
          <a:p>
            <a:r>
              <a:rPr lang="en-US" sz="2000" b="1">
                <a:latin typeface="Unica One" panose="020B0604020202020204" charset="0"/>
              </a:rPr>
              <a:t>HOADON_DIEN</a:t>
            </a:r>
          </a:p>
        </p:txBody>
      </p:sp>
      <p:grpSp>
        <p:nvGrpSpPr>
          <p:cNvPr id="846" name="Google Shape;820;p33">
            <a:extLst>
              <a:ext uri="{FF2B5EF4-FFF2-40B4-BE49-F238E27FC236}">
                <a16:creationId xmlns:a16="http://schemas.microsoft.com/office/drawing/2014/main" id="{D69FF80D-C668-194B-0261-72521B7076F2}"/>
              </a:ext>
            </a:extLst>
          </p:cNvPr>
          <p:cNvGrpSpPr/>
          <p:nvPr/>
        </p:nvGrpSpPr>
        <p:grpSpPr>
          <a:xfrm>
            <a:off x="4653146" y="2798335"/>
            <a:ext cx="1445581" cy="645412"/>
            <a:chOff x="1575694" y="930575"/>
            <a:chExt cx="1989550" cy="713693"/>
          </a:xfrm>
        </p:grpSpPr>
        <p:sp>
          <p:nvSpPr>
            <p:cNvPr id="847" name="Google Shape;821;p33">
              <a:extLst>
                <a:ext uri="{FF2B5EF4-FFF2-40B4-BE49-F238E27FC236}">
                  <a16:creationId xmlns:a16="http://schemas.microsoft.com/office/drawing/2014/main" id="{3DFFCE65-9370-6CA0-C525-EAE7FB1CE989}"/>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22;p33">
              <a:extLst>
                <a:ext uri="{FF2B5EF4-FFF2-40B4-BE49-F238E27FC236}">
                  <a16:creationId xmlns:a16="http://schemas.microsoft.com/office/drawing/2014/main" id="{5104ADCD-6F0E-8561-027D-EC42B5FA29EE}"/>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 name="Google Shape;825;p33">
            <a:extLst>
              <a:ext uri="{FF2B5EF4-FFF2-40B4-BE49-F238E27FC236}">
                <a16:creationId xmlns:a16="http://schemas.microsoft.com/office/drawing/2014/main" id="{2AAD2C1E-BF78-E897-77CE-24BF2A361726}"/>
              </a:ext>
            </a:extLst>
          </p:cNvPr>
          <p:cNvSpPr txBox="1">
            <a:spLocks/>
          </p:cNvSpPr>
          <p:nvPr/>
        </p:nvSpPr>
        <p:spPr>
          <a:xfrm>
            <a:off x="4881720" y="2789931"/>
            <a:ext cx="1246397" cy="57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2pPr>
            <a:lvl3pPr marR="0" lvl="2"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3pPr>
            <a:lvl4pPr marR="0" lvl="3"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4pPr>
            <a:lvl5pPr marR="0" lvl="4"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5pPr>
            <a:lvl6pPr marR="0" lvl="5"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6pPr>
            <a:lvl7pPr marR="0" lvl="6"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7pPr>
            <a:lvl8pPr marR="0" lvl="7"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8pPr>
            <a:lvl9pPr marR="0" lvl="8"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9pPr>
          </a:lstStyle>
          <a:p>
            <a:r>
              <a:rPr lang="en-US" sz="2000" b="1">
                <a:latin typeface="Unica One" panose="020B0604020202020204" charset="0"/>
              </a:rPr>
              <a:t>TOANHA</a:t>
            </a:r>
          </a:p>
        </p:txBody>
      </p:sp>
      <p:grpSp>
        <p:nvGrpSpPr>
          <p:cNvPr id="850" name="Google Shape;820;p33">
            <a:extLst>
              <a:ext uri="{FF2B5EF4-FFF2-40B4-BE49-F238E27FC236}">
                <a16:creationId xmlns:a16="http://schemas.microsoft.com/office/drawing/2014/main" id="{3B95C74F-EBFD-F5F9-641C-47A98743B25F}"/>
              </a:ext>
            </a:extLst>
          </p:cNvPr>
          <p:cNvGrpSpPr/>
          <p:nvPr/>
        </p:nvGrpSpPr>
        <p:grpSpPr>
          <a:xfrm>
            <a:off x="466678" y="3008561"/>
            <a:ext cx="1445581" cy="645412"/>
            <a:chOff x="1575694" y="930575"/>
            <a:chExt cx="1989550" cy="713693"/>
          </a:xfrm>
        </p:grpSpPr>
        <p:sp>
          <p:nvSpPr>
            <p:cNvPr id="851" name="Google Shape;821;p33">
              <a:extLst>
                <a:ext uri="{FF2B5EF4-FFF2-40B4-BE49-F238E27FC236}">
                  <a16:creationId xmlns:a16="http://schemas.microsoft.com/office/drawing/2014/main" id="{AAFFDA26-98D8-F99B-3705-5A35E66BA3AD}"/>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22;p33">
              <a:extLst>
                <a:ext uri="{FF2B5EF4-FFF2-40B4-BE49-F238E27FC236}">
                  <a16:creationId xmlns:a16="http://schemas.microsoft.com/office/drawing/2014/main" id="{F1868153-1DAE-93BE-0D28-C87D633B9882}"/>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 name="Google Shape;825;p33">
            <a:extLst>
              <a:ext uri="{FF2B5EF4-FFF2-40B4-BE49-F238E27FC236}">
                <a16:creationId xmlns:a16="http://schemas.microsoft.com/office/drawing/2014/main" id="{9D4880B4-F7F3-D928-A364-7B433E4DEB01}"/>
              </a:ext>
            </a:extLst>
          </p:cNvPr>
          <p:cNvSpPr txBox="1">
            <a:spLocks/>
          </p:cNvSpPr>
          <p:nvPr/>
        </p:nvSpPr>
        <p:spPr>
          <a:xfrm>
            <a:off x="742054" y="2978805"/>
            <a:ext cx="1246397" cy="57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2pPr>
            <a:lvl3pPr marR="0" lvl="2"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3pPr>
            <a:lvl4pPr marR="0" lvl="3"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4pPr>
            <a:lvl5pPr marR="0" lvl="4"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5pPr>
            <a:lvl6pPr marR="0" lvl="5"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6pPr>
            <a:lvl7pPr marR="0" lvl="6"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7pPr>
            <a:lvl8pPr marR="0" lvl="7"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8pPr>
            <a:lvl9pPr marR="0" lvl="8"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9pPr>
          </a:lstStyle>
          <a:p>
            <a:r>
              <a:rPr lang="en-US" sz="2000" b="1">
                <a:latin typeface="Unica One" panose="020B0604020202020204" charset="0"/>
              </a:rPr>
              <a:t>phong</a:t>
            </a:r>
          </a:p>
        </p:txBody>
      </p:sp>
      <p:grpSp>
        <p:nvGrpSpPr>
          <p:cNvPr id="854" name="Google Shape;820;p33">
            <a:extLst>
              <a:ext uri="{FF2B5EF4-FFF2-40B4-BE49-F238E27FC236}">
                <a16:creationId xmlns:a16="http://schemas.microsoft.com/office/drawing/2014/main" id="{C8F98DF5-7342-70C7-57AF-362E1F52CEF5}"/>
              </a:ext>
            </a:extLst>
          </p:cNvPr>
          <p:cNvGrpSpPr/>
          <p:nvPr/>
        </p:nvGrpSpPr>
        <p:grpSpPr>
          <a:xfrm>
            <a:off x="466678" y="3990763"/>
            <a:ext cx="1445581" cy="645412"/>
            <a:chOff x="1575694" y="930575"/>
            <a:chExt cx="1989550" cy="713693"/>
          </a:xfrm>
        </p:grpSpPr>
        <p:sp>
          <p:nvSpPr>
            <p:cNvPr id="855" name="Google Shape;821;p33">
              <a:extLst>
                <a:ext uri="{FF2B5EF4-FFF2-40B4-BE49-F238E27FC236}">
                  <a16:creationId xmlns:a16="http://schemas.microsoft.com/office/drawing/2014/main" id="{A98646A5-17C7-2908-72D2-EF93E2DE8FD7}"/>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22;p33">
              <a:extLst>
                <a:ext uri="{FF2B5EF4-FFF2-40B4-BE49-F238E27FC236}">
                  <a16:creationId xmlns:a16="http://schemas.microsoft.com/office/drawing/2014/main" id="{8709274E-C12E-FCFF-6381-0396B9D74449}"/>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 name="Google Shape;825;p33">
            <a:extLst>
              <a:ext uri="{FF2B5EF4-FFF2-40B4-BE49-F238E27FC236}">
                <a16:creationId xmlns:a16="http://schemas.microsoft.com/office/drawing/2014/main" id="{7F26C254-DD08-4E03-350B-BD62B8608D33}"/>
              </a:ext>
            </a:extLst>
          </p:cNvPr>
          <p:cNvSpPr txBox="1">
            <a:spLocks/>
          </p:cNvSpPr>
          <p:nvPr/>
        </p:nvSpPr>
        <p:spPr>
          <a:xfrm>
            <a:off x="392206" y="3998463"/>
            <a:ext cx="1608272" cy="57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2pPr>
            <a:lvl3pPr marR="0" lvl="2"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3pPr>
            <a:lvl4pPr marR="0" lvl="3"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4pPr>
            <a:lvl5pPr marR="0" lvl="4"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5pPr>
            <a:lvl6pPr marR="0" lvl="5"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6pPr>
            <a:lvl7pPr marR="0" lvl="6"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7pPr>
            <a:lvl8pPr marR="0" lvl="7"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8pPr>
            <a:lvl9pPr marR="0" lvl="8"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9pPr>
          </a:lstStyle>
          <a:p>
            <a:r>
              <a:rPr lang="en-US" sz="2000" b="1">
                <a:latin typeface="Unica One" panose="020B0604020202020204" charset="0"/>
              </a:rPr>
              <a:t>HOADON_NUOC</a:t>
            </a:r>
          </a:p>
        </p:txBody>
      </p:sp>
      <p:sp>
        <p:nvSpPr>
          <p:cNvPr id="858" name="Google Shape;823;p33">
            <a:extLst>
              <a:ext uri="{FF2B5EF4-FFF2-40B4-BE49-F238E27FC236}">
                <a16:creationId xmlns:a16="http://schemas.microsoft.com/office/drawing/2014/main" id="{605B37B9-3E64-4478-4BB8-B8D5D4D48547}"/>
              </a:ext>
            </a:extLst>
          </p:cNvPr>
          <p:cNvSpPr txBox="1">
            <a:spLocks/>
          </p:cNvSpPr>
          <p:nvPr/>
        </p:nvSpPr>
        <p:spPr>
          <a:xfrm>
            <a:off x="957793" y="2379853"/>
            <a:ext cx="3067200" cy="48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Abel"/>
              <a:buNone/>
              <a:defRPr sz="1200" b="0" i="0" u="none" strike="noStrike" cap="none">
                <a:solidFill>
                  <a:schemeClr val="accent3"/>
                </a:solidFill>
                <a:latin typeface="Abel"/>
                <a:ea typeface="Abel"/>
                <a:cs typeface="Abel"/>
                <a:sym typeface="Abel"/>
              </a:defRPr>
            </a:lvl1pPr>
            <a:lvl2pPr marL="914400" marR="0" lvl="1"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2pPr>
            <a:lvl3pPr marL="1371600" marR="0" lvl="2"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3pPr>
            <a:lvl4pPr marL="1828800" marR="0" lvl="3"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4pPr>
            <a:lvl5pPr marL="2286000" marR="0" lvl="4"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5pPr>
            <a:lvl6pPr marL="2743200" marR="0" lvl="5"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6pPr>
            <a:lvl7pPr marL="3200400" marR="0" lvl="6"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7pPr>
            <a:lvl8pPr marL="3657600" marR="0" lvl="7"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8pPr>
            <a:lvl9pPr marL="4114800" marR="0" lvl="8"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9pPr>
          </a:lstStyle>
          <a:p>
            <a:pPr marL="0" indent="0"/>
            <a:r>
              <a:rPr lang="vi-VN" sz="1600" b="1" dirty="0">
                <a:latin typeface="Sitka Display" pitchFamily="2" charset="0"/>
                <a:ea typeface="Anaheim"/>
                <a:cs typeface="Anaheim"/>
                <a:sym typeface="Anaheim"/>
              </a:rPr>
              <a:t>Thông tin cá nhân và lưu trú của sinh viên</a:t>
            </a:r>
          </a:p>
        </p:txBody>
      </p:sp>
      <p:sp>
        <p:nvSpPr>
          <p:cNvPr id="859" name="Google Shape;823;p33">
            <a:extLst>
              <a:ext uri="{FF2B5EF4-FFF2-40B4-BE49-F238E27FC236}">
                <a16:creationId xmlns:a16="http://schemas.microsoft.com/office/drawing/2014/main" id="{A010F307-71CB-AFDD-66E3-C6FBC538DB98}"/>
              </a:ext>
            </a:extLst>
          </p:cNvPr>
          <p:cNvSpPr txBox="1">
            <a:spLocks/>
          </p:cNvSpPr>
          <p:nvPr/>
        </p:nvSpPr>
        <p:spPr>
          <a:xfrm>
            <a:off x="957793" y="3602655"/>
            <a:ext cx="3067200" cy="48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Abel"/>
              <a:buNone/>
              <a:defRPr sz="1200" b="0" i="0" u="none" strike="noStrike" cap="none">
                <a:solidFill>
                  <a:schemeClr val="accent3"/>
                </a:solidFill>
                <a:latin typeface="Abel"/>
                <a:ea typeface="Abel"/>
                <a:cs typeface="Abel"/>
                <a:sym typeface="Abel"/>
              </a:defRPr>
            </a:lvl1pPr>
            <a:lvl2pPr marL="914400" marR="0" lvl="1"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2pPr>
            <a:lvl3pPr marL="1371600" marR="0" lvl="2"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3pPr>
            <a:lvl4pPr marL="1828800" marR="0" lvl="3"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4pPr>
            <a:lvl5pPr marL="2286000" marR="0" lvl="4"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5pPr>
            <a:lvl6pPr marL="2743200" marR="0" lvl="5"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6pPr>
            <a:lvl7pPr marL="3200400" marR="0" lvl="6"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7pPr>
            <a:lvl8pPr marL="3657600" marR="0" lvl="7"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8pPr>
            <a:lvl9pPr marL="4114800" marR="0" lvl="8"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9pPr>
          </a:lstStyle>
          <a:p>
            <a:pPr marL="0" indent="0"/>
            <a:r>
              <a:rPr lang="vi-VN" sz="1600" b="1" dirty="0">
                <a:latin typeface="Sitka Display" pitchFamily="2" charset="0"/>
                <a:ea typeface="Anaheim"/>
                <a:cs typeface="Anaheim"/>
                <a:sym typeface="Anaheim"/>
              </a:rPr>
              <a:t>Thông tin phòng ở</a:t>
            </a:r>
          </a:p>
        </p:txBody>
      </p:sp>
      <p:sp>
        <p:nvSpPr>
          <p:cNvPr id="860" name="Google Shape;823;p33">
            <a:extLst>
              <a:ext uri="{FF2B5EF4-FFF2-40B4-BE49-F238E27FC236}">
                <a16:creationId xmlns:a16="http://schemas.microsoft.com/office/drawing/2014/main" id="{587AB312-C675-6600-7263-514FBB97C242}"/>
              </a:ext>
            </a:extLst>
          </p:cNvPr>
          <p:cNvSpPr txBox="1">
            <a:spLocks/>
          </p:cNvSpPr>
          <p:nvPr/>
        </p:nvSpPr>
        <p:spPr>
          <a:xfrm>
            <a:off x="957793" y="4597462"/>
            <a:ext cx="3067200" cy="3754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Abel"/>
              <a:buNone/>
              <a:defRPr sz="1200" b="0" i="0" u="none" strike="noStrike" cap="none">
                <a:solidFill>
                  <a:schemeClr val="accent3"/>
                </a:solidFill>
                <a:latin typeface="Abel"/>
                <a:ea typeface="Abel"/>
                <a:cs typeface="Abel"/>
                <a:sym typeface="Abel"/>
              </a:defRPr>
            </a:lvl1pPr>
            <a:lvl2pPr marL="914400" marR="0" lvl="1"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2pPr>
            <a:lvl3pPr marL="1371600" marR="0" lvl="2"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3pPr>
            <a:lvl4pPr marL="1828800" marR="0" lvl="3"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4pPr>
            <a:lvl5pPr marL="2286000" marR="0" lvl="4"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5pPr>
            <a:lvl6pPr marL="2743200" marR="0" lvl="5"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6pPr>
            <a:lvl7pPr marL="3200400" marR="0" lvl="6"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7pPr>
            <a:lvl8pPr marL="3657600" marR="0" lvl="7"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8pPr>
            <a:lvl9pPr marL="4114800" marR="0" lvl="8"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9pPr>
          </a:lstStyle>
          <a:p>
            <a:pPr marL="0" indent="0"/>
            <a:r>
              <a:rPr lang="vi-VN" sz="1600" b="1" dirty="0">
                <a:latin typeface="Sitka Display" pitchFamily="2" charset="0"/>
                <a:ea typeface="Anaheim"/>
                <a:cs typeface="Anaheim"/>
                <a:sym typeface="Anaheim"/>
              </a:rPr>
              <a:t>Thông tin hóa đơn nước</a:t>
            </a:r>
          </a:p>
        </p:txBody>
      </p:sp>
      <p:sp>
        <p:nvSpPr>
          <p:cNvPr id="861" name="Google Shape;823;p33">
            <a:extLst>
              <a:ext uri="{FF2B5EF4-FFF2-40B4-BE49-F238E27FC236}">
                <a16:creationId xmlns:a16="http://schemas.microsoft.com/office/drawing/2014/main" id="{98FD595D-3727-E8ED-CF13-F5006081A033}"/>
              </a:ext>
            </a:extLst>
          </p:cNvPr>
          <p:cNvSpPr txBox="1">
            <a:spLocks/>
          </p:cNvSpPr>
          <p:nvPr/>
        </p:nvSpPr>
        <p:spPr>
          <a:xfrm>
            <a:off x="5119007" y="2347685"/>
            <a:ext cx="3067200" cy="48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Abel"/>
              <a:buNone/>
              <a:defRPr sz="1200" b="0" i="0" u="none" strike="noStrike" cap="none">
                <a:solidFill>
                  <a:schemeClr val="accent3"/>
                </a:solidFill>
                <a:latin typeface="Abel"/>
                <a:ea typeface="Abel"/>
                <a:cs typeface="Abel"/>
                <a:sym typeface="Abel"/>
              </a:defRPr>
            </a:lvl1pPr>
            <a:lvl2pPr marL="914400" marR="0" lvl="1"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2pPr>
            <a:lvl3pPr marL="1371600" marR="0" lvl="2"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3pPr>
            <a:lvl4pPr marL="1828800" marR="0" lvl="3"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4pPr>
            <a:lvl5pPr marL="2286000" marR="0" lvl="4"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5pPr>
            <a:lvl6pPr marL="2743200" marR="0" lvl="5"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6pPr>
            <a:lvl7pPr marL="3200400" marR="0" lvl="6"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7pPr>
            <a:lvl8pPr marL="3657600" marR="0" lvl="7"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8pPr>
            <a:lvl9pPr marL="4114800" marR="0" lvl="8"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9pPr>
          </a:lstStyle>
          <a:p>
            <a:pPr marL="0" indent="0"/>
            <a:r>
              <a:rPr lang="vi-VN" sz="1600" b="1" dirty="0">
                <a:latin typeface="Sitka Display" pitchFamily="2" charset="0"/>
                <a:ea typeface="Anaheim"/>
                <a:cs typeface="Anaheim"/>
                <a:sym typeface="Anaheim"/>
              </a:rPr>
              <a:t>Thông tin hóa đơn điện</a:t>
            </a:r>
          </a:p>
        </p:txBody>
      </p:sp>
      <p:sp>
        <p:nvSpPr>
          <p:cNvPr id="862" name="Google Shape;823;p33">
            <a:extLst>
              <a:ext uri="{FF2B5EF4-FFF2-40B4-BE49-F238E27FC236}">
                <a16:creationId xmlns:a16="http://schemas.microsoft.com/office/drawing/2014/main" id="{B3FF2319-A874-97FB-70E2-64D8F3D12911}"/>
              </a:ext>
            </a:extLst>
          </p:cNvPr>
          <p:cNvSpPr txBox="1">
            <a:spLocks/>
          </p:cNvSpPr>
          <p:nvPr/>
        </p:nvSpPr>
        <p:spPr>
          <a:xfrm>
            <a:off x="5119007" y="3392191"/>
            <a:ext cx="3067200" cy="48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Abel"/>
              <a:buNone/>
              <a:defRPr sz="1200" b="0" i="0" u="none" strike="noStrike" cap="none">
                <a:solidFill>
                  <a:schemeClr val="accent3"/>
                </a:solidFill>
                <a:latin typeface="Abel"/>
                <a:ea typeface="Abel"/>
                <a:cs typeface="Abel"/>
                <a:sym typeface="Abel"/>
              </a:defRPr>
            </a:lvl1pPr>
            <a:lvl2pPr marL="914400" marR="0" lvl="1"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2pPr>
            <a:lvl3pPr marL="1371600" marR="0" lvl="2"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3pPr>
            <a:lvl4pPr marL="1828800" marR="0" lvl="3"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4pPr>
            <a:lvl5pPr marL="2286000" marR="0" lvl="4"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5pPr>
            <a:lvl6pPr marL="2743200" marR="0" lvl="5"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6pPr>
            <a:lvl7pPr marL="3200400" marR="0" lvl="6"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7pPr>
            <a:lvl8pPr marL="3657600" marR="0" lvl="7"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8pPr>
            <a:lvl9pPr marL="4114800" marR="0" lvl="8"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9pPr>
          </a:lstStyle>
          <a:p>
            <a:pPr marL="0" indent="0"/>
            <a:r>
              <a:rPr lang="vi-VN" sz="1600" b="1" dirty="0">
                <a:latin typeface="Sitka Display" pitchFamily="2" charset="0"/>
                <a:ea typeface="Anaheim"/>
                <a:cs typeface="Anaheim"/>
                <a:sym typeface="Anaheim"/>
              </a:rPr>
              <a:t>Thông tin về tòa nhà</a:t>
            </a:r>
          </a:p>
        </p:txBody>
      </p:sp>
      <p:sp>
        <p:nvSpPr>
          <p:cNvPr id="863" name="Google Shape;823;p33">
            <a:extLst>
              <a:ext uri="{FF2B5EF4-FFF2-40B4-BE49-F238E27FC236}">
                <a16:creationId xmlns:a16="http://schemas.microsoft.com/office/drawing/2014/main" id="{032460FE-F227-67B4-C102-66804AC7E170}"/>
              </a:ext>
            </a:extLst>
          </p:cNvPr>
          <p:cNvSpPr txBox="1">
            <a:spLocks/>
          </p:cNvSpPr>
          <p:nvPr/>
        </p:nvSpPr>
        <p:spPr>
          <a:xfrm>
            <a:off x="5119007" y="4491728"/>
            <a:ext cx="3322864" cy="48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Abel"/>
              <a:buNone/>
              <a:defRPr sz="1200" b="0" i="0" u="none" strike="noStrike" cap="none">
                <a:solidFill>
                  <a:schemeClr val="accent3"/>
                </a:solidFill>
                <a:latin typeface="Abel"/>
                <a:ea typeface="Abel"/>
                <a:cs typeface="Abel"/>
                <a:sym typeface="Abel"/>
              </a:defRPr>
            </a:lvl1pPr>
            <a:lvl2pPr marL="914400" marR="0" lvl="1"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2pPr>
            <a:lvl3pPr marL="1371600" marR="0" lvl="2"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3pPr>
            <a:lvl4pPr marL="1828800" marR="0" lvl="3"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4pPr>
            <a:lvl5pPr marL="2286000" marR="0" lvl="4"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5pPr>
            <a:lvl6pPr marL="2743200" marR="0" lvl="5"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6pPr>
            <a:lvl7pPr marL="3200400" marR="0" lvl="6"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7pPr>
            <a:lvl8pPr marL="3657600" marR="0" lvl="7"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8pPr>
            <a:lvl9pPr marL="4114800" marR="0" lvl="8"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9pPr>
          </a:lstStyle>
          <a:p>
            <a:pPr marL="0" indent="0"/>
            <a:r>
              <a:rPr lang="vi-VN" sz="1600" b="1" dirty="0">
                <a:latin typeface="Sitka Display" pitchFamily="2" charset="0"/>
                <a:ea typeface="Anaheim"/>
                <a:cs typeface="Anaheim"/>
                <a:sym typeface="Anaheim"/>
              </a:rPr>
              <a:t>Thông tin nhà cung cấp điện nước</a:t>
            </a:r>
          </a:p>
        </p:txBody>
      </p:sp>
      <p:grpSp>
        <p:nvGrpSpPr>
          <p:cNvPr id="864" name="Google Shape;640;p29">
            <a:extLst>
              <a:ext uri="{FF2B5EF4-FFF2-40B4-BE49-F238E27FC236}">
                <a16:creationId xmlns:a16="http://schemas.microsoft.com/office/drawing/2014/main" id="{2E31DEB4-6DEA-68C9-5739-4D786CB3016E}"/>
              </a:ext>
            </a:extLst>
          </p:cNvPr>
          <p:cNvGrpSpPr/>
          <p:nvPr/>
        </p:nvGrpSpPr>
        <p:grpSpPr>
          <a:xfrm>
            <a:off x="8702832" y="1515862"/>
            <a:ext cx="335765" cy="313500"/>
            <a:chOff x="4694531" y="2250235"/>
            <a:chExt cx="1090502" cy="1018186"/>
          </a:xfrm>
        </p:grpSpPr>
        <p:sp>
          <p:nvSpPr>
            <p:cNvPr id="865" name="Google Shape;641;p29">
              <a:extLst>
                <a:ext uri="{FF2B5EF4-FFF2-40B4-BE49-F238E27FC236}">
                  <a16:creationId xmlns:a16="http://schemas.microsoft.com/office/drawing/2014/main" id="{96CB5823-CC1B-FD5E-7227-470142756265}"/>
                </a:ext>
              </a:extLst>
            </p:cNvPr>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642;p29">
              <a:extLst>
                <a:ext uri="{FF2B5EF4-FFF2-40B4-BE49-F238E27FC236}">
                  <a16:creationId xmlns:a16="http://schemas.microsoft.com/office/drawing/2014/main" id="{09F1010F-83F8-1D56-D390-F86EFA56803B}"/>
                </a:ext>
              </a:extLst>
            </p:cNvPr>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643;p29">
              <a:extLst>
                <a:ext uri="{FF2B5EF4-FFF2-40B4-BE49-F238E27FC236}">
                  <a16:creationId xmlns:a16="http://schemas.microsoft.com/office/drawing/2014/main" id="{26A5962F-F75B-98A8-A7E6-96C05F813435}"/>
                </a:ext>
              </a:extLst>
            </p:cNvPr>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644;p29">
              <a:extLst>
                <a:ext uri="{FF2B5EF4-FFF2-40B4-BE49-F238E27FC236}">
                  <a16:creationId xmlns:a16="http://schemas.microsoft.com/office/drawing/2014/main" id="{691CE5EC-37BB-369E-395F-7280AE7BC369}"/>
                </a:ext>
              </a:extLst>
            </p:cNvPr>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640;p29">
            <a:extLst>
              <a:ext uri="{FF2B5EF4-FFF2-40B4-BE49-F238E27FC236}">
                <a16:creationId xmlns:a16="http://schemas.microsoft.com/office/drawing/2014/main" id="{168EB433-2D4B-723E-68E4-1E6D2C64CC7B}"/>
              </a:ext>
            </a:extLst>
          </p:cNvPr>
          <p:cNvGrpSpPr/>
          <p:nvPr/>
        </p:nvGrpSpPr>
        <p:grpSpPr>
          <a:xfrm rot="21126891">
            <a:off x="2896060" y="-124141"/>
            <a:ext cx="593285" cy="589425"/>
            <a:chOff x="4694531" y="2250235"/>
            <a:chExt cx="1090502" cy="1018186"/>
          </a:xfrm>
        </p:grpSpPr>
        <p:sp>
          <p:nvSpPr>
            <p:cNvPr id="870" name="Google Shape;641;p29">
              <a:extLst>
                <a:ext uri="{FF2B5EF4-FFF2-40B4-BE49-F238E27FC236}">
                  <a16:creationId xmlns:a16="http://schemas.microsoft.com/office/drawing/2014/main" id="{70EB75A0-F68C-C357-604F-76B567D45959}"/>
                </a:ext>
              </a:extLst>
            </p:cNvPr>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642;p29">
              <a:extLst>
                <a:ext uri="{FF2B5EF4-FFF2-40B4-BE49-F238E27FC236}">
                  <a16:creationId xmlns:a16="http://schemas.microsoft.com/office/drawing/2014/main" id="{5045D18E-324C-18B2-6FE3-DBE5E7494913}"/>
                </a:ext>
              </a:extLst>
            </p:cNvPr>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643;p29">
              <a:extLst>
                <a:ext uri="{FF2B5EF4-FFF2-40B4-BE49-F238E27FC236}">
                  <a16:creationId xmlns:a16="http://schemas.microsoft.com/office/drawing/2014/main" id="{E018E8EB-F814-DE0E-0650-A8400950E54F}"/>
                </a:ext>
              </a:extLst>
            </p:cNvPr>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644;p29">
              <a:extLst>
                <a:ext uri="{FF2B5EF4-FFF2-40B4-BE49-F238E27FC236}">
                  <a16:creationId xmlns:a16="http://schemas.microsoft.com/office/drawing/2014/main" id="{F78CD1A1-A2DE-2ACA-8DA1-0FED27379F0E}"/>
                </a:ext>
              </a:extLst>
            </p:cNvPr>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2462;p42">
            <a:extLst>
              <a:ext uri="{FF2B5EF4-FFF2-40B4-BE49-F238E27FC236}">
                <a16:creationId xmlns:a16="http://schemas.microsoft.com/office/drawing/2014/main" id="{89ED82AA-A72E-AC92-69F2-BD0AB6814A45}"/>
              </a:ext>
            </a:extLst>
          </p:cNvPr>
          <p:cNvGrpSpPr/>
          <p:nvPr/>
        </p:nvGrpSpPr>
        <p:grpSpPr>
          <a:xfrm>
            <a:off x="-99340" y="118341"/>
            <a:ext cx="6361347" cy="630607"/>
            <a:chOff x="6974992" y="1394136"/>
            <a:chExt cx="596881" cy="630607"/>
          </a:xfrm>
        </p:grpSpPr>
        <p:sp>
          <p:nvSpPr>
            <p:cNvPr id="4" name="Google Shape;2463;p42">
              <a:extLst>
                <a:ext uri="{FF2B5EF4-FFF2-40B4-BE49-F238E27FC236}">
                  <a16:creationId xmlns:a16="http://schemas.microsoft.com/office/drawing/2014/main" id="{E901B4F8-9173-9D0F-343D-1A5FE8A28CB3}"/>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64;p42">
              <a:extLst>
                <a:ext uri="{FF2B5EF4-FFF2-40B4-BE49-F238E27FC236}">
                  <a16:creationId xmlns:a16="http://schemas.microsoft.com/office/drawing/2014/main" id="{A9645264-0140-393D-29F2-19ED8FE1A46B}"/>
                </a:ext>
              </a:extLst>
            </p:cNvPr>
            <p:cNvSpPr/>
            <p:nvPr/>
          </p:nvSpPr>
          <p:spPr>
            <a:xfrm>
              <a:off x="6974992"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476;p42">
            <a:extLst>
              <a:ext uri="{FF2B5EF4-FFF2-40B4-BE49-F238E27FC236}">
                <a16:creationId xmlns:a16="http://schemas.microsoft.com/office/drawing/2014/main" id="{9DB50C99-E6AB-1051-1154-22CDD7340A10}"/>
              </a:ext>
            </a:extLst>
          </p:cNvPr>
          <p:cNvSpPr txBox="1">
            <a:spLocks/>
          </p:cNvSpPr>
          <p:nvPr/>
        </p:nvSpPr>
        <p:spPr>
          <a:xfrm>
            <a:off x="-99340" y="118341"/>
            <a:ext cx="6181680" cy="69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200" b="1">
                <a:latin typeface="Unica One" panose="020B0604020202020204" charset="0"/>
              </a:rPr>
              <a:t>0</a:t>
            </a:r>
            <a:r>
              <a:rPr lang="en-US" sz="3200" b="1">
                <a:latin typeface="Unica One" panose="020B0604020202020204" charset="0"/>
              </a:rPr>
              <a:t>3. Mối quan hệ giữa các thực thể  </a:t>
            </a:r>
            <a:endParaRPr lang="vi-VN" sz="3200" b="1">
              <a:latin typeface="Unica One" panose="020B0604020202020204" charset="0"/>
            </a:endParaRPr>
          </a:p>
        </p:txBody>
      </p:sp>
      <p:pic>
        <p:nvPicPr>
          <p:cNvPr id="7" name="Picture 6">
            <a:extLst>
              <a:ext uri="{FF2B5EF4-FFF2-40B4-BE49-F238E27FC236}">
                <a16:creationId xmlns:a16="http://schemas.microsoft.com/office/drawing/2014/main" id="{0CE7F76E-B280-1369-E2F7-25349059D1A0}"/>
              </a:ext>
            </a:extLst>
          </p:cNvPr>
          <p:cNvPicPr>
            <a:picLocks noChangeAspect="1"/>
          </p:cNvPicPr>
          <p:nvPr/>
        </p:nvPicPr>
        <p:blipFill>
          <a:blip r:embed="rId2"/>
          <a:stretch>
            <a:fillRect/>
          </a:stretch>
        </p:blipFill>
        <p:spPr>
          <a:xfrm>
            <a:off x="0" y="748949"/>
            <a:ext cx="9144000" cy="4231896"/>
          </a:xfrm>
          <a:prstGeom prst="rect">
            <a:avLst/>
          </a:prstGeom>
        </p:spPr>
      </p:pic>
    </p:spTree>
    <p:extLst>
      <p:ext uri="{BB962C8B-B14F-4D97-AF65-F5344CB8AC3E}">
        <p14:creationId xmlns:p14="http://schemas.microsoft.com/office/powerpoint/2010/main" val="2632718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2462;p42">
            <a:extLst>
              <a:ext uri="{FF2B5EF4-FFF2-40B4-BE49-F238E27FC236}">
                <a16:creationId xmlns:a16="http://schemas.microsoft.com/office/drawing/2014/main" id="{89ED82AA-A72E-AC92-69F2-BD0AB6814A45}"/>
              </a:ext>
            </a:extLst>
          </p:cNvPr>
          <p:cNvGrpSpPr/>
          <p:nvPr/>
        </p:nvGrpSpPr>
        <p:grpSpPr>
          <a:xfrm>
            <a:off x="-99339" y="118341"/>
            <a:ext cx="2956840" cy="630607"/>
            <a:chOff x="6974992" y="1394136"/>
            <a:chExt cx="596881" cy="630607"/>
          </a:xfrm>
        </p:grpSpPr>
        <p:sp>
          <p:nvSpPr>
            <p:cNvPr id="4" name="Google Shape;2463;p42">
              <a:extLst>
                <a:ext uri="{FF2B5EF4-FFF2-40B4-BE49-F238E27FC236}">
                  <a16:creationId xmlns:a16="http://schemas.microsoft.com/office/drawing/2014/main" id="{E901B4F8-9173-9D0F-343D-1A5FE8A28CB3}"/>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64;p42">
              <a:extLst>
                <a:ext uri="{FF2B5EF4-FFF2-40B4-BE49-F238E27FC236}">
                  <a16:creationId xmlns:a16="http://schemas.microsoft.com/office/drawing/2014/main" id="{A9645264-0140-393D-29F2-19ED8FE1A46B}"/>
                </a:ext>
              </a:extLst>
            </p:cNvPr>
            <p:cNvSpPr/>
            <p:nvPr/>
          </p:nvSpPr>
          <p:spPr>
            <a:xfrm>
              <a:off x="6974992"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476;p42">
            <a:extLst>
              <a:ext uri="{FF2B5EF4-FFF2-40B4-BE49-F238E27FC236}">
                <a16:creationId xmlns:a16="http://schemas.microsoft.com/office/drawing/2014/main" id="{9DB50C99-E6AB-1051-1154-22CDD7340A10}"/>
              </a:ext>
            </a:extLst>
          </p:cNvPr>
          <p:cNvSpPr txBox="1">
            <a:spLocks/>
          </p:cNvSpPr>
          <p:nvPr/>
        </p:nvSpPr>
        <p:spPr>
          <a:xfrm>
            <a:off x="-684238" y="118341"/>
            <a:ext cx="4048382" cy="69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200" b="1">
                <a:latin typeface="Unica One" panose="020B0604020202020204" charset="0"/>
              </a:rPr>
              <a:t>0</a:t>
            </a:r>
            <a:r>
              <a:rPr lang="en-US" sz="3200" b="1">
                <a:latin typeface="Unica One" panose="020B0604020202020204" charset="0"/>
              </a:rPr>
              <a:t>4. </a:t>
            </a:r>
            <a:r>
              <a:rPr lang="vi-VN" sz="3200" b="1">
                <a:latin typeface="Unica One" panose="020B0604020202020204" charset="0"/>
              </a:rPr>
              <a:t>Sơ đồ ERD</a:t>
            </a:r>
            <a:r>
              <a:rPr lang="en-US" sz="3200" b="1">
                <a:latin typeface="Unica One" panose="020B0604020202020204" charset="0"/>
              </a:rPr>
              <a:t> </a:t>
            </a:r>
            <a:endParaRPr lang="vi-VN" sz="3200" b="1">
              <a:latin typeface="Unica One" panose="020B0604020202020204" charset="0"/>
            </a:endParaRPr>
          </a:p>
        </p:txBody>
      </p:sp>
      <p:pic>
        <p:nvPicPr>
          <p:cNvPr id="7" name="Picture 6">
            <a:extLst>
              <a:ext uri="{FF2B5EF4-FFF2-40B4-BE49-F238E27FC236}">
                <a16:creationId xmlns:a16="http://schemas.microsoft.com/office/drawing/2014/main" id="{36EEDA2F-50AB-6476-A2E7-751F38719340}"/>
              </a:ext>
            </a:extLst>
          </p:cNvPr>
          <p:cNvPicPr>
            <a:picLocks noChangeAspect="1"/>
          </p:cNvPicPr>
          <p:nvPr/>
        </p:nvPicPr>
        <p:blipFill>
          <a:blip r:embed="rId2"/>
          <a:stretch>
            <a:fillRect/>
          </a:stretch>
        </p:blipFill>
        <p:spPr>
          <a:xfrm>
            <a:off x="0" y="856949"/>
            <a:ext cx="9144000" cy="4038244"/>
          </a:xfrm>
          <a:prstGeom prst="rect">
            <a:avLst/>
          </a:prstGeom>
        </p:spPr>
      </p:pic>
    </p:spTree>
    <p:extLst>
      <p:ext uri="{BB962C8B-B14F-4D97-AF65-F5344CB8AC3E}">
        <p14:creationId xmlns:p14="http://schemas.microsoft.com/office/powerpoint/2010/main" val="2775697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47"/>
        <p:cNvGrpSpPr/>
        <p:nvPr/>
      </p:nvGrpSpPr>
      <p:grpSpPr>
        <a:xfrm>
          <a:off x="0" y="0"/>
          <a:ext cx="0" cy="0"/>
          <a:chOff x="0" y="0"/>
          <a:chExt cx="0" cy="0"/>
        </a:xfrm>
      </p:grpSpPr>
      <p:sp>
        <p:nvSpPr>
          <p:cNvPr id="4" name="Google Shape;805;p32">
            <a:extLst>
              <a:ext uri="{FF2B5EF4-FFF2-40B4-BE49-F238E27FC236}">
                <a16:creationId xmlns:a16="http://schemas.microsoft.com/office/drawing/2014/main" id="{E39BB063-C02F-29C5-EC19-E0374A6FB28D}"/>
              </a:ext>
            </a:extLst>
          </p:cNvPr>
          <p:cNvSpPr txBox="1">
            <a:spLocks/>
          </p:cNvSpPr>
          <p:nvPr/>
        </p:nvSpPr>
        <p:spPr>
          <a:xfrm>
            <a:off x="4826" y="118122"/>
            <a:ext cx="4689650"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600" b="1">
                <a:solidFill>
                  <a:schemeClr val="tx2">
                    <a:lumMod val="75000"/>
                  </a:schemeClr>
                </a:solidFill>
                <a:latin typeface="Unica One" panose="020B0604020202020204" charset="0"/>
              </a:rPr>
              <a:t>II. THIẾT KẾ CƠ SỞ DỮ LIỆU</a:t>
            </a:r>
          </a:p>
        </p:txBody>
      </p:sp>
      <p:grpSp>
        <p:nvGrpSpPr>
          <p:cNvPr id="5" name="Group 4">
            <a:extLst>
              <a:ext uri="{FF2B5EF4-FFF2-40B4-BE49-F238E27FC236}">
                <a16:creationId xmlns:a16="http://schemas.microsoft.com/office/drawing/2014/main" id="{481CD3ED-D55F-6683-2394-66901B5D80C1}"/>
              </a:ext>
            </a:extLst>
          </p:cNvPr>
          <p:cNvGrpSpPr/>
          <p:nvPr/>
        </p:nvGrpSpPr>
        <p:grpSpPr>
          <a:xfrm>
            <a:off x="557830" y="518398"/>
            <a:ext cx="473830" cy="470833"/>
            <a:chOff x="440570" y="917096"/>
            <a:chExt cx="717841" cy="713692"/>
          </a:xfrm>
        </p:grpSpPr>
        <p:sp>
          <p:nvSpPr>
            <p:cNvPr id="6" name="Google Shape;784;p32">
              <a:extLst>
                <a:ext uri="{FF2B5EF4-FFF2-40B4-BE49-F238E27FC236}">
                  <a16:creationId xmlns:a16="http://schemas.microsoft.com/office/drawing/2014/main" id="{1EC6D300-ACF5-5507-CEEE-E87092413845}"/>
                </a:ext>
              </a:extLst>
            </p:cNvPr>
            <p:cNvSpPr/>
            <p:nvPr/>
          </p:nvSpPr>
          <p:spPr>
            <a:xfrm>
              <a:off x="490911" y="963288"/>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86;p32">
              <a:extLst>
                <a:ext uri="{FF2B5EF4-FFF2-40B4-BE49-F238E27FC236}">
                  <a16:creationId xmlns:a16="http://schemas.microsoft.com/office/drawing/2014/main" id="{5203A64D-ABE8-E2B5-F1E8-7693ACF07932}"/>
                </a:ext>
              </a:extLst>
            </p:cNvPr>
            <p:cNvSpPr/>
            <p:nvPr/>
          </p:nvSpPr>
          <p:spPr>
            <a:xfrm>
              <a:off x="440570" y="917096"/>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788;p32">
            <a:extLst>
              <a:ext uri="{FF2B5EF4-FFF2-40B4-BE49-F238E27FC236}">
                <a16:creationId xmlns:a16="http://schemas.microsoft.com/office/drawing/2014/main" id="{630ADDAB-E5CD-54B9-3C2C-17445594B59F}"/>
              </a:ext>
            </a:extLst>
          </p:cNvPr>
          <p:cNvSpPr txBox="1">
            <a:spLocks noGrp="1"/>
          </p:cNvSpPr>
          <p:nvPr>
            <p:ph type="ctrTitle"/>
          </p:nvPr>
        </p:nvSpPr>
        <p:spPr>
          <a:xfrm>
            <a:off x="557830" y="533934"/>
            <a:ext cx="5505386" cy="4269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latin typeface="Unica One" panose="020B0604020202020204" charset="0"/>
              </a:rPr>
              <a:t>01.  </a:t>
            </a:r>
            <a:r>
              <a:rPr lang="en-US" sz="2000" b="1" dirty="0" err="1">
                <a:latin typeface="Unica One" panose="020B0604020202020204" charset="0"/>
              </a:rPr>
              <a:t>Chuyển</a:t>
            </a:r>
            <a:r>
              <a:rPr lang="en-US" sz="2000" b="1" dirty="0">
                <a:latin typeface="Unica One" panose="020B0604020202020204" charset="0"/>
              </a:rPr>
              <a:t> </a:t>
            </a:r>
            <a:r>
              <a:rPr lang="en-US" sz="2000" b="1" dirty="0" err="1">
                <a:latin typeface="Unica One" panose="020B0604020202020204" charset="0"/>
              </a:rPr>
              <a:t>từ</a:t>
            </a:r>
            <a:r>
              <a:rPr lang="en-US" sz="2000" b="1" dirty="0">
                <a:latin typeface="Unica One" panose="020B0604020202020204" charset="0"/>
              </a:rPr>
              <a:t> ERD sang </a:t>
            </a:r>
            <a:r>
              <a:rPr lang="en-US" sz="2000" b="1" dirty="0" err="1">
                <a:latin typeface="Unica One" panose="020B0604020202020204" charset="0"/>
              </a:rPr>
              <a:t>mô</a:t>
            </a:r>
            <a:r>
              <a:rPr lang="en-US" sz="2000" b="1" dirty="0">
                <a:latin typeface="Unica One" panose="020B0604020202020204" charset="0"/>
              </a:rPr>
              <a:t> </a:t>
            </a:r>
            <a:r>
              <a:rPr lang="en-US" sz="2000" b="1" dirty="0" err="1">
                <a:latin typeface="Unica One" panose="020B0604020202020204" charset="0"/>
              </a:rPr>
              <a:t>hình</a:t>
            </a:r>
            <a:r>
              <a:rPr lang="en-US" sz="2000" b="1" dirty="0">
                <a:latin typeface="Unica One" panose="020B0604020202020204" charset="0"/>
              </a:rPr>
              <a:t> </a:t>
            </a:r>
            <a:r>
              <a:rPr lang="en-US" sz="2000" b="1" dirty="0" err="1">
                <a:latin typeface="Unica One" panose="020B0604020202020204" charset="0"/>
              </a:rPr>
              <a:t>dữ</a:t>
            </a:r>
            <a:r>
              <a:rPr lang="en-US" sz="2000" b="1" dirty="0">
                <a:latin typeface="Unica One" panose="020B0604020202020204" charset="0"/>
              </a:rPr>
              <a:t> </a:t>
            </a:r>
            <a:r>
              <a:rPr lang="en-US" sz="2000" b="1" dirty="0" err="1">
                <a:latin typeface="Unica One" panose="020B0604020202020204" charset="0"/>
              </a:rPr>
              <a:t>liệu</a:t>
            </a:r>
            <a:r>
              <a:rPr lang="en-US" sz="2000" b="1" dirty="0">
                <a:latin typeface="Unica One" panose="020B0604020202020204" charset="0"/>
              </a:rPr>
              <a:t> </a:t>
            </a:r>
            <a:r>
              <a:rPr lang="en-US" sz="2000" b="1" dirty="0" err="1">
                <a:latin typeface="Unica One" panose="020B0604020202020204" charset="0"/>
              </a:rPr>
              <a:t>quan</a:t>
            </a:r>
            <a:r>
              <a:rPr lang="en-US" sz="2000" b="1" dirty="0">
                <a:latin typeface="Unica One" panose="020B0604020202020204" charset="0"/>
              </a:rPr>
              <a:t> </a:t>
            </a:r>
            <a:r>
              <a:rPr lang="en-US" sz="2000" b="1" dirty="0" err="1">
                <a:latin typeface="Unica One" panose="020B0604020202020204" charset="0"/>
              </a:rPr>
              <a:t>hệ</a:t>
            </a:r>
            <a:endParaRPr lang="en" sz="2000" b="1" dirty="0">
              <a:latin typeface="Unica One" panose="020B0604020202020204" charset="0"/>
            </a:endParaRPr>
          </a:p>
        </p:txBody>
      </p:sp>
      <p:grpSp>
        <p:nvGrpSpPr>
          <p:cNvPr id="22" name="Group 21">
            <a:extLst>
              <a:ext uri="{FF2B5EF4-FFF2-40B4-BE49-F238E27FC236}">
                <a16:creationId xmlns:a16="http://schemas.microsoft.com/office/drawing/2014/main" id="{FFC63DB6-6E21-B9AA-A184-FC9F008AABCD}"/>
              </a:ext>
            </a:extLst>
          </p:cNvPr>
          <p:cNvGrpSpPr/>
          <p:nvPr/>
        </p:nvGrpSpPr>
        <p:grpSpPr>
          <a:xfrm>
            <a:off x="180252" y="1015134"/>
            <a:ext cx="4391748" cy="705548"/>
            <a:chOff x="330475" y="2061115"/>
            <a:chExt cx="3882296" cy="721165"/>
          </a:xfrm>
        </p:grpSpPr>
        <p:sp>
          <p:nvSpPr>
            <p:cNvPr id="1050" name="Google Shape;1050;p36"/>
            <p:cNvSpPr/>
            <p:nvPr/>
          </p:nvSpPr>
          <p:spPr>
            <a:xfrm>
              <a:off x="330475" y="2061115"/>
              <a:ext cx="3882296" cy="510635"/>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D320E614-0F97-1DCC-56B5-50546D0E2FF9}"/>
                </a:ext>
              </a:extLst>
            </p:cNvPr>
            <p:cNvSpPr txBox="1"/>
            <p:nvPr/>
          </p:nvSpPr>
          <p:spPr>
            <a:xfrm>
              <a:off x="510533" y="2132129"/>
              <a:ext cx="3597640" cy="650151"/>
            </a:xfrm>
            <a:prstGeom prst="rect">
              <a:avLst/>
            </a:prstGeom>
            <a:noFill/>
          </p:spPr>
          <p:txBody>
            <a:bodyPr wrap="square" rtlCol="0">
              <a:spAutoFit/>
            </a:bodyPr>
            <a:lstStyle/>
            <a:p>
              <a:pPr marL="0" lvl="0" indent="0" rtl="0">
                <a:spcBef>
                  <a:spcPts val="0"/>
                </a:spcBef>
                <a:spcAft>
                  <a:spcPts val="400"/>
                </a:spcAft>
                <a:buNone/>
              </a:pPr>
              <a:r>
                <a:rPr lang="en-US" sz="1600" b="1" dirty="0">
                  <a:solidFill>
                    <a:schemeClr val="tx2">
                      <a:lumMod val="75000"/>
                    </a:schemeClr>
                  </a:solidFill>
                  <a:latin typeface="Unica One" panose="020B0604020202020204" charset="0"/>
                  <a:ea typeface="Staatliches"/>
                  <a:cs typeface="Staatliches"/>
                  <a:sym typeface="Staatliches"/>
                </a:rPr>
                <a:t>SINHVIEN(MASV,HOTEN,GIOITINH,SDT,EMAIL)</a:t>
              </a:r>
            </a:p>
            <a:p>
              <a:pPr marL="0" lvl="0" indent="0" rtl="0">
                <a:spcBef>
                  <a:spcPts val="0"/>
                </a:spcBef>
                <a:spcAft>
                  <a:spcPts val="400"/>
                </a:spcAft>
                <a:buNone/>
              </a:pPr>
              <a:endParaRPr lang="en-US" sz="1600" b="1" dirty="0">
                <a:solidFill>
                  <a:schemeClr val="tx2">
                    <a:lumMod val="75000"/>
                  </a:schemeClr>
                </a:solidFill>
                <a:latin typeface="Unica One" panose="020B0604020202020204" charset="0"/>
                <a:ea typeface="Staatliches"/>
                <a:cs typeface="Staatliches"/>
                <a:sym typeface="Staatliches"/>
              </a:endParaRPr>
            </a:p>
          </p:txBody>
        </p:sp>
      </p:grpSp>
      <p:grpSp>
        <p:nvGrpSpPr>
          <p:cNvPr id="23" name="Group 22">
            <a:extLst>
              <a:ext uri="{FF2B5EF4-FFF2-40B4-BE49-F238E27FC236}">
                <a16:creationId xmlns:a16="http://schemas.microsoft.com/office/drawing/2014/main" id="{9DC71DB9-374A-C8AF-AD7B-20AD0F7F0390}"/>
              </a:ext>
            </a:extLst>
          </p:cNvPr>
          <p:cNvGrpSpPr/>
          <p:nvPr/>
        </p:nvGrpSpPr>
        <p:grpSpPr>
          <a:xfrm>
            <a:off x="188904" y="1584187"/>
            <a:ext cx="4648286" cy="1066959"/>
            <a:chOff x="330475" y="2544838"/>
            <a:chExt cx="4109075" cy="1090574"/>
          </a:xfrm>
        </p:grpSpPr>
        <p:sp>
          <p:nvSpPr>
            <p:cNvPr id="1053" name="Google Shape;1053;p36"/>
            <p:cNvSpPr/>
            <p:nvPr/>
          </p:nvSpPr>
          <p:spPr>
            <a:xfrm>
              <a:off x="330475" y="2604995"/>
              <a:ext cx="3882296" cy="971627"/>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extBox 10">
              <a:extLst>
                <a:ext uri="{FF2B5EF4-FFF2-40B4-BE49-F238E27FC236}">
                  <a16:creationId xmlns:a16="http://schemas.microsoft.com/office/drawing/2014/main" id="{B0A308AF-9FC8-0960-FA84-26F57D8DBBBF}"/>
                </a:ext>
              </a:extLst>
            </p:cNvPr>
            <p:cNvSpPr txBox="1"/>
            <p:nvPr/>
          </p:nvSpPr>
          <p:spPr>
            <a:xfrm>
              <a:off x="402084" y="2544838"/>
              <a:ext cx="4037466" cy="1090574"/>
            </a:xfrm>
            <a:prstGeom prst="rect">
              <a:avLst/>
            </a:prstGeom>
            <a:noFill/>
          </p:spPr>
          <p:txBody>
            <a:bodyPr wrap="square" rtlCol="0">
              <a:spAutoFit/>
            </a:bodyPr>
            <a:lstStyle/>
            <a:p>
              <a:pPr marL="0" lvl="0" indent="0" rtl="0">
                <a:spcBef>
                  <a:spcPts val="0"/>
                </a:spcBef>
                <a:spcAft>
                  <a:spcPts val="400"/>
                </a:spcAft>
                <a:buNone/>
              </a:pPr>
              <a:r>
                <a:rPr lang="en-US" sz="1600" b="1" dirty="0">
                  <a:solidFill>
                    <a:schemeClr val="tx2">
                      <a:lumMod val="75000"/>
                    </a:schemeClr>
                  </a:solidFill>
                  <a:latin typeface="Unica One" panose="020B0604020202020204" charset="0"/>
                  <a:ea typeface="Staatliches"/>
                  <a:cs typeface="Staatliches"/>
                  <a:sym typeface="Staatliches"/>
                </a:rPr>
                <a:t>PHONG(MAPH, LOAIPH, TANG, SOSV, TINHTRANG, LUONGDIEN, LUONGNUOC)</a:t>
              </a:r>
            </a:p>
            <a:p>
              <a:pPr marL="0" lvl="0" indent="0" rtl="0">
                <a:spcBef>
                  <a:spcPts val="0"/>
                </a:spcBef>
                <a:spcAft>
                  <a:spcPts val="400"/>
                </a:spcAft>
                <a:buNone/>
              </a:pPr>
              <a:r>
                <a:rPr lang="en-US" dirty="0" err="1">
                  <a:solidFill>
                    <a:schemeClr val="accent3"/>
                  </a:solidFill>
                  <a:latin typeface="Sitka Display" pitchFamily="2" charset="0"/>
                  <a:ea typeface="Staatliches"/>
                  <a:cs typeface="Staatliches"/>
                  <a:sym typeface="Staatliches"/>
                </a:rPr>
                <a:t>Phòng</a:t>
              </a:r>
              <a:r>
                <a:rPr lang="en-US" dirty="0">
                  <a:solidFill>
                    <a:schemeClr val="accent3"/>
                  </a:solidFill>
                  <a:latin typeface="Sitka Display" pitchFamily="2" charset="0"/>
                  <a:ea typeface="Staatliches"/>
                  <a:cs typeface="Staatliches"/>
                  <a:sym typeface="Staatliches"/>
                </a:rPr>
                <a:t> ở </a:t>
              </a:r>
              <a:r>
                <a:rPr lang="en-US" dirty="0" err="1">
                  <a:solidFill>
                    <a:schemeClr val="accent3"/>
                  </a:solidFill>
                  <a:latin typeface="Sitka Display" pitchFamily="2" charset="0"/>
                  <a:ea typeface="Staatliches"/>
                  <a:cs typeface="Staatliches"/>
                  <a:sym typeface="Staatliches"/>
                </a:rPr>
                <a:t>các</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tòa</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của</a:t>
              </a:r>
              <a:r>
                <a:rPr lang="en-US" dirty="0">
                  <a:solidFill>
                    <a:schemeClr val="accent3"/>
                  </a:solidFill>
                  <a:latin typeface="Sitka Display" pitchFamily="2" charset="0"/>
                  <a:ea typeface="Staatliches"/>
                  <a:cs typeface="Staatliches"/>
                  <a:sym typeface="Staatliches"/>
                </a:rPr>
                <a:t> KTX, 1 </a:t>
              </a:r>
              <a:r>
                <a:rPr lang="en-US" dirty="0" err="1">
                  <a:solidFill>
                    <a:schemeClr val="accent3"/>
                  </a:solidFill>
                  <a:latin typeface="Sitka Display" pitchFamily="2" charset="0"/>
                  <a:ea typeface="Staatliches"/>
                  <a:cs typeface="Staatliches"/>
                  <a:sym typeface="Staatliches"/>
                </a:rPr>
                <a:t>phòng</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có</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nhiều</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sinh</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viên</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mỗi</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sinh</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viên</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chỉ</a:t>
              </a:r>
              <a:r>
                <a:rPr lang="en-US" dirty="0">
                  <a:solidFill>
                    <a:schemeClr val="accent3"/>
                  </a:solidFill>
                  <a:latin typeface="Sitka Display" pitchFamily="2" charset="0"/>
                  <a:ea typeface="Staatliches"/>
                  <a:cs typeface="Staatliches"/>
                  <a:sym typeface="Staatliches"/>
                </a:rPr>
                <a:t> ở 1 </a:t>
              </a:r>
              <a:r>
                <a:rPr lang="en-US" dirty="0" err="1">
                  <a:solidFill>
                    <a:schemeClr val="accent3"/>
                  </a:solidFill>
                  <a:latin typeface="Sitka Display" pitchFamily="2" charset="0"/>
                  <a:ea typeface="Staatliches"/>
                  <a:cs typeface="Staatliches"/>
                  <a:sym typeface="Staatliches"/>
                </a:rPr>
                <a:t>phòng</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duy</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nhất</a:t>
              </a:r>
              <a:r>
                <a:rPr lang="en-US" dirty="0">
                  <a:solidFill>
                    <a:schemeClr val="accent3"/>
                  </a:solidFill>
                  <a:latin typeface="Sitka Display" pitchFamily="2" charset="0"/>
                  <a:ea typeface="Staatliches"/>
                  <a:cs typeface="Staatliches"/>
                  <a:sym typeface="Staatliches"/>
                </a:rPr>
                <a:t>.</a:t>
              </a:r>
            </a:p>
          </p:txBody>
        </p:sp>
      </p:grpSp>
      <p:grpSp>
        <p:nvGrpSpPr>
          <p:cNvPr id="24" name="Group 23">
            <a:extLst>
              <a:ext uri="{FF2B5EF4-FFF2-40B4-BE49-F238E27FC236}">
                <a16:creationId xmlns:a16="http://schemas.microsoft.com/office/drawing/2014/main" id="{8814701C-E392-871B-82C5-653AD7C5A81D}"/>
              </a:ext>
            </a:extLst>
          </p:cNvPr>
          <p:cNvGrpSpPr/>
          <p:nvPr/>
        </p:nvGrpSpPr>
        <p:grpSpPr>
          <a:xfrm>
            <a:off x="197870" y="2739431"/>
            <a:ext cx="4496606" cy="838510"/>
            <a:chOff x="327347" y="3619154"/>
            <a:chExt cx="4318132" cy="838510"/>
          </a:xfrm>
        </p:grpSpPr>
        <p:sp>
          <p:nvSpPr>
            <p:cNvPr id="1052" name="Google Shape;1052;p36"/>
            <p:cNvSpPr/>
            <p:nvPr/>
          </p:nvSpPr>
          <p:spPr>
            <a:xfrm>
              <a:off x="330475" y="3619154"/>
              <a:ext cx="4214308" cy="808209"/>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1036BC1A-A6EC-026E-C710-F14DC3015F7F}"/>
                </a:ext>
              </a:extLst>
            </p:cNvPr>
            <p:cNvSpPr txBox="1"/>
            <p:nvPr/>
          </p:nvSpPr>
          <p:spPr>
            <a:xfrm>
              <a:off x="327347" y="3636926"/>
              <a:ext cx="4318132" cy="820738"/>
            </a:xfrm>
            <a:prstGeom prst="rect">
              <a:avLst/>
            </a:prstGeom>
            <a:noFill/>
          </p:spPr>
          <p:txBody>
            <a:bodyPr wrap="square" rtlCol="0">
              <a:spAutoFit/>
            </a:bodyPr>
            <a:lstStyle/>
            <a:p>
              <a:pPr marL="0" lvl="0" indent="0" algn="ctr" rtl="0">
                <a:spcBef>
                  <a:spcPts val="0"/>
                </a:spcBef>
                <a:spcAft>
                  <a:spcPts val="400"/>
                </a:spcAft>
                <a:buNone/>
              </a:pPr>
              <a:r>
                <a:rPr lang="en-US" sz="1600" b="1" dirty="0">
                  <a:solidFill>
                    <a:schemeClr val="tx2">
                      <a:lumMod val="75000"/>
                    </a:schemeClr>
                  </a:solidFill>
                  <a:latin typeface="Unica One" panose="020B0604020202020204" charset="0"/>
                  <a:ea typeface="Staatliches"/>
                  <a:cs typeface="Staatliches"/>
                  <a:sym typeface="Staatliches"/>
                </a:rPr>
                <a:t>TOANHA(MATOA, CUMTOA, DV_CC_DICHVU)</a:t>
              </a:r>
            </a:p>
            <a:p>
              <a:pPr marL="0" lvl="0" indent="0" rtl="0">
                <a:spcBef>
                  <a:spcPts val="0"/>
                </a:spcBef>
                <a:spcAft>
                  <a:spcPts val="400"/>
                </a:spcAft>
                <a:buNone/>
              </a:pPr>
              <a:r>
                <a:rPr lang="en-US" dirty="0" err="1">
                  <a:solidFill>
                    <a:schemeClr val="accent3"/>
                  </a:solidFill>
                  <a:latin typeface="Sitka Display" pitchFamily="2" charset="0"/>
                  <a:ea typeface="Staatliches"/>
                  <a:cs typeface="Staatliches"/>
                  <a:sym typeface="Staatliches"/>
                </a:rPr>
                <a:t>Tòa</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nhà</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chứa</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các</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phòng</a:t>
              </a:r>
              <a:r>
                <a:rPr lang="en-US" dirty="0">
                  <a:solidFill>
                    <a:schemeClr val="accent3"/>
                  </a:solidFill>
                  <a:latin typeface="Sitka Display" pitchFamily="2" charset="0"/>
                  <a:ea typeface="Staatliches"/>
                  <a:cs typeface="Staatliches"/>
                  <a:sym typeface="Staatliches"/>
                </a:rPr>
                <a:t>, 1 </a:t>
              </a:r>
              <a:r>
                <a:rPr lang="en-US" dirty="0" err="1">
                  <a:solidFill>
                    <a:schemeClr val="accent3"/>
                  </a:solidFill>
                  <a:latin typeface="Sitka Display" pitchFamily="2" charset="0"/>
                  <a:ea typeface="Staatliches"/>
                  <a:cs typeface="Staatliches"/>
                  <a:sym typeface="Staatliches"/>
                </a:rPr>
                <a:t>tòa</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nhà</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có</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nhiều</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phòng</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mỗi</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phòng</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chỉ</a:t>
              </a:r>
              <a:r>
                <a:rPr lang="en-US" dirty="0">
                  <a:solidFill>
                    <a:schemeClr val="accent3"/>
                  </a:solidFill>
                  <a:latin typeface="Sitka Display" pitchFamily="2" charset="0"/>
                  <a:ea typeface="Staatliches"/>
                  <a:cs typeface="Staatliches"/>
                  <a:sym typeface="Staatliches"/>
                </a:rPr>
                <a:t> ở 1 </a:t>
              </a:r>
              <a:r>
                <a:rPr lang="en-US" dirty="0" err="1">
                  <a:solidFill>
                    <a:schemeClr val="accent3"/>
                  </a:solidFill>
                  <a:latin typeface="Sitka Display" pitchFamily="2" charset="0"/>
                  <a:ea typeface="Staatliches"/>
                  <a:cs typeface="Staatliches"/>
                  <a:sym typeface="Staatliches"/>
                </a:rPr>
                <a:t>tòa</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nhà</a:t>
              </a:r>
              <a:r>
                <a:rPr lang="en-US" dirty="0">
                  <a:solidFill>
                    <a:schemeClr val="accent3"/>
                  </a:solidFill>
                  <a:latin typeface="Sitka Display" pitchFamily="2" charset="0"/>
                  <a:ea typeface="Staatliches"/>
                  <a:cs typeface="Staatliches"/>
                  <a:sym typeface="Staatliches"/>
                </a:rPr>
                <a:t>.</a:t>
              </a:r>
            </a:p>
          </p:txBody>
        </p:sp>
      </p:grpSp>
      <p:grpSp>
        <p:nvGrpSpPr>
          <p:cNvPr id="29" name="Group 28">
            <a:extLst>
              <a:ext uri="{FF2B5EF4-FFF2-40B4-BE49-F238E27FC236}">
                <a16:creationId xmlns:a16="http://schemas.microsoft.com/office/drawing/2014/main" id="{A55CF93B-5CD0-AED6-4ED2-3B2464E5CF0D}"/>
              </a:ext>
            </a:extLst>
          </p:cNvPr>
          <p:cNvGrpSpPr/>
          <p:nvPr/>
        </p:nvGrpSpPr>
        <p:grpSpPr>
          <a:xfrm>
            <a:off x="197870" y="3741515"/>
            <a:ext cx="4496607" cy="820738"/>
            <a:chOff x="303955" y="4481634"/>
            <a:chExt cx="4318133" cy="820738"/>
          </a:xfrm>
        </p:grpSpPr>
        <p:sp>
          <p:nvSpPr>
            <p:cNvPr id="1049" name="Google Shape;1049;p36"/>
            <p:cNvSpPr/>
            <p:nvPr/>
          </p:nvSpPr>
          <p:spPr>
            <a:xfrm>
              <a:off x="327347" y="4499086"/>
              <a:ext cx="4217436" cy="790708"/>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Box 14">
              <a:extLst>
                <a:ext uri="{FF2B5EF4-FFF2-40B4-BE49-F238E27FC236}">
                  <a16:creationId xmlns:a16="http://schemas.microsoft.com/office/drawing/2014/main" id="{DFE12D43-6C72-EA78-DB51-6013E7163A23}"/>
                </a:ext>
              </a:extLst>
            </p:cNvPr>
            <p:cNvSpPr txBox="1"/>
            <p:nvPr/>
          </p:nvSpPr>
          <p:spPr>
            <a:xfrm>
              <a:off x="303955" y="4481634"/>
              <a:ext cx="4318133" cy="820738"/>
            </a:xfrm>
            <a:prstGeom prst="rect">
              <a:avLst/>
            </a:prstGeom>
            <a:noFill/>
          </p:spPr>
          <p:txBody>
            <a:bodyPr wrap="square" rtlCol="0">
              <a:spAutoFit/>
            </a:bodyPr>
            <a:lstStyle/>
            <a:p>
              <a:pPr marL="0" lvl="0" indent="0" algn="ctr" rtl="0">
                <a:spcBef>
                  <a:spcPts val="0"/>
                </a:spcBef>
                <a:spcAft>
                  <a:spcPts val="400"/>
                </a:spcAft>
                <a:buNone/>
              </a:pPr>
              <a:r>
                <a:rPr lang="en-US" sz="1600" b="1" dirty="0">
                  <a:solidFill>
                    <a:schemeClr val="tx2">
                      <a:lumMod val="75000"/>
                    </a:schemeClr>
                  </a:solidFill>
                  <a:latin typeface="Unica One" panose="020B0604020202020204" charset="0"/>
                  <a:ea typeface="Staatliches"/>
                  <a:cs typeface="Staatliches"/>
                  <a:sym typeface="Staatliches"/>
                </a:rPr>
                <a:t>QUANLY(MAQUANLY, CHUCVU,MAPH)</a:t>
              </a:r>
            </a:p>
            <a:p>
              <a:pPr marL="0" lvl="0" indent="0" rtl="0">
                <a:spcBef>
                  <a:spcPts val="0"/>
                </a:spcBef>
                <a:spcAft>
                  <a:spcPts val="400"/>
                </a:spcAft>
                <a:buNone/>
              </a:pPr>
              <a:r>
                <a:rPr lang="en-US" dirty="0" err="1">
                  <a:solidFill>
                    <a:schemeClr val="accent3"/>
                  </a:solidFill>
                  <a:latin typeface="Sitka Display" pitchFamily="2" charset="0"/>
                  <a:ea typeface="Staatliches"/>
                  <a:cs typeface="Staatliches"/>
                  <a:sym typeface="Staatliches"/>
                </a:rPr>
                <a:t>Quản</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lý</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của</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các</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tòa</a:t>
              </a:r>
              <a:r>
                <a:rPr lang="en-US" dirty="0">
                  <a:solidFill>
                    <a:schemeClr val="accent3"/>
                  </a:solidFill>
                  <a:latin typeface="Sitka Display" pitchFamily="2" charset="0"/>
                  <a:ea typeface="Staatliches"/>
                  <a:cs typeface="Staatliches"/>
                  <a:sym typeface="Staatliches"/>
                </a:rPr>
                <a:t> KTX, </a:t>
              </a:r>
              <a:r>
                <a:rPr lang="en-US" dirty="0" err="1">
                  <a:solidFill>
                    <a:schemeClr val="accent3"/>
                  </a:solidFill>
                  <a:latin typeface="Sitka Display" pitchFamily="2" charset="0"/>
                  <a:ea typeface="Staatliches"/>
                  <a:cs typeface="Staatliches"/>
                  <a:sym typeface="Staatliches"/>
                </a:rPr>
                <a:t>mỗi</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tòa</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có</a:t>
              </a:r>
              <a:r>
                <a:rPr lang="en-US" dirty="0">
                  <a:solidFill>
                    <a:schemeClr val="accent3"/>
                  </a:solidFill>
                  <a:latin typeface="Sitka Display" pitchFamily="2" charset="0"/>
                  <a:ea typeface="Staatliches"/>
                  <a:cs typeface="Staatliches"/>
                  <a:sym typeface="Staatliches"/>
                </a:rPr>
                <a:t> 1 </a:t>
              </a:r>
              <a:r>
                <a:rPr lang="en-US" dirty="0" err="1">
                  <a:solidFill>
                    <a:schemeClr val="accent3"/>
                  </a:solidFill>
                  <a:latin typeface="Sitka Display" pitchFamily="2" charset="0"/>
                  <a:ea typeface="Staatliches"/>
                  <a:cs typeface="Staatliches"/>
                  <a:sym typeface="Staatliches"/>
                </a:rPr>
                <a:t>quản</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lý</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mỗi</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quản</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lý</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chỉ</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quản</a:t>
              </a:r>
              <a:r>
                <a:rPr lang="en-US" dirty="0">
                  <a:solidFill>
                    <a:schemeClr val="accent3"/>
                  </a:solidFill>
                  <a:latin typeface="Sitka Display" pitchFamily="2" charset="0"/>
                  <a:ea typeface="Staatliches"/>
                  <a:cs typeface="Staatliches"/>
                  <a:sym typeface="Staatliches"/>
                </a:rPr>
                <a:t> </a:t>
              </a:r>
              <a:r>
                <a:rPr lang="en-US" dirty="0" err="1">
                  <a:solidFill>
                    <a:schemeClr val="accent3"/>
                  </a:solidFill>
                  <a:latin typeface="Sitka Display" pitchFamily="2" charset="0"/>
                  <a:ea typeface="Staatliches"/>
                  <a:cs typeface="Staatliches"/>
                  <a:sym typeface="Staatliches"/>
                </a:rPr>
                <a:t>lý</a:t>
              </a:r>
              <a:r>
                <a:rPr lang="en-US" dirty="0">
                  <a:solidFill>
                    <a:schemeClr val="accent3"/>
                  </a:solidFill>
                  <a:latin typeface="Sitka Display" pitchFamily="2" charset="0"/>
                  <a:ea typeface="Staatliches"/>
                  <a:cs typeface="Staatliches"/>
                  <a:sym typeface="Staatliches"/>
                </a:rPr>
                <a:t> 1 </a:t>
              </a:r>
              <a:r>
                <a:rPr lang="en-US" dirty="0" err="1">
                  <a:solidFill>
                    <a:schemeClr val="accent3"/>
                  </a:solidFill>
                  <a:latin typeface="Sitka Display" pitchFamily="2" charset="0"/>
                  <a:ea typeface="Staatliches"/>
                  <a:cs typeface="Staatliches"/>
                  <a:sym typeface="Staatliches"/>
                </a:rPr>
                <a:t>tòa</a:t>
              </a:r>
              <a:r>
                <a:rPr lang="en-US" dirty="0">
                  <a:solidFill>
                    <a:schemeClr val="accent3"/>
                  </a:solidFill>
                  <a:latin typeface="Sitka Display" pitchFamily="2" charset="0"/>
                  <a:ea typeface="Staatliches"/>
                  <a:cs typeface="Staatliches"/>
                  <a:sym typeface="Staatliches"/>
                </a:rPr>
                <a:t>.</a:t>
              </a:r>
            </a:p>
          </p:txBody>
        </p:sp>
      </p:grpSp>
      <p:grpSp>
        <p:nvGrpSpPr>
          <p:cNvPr id="27" name="Group 26">
            <a:extLst>
              <a:ext uri="{FF2B5EF4-FFF2-40B4-BE49-F238E27FC236}">
                <a16:creationId xmlns:a16="http://schemas.microsoft.com/office/drawing/2014/main" id="{4B030B3C-8EA5-E1F9-4B14-BB82DE20D9FC}"/>
              </a:ext>
            </a:extLst>
          </p:cNvPr>
          <p:cNvGrpSpPr/>
          <p:nvPr/>
        </p:nvGrpSpPr>
        <p:grpSpPr>
          <a:xfrm>
            <a:off x="4759477" y="2497146"/>
            <a:ext cx="4277844" cy="1282402"/>
            <a:chOff x="4717722" y="2510041"/>
            <a:chExt cx="4277844" cy="1282402"/>
          </a:xfrm>
        </p:grpSpPr>
        <p:sp>
          <p:nvSpPr>
            <p:cNvPr id="18" name="Google Shape;1049;p36">
              <a:extLst>
                <a:ext uri="{FF2B5EF4-FFF2-40B4-BE49-F238E27FC236}">
                  <a16:creationId xmlns:a16="http://schemas.microsoft.com/office/drawing/2014/main" id="{88A242F2-A9BB-5F47-8F98-8C58AE7D5F1B}"/>
                </a:ext>
              </a:extLst>
            </p:cNvPr>
            <p:cNvSpPr/>
            <p:nvPr/>
          </p:nvSpPr>
          <p:spPr>
            <a:xfrm>
              <a:off x="4754176" y="2510041"/>
              <a:ext cx="4102806" cy="1282402"/>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extBox 18">
              <a:extLst>
                <a:ext uri="{FF2B5EF4-FFF2-40B4-BE49-F238E27FC236}">
                  <a16:creationId xmlns:a16="http://schemas.microsoft.com/office/drawing/2014/main" id="{E1B1F2C9-75B2-C0FF-1088-6F2E2565243D}"/>
                </a:ext>
              </a:extLst>
            </p:cNvPr>
            <p:cNvSpPr txBox="1"/>
            <p:nvPr/>
          </p:nvSpPr>
          <p:spPr>
            <a:xfrm>
              <a:off x="4717722" y="2548866"/>
              <a:ext cx="4277844" cy="1066959"/>
            </a:xfrm>
            <a:prstGeom prst="rect">
              <a:avLst/>
            </a:prstGeom>
            <a:noFill/>
          </p:spPr>
          <p:txBody>
            <a:bodyPr wrap="square" rtlCol="0">
              <a:spAutoFit/>
            </a:bodyPr>
            <a:lstStyle/>
            <a:p>
              <a:pPr marL="0" lvl="0" indent="0" rtl="0">
                <a:spcBef>
                  <a:spcPts val="0"/>
                </a:spcBef>
                <a:spcAft>
                  <a:spcPts val="400"/>
                </a:spcAft>
                <a:buNone/>
              </a:pPr>
              <a:r>
                <a:rPr lang="en-US" sz="1600" b="1" dirty="0">
                  <a:solidFill>
                    <a:schemeClr val="tx2">
                      <a:lumMod val="75000"/>
                    </a:schemeClr>
                  </a:solidFill>
                  <a:latin typeface="Unica One" panose="020B0604020202020204" charset="0"/>
                  <a:ea typeface="Staatliches"/>
                  <a:cs typeface="Staatliches"/>
                  <a:sym typeface="Staatliches"/>
                </a:rPr>
                <a:t>HOADON_NUOC(MAHD, MAPH,THANG,NAM, TINHTRANG, CHISONUOC, TONGTIEN_NUOC, HTHUCTHANHTOAN)</a:t>
              </a:r>
            </a:p>
            <a:p>
              <a:pPr marL="0" lvl="0" indent="0" rtl="0">
                <a:spcBef>
                  <a:spcPts val="0"/>
                </a:spcBef>
                <a:spcAft>
                  <a:spcPts val="400"/>
                </a:spcAft>
                <a:buNone/>
              </a:pPr>
              <a:r>
                <a:rPr lang="vi-VN" dirty="0">
                  <a:solidFill>
                    <a:schemeClr val="accent3"/>
                  </a:solidFill>
                  <a:latin typeface="Sitka Display" pitchFamily="2" charset="0"/>
                  <a:ea typeface="Staatliches"/>
                  <a:cs typeface="Staatliches"/>
                  <a:sym typeface="Staatliches"/>
                </a:rPr>
                <a:t>Hóa đơn nước của các phòng, mỗi phòng có 1 hoặc nhiều hóa đơn nước, mỗi hóa đơn nước của duy nhất 1 phòng</a:t>
              </a:r>
              <a:r>
                <a:rPr lang="en-US" dirty="0">
                  <a:solidFill>
                    <a:schemeClr val="accent3"/>
                  </a:solidFill>
                  <a:latin typeface="Sitka Display" pitchFamily="2" charset="0"/>
                  <a:ea typeface="Staatliches"/>
                  <a:cs typeface="Staatliches"/>
                  <a:sym typeface="Staatliches"/>
                </a:rPr>
                <a:t>.</a:t>
              </a:r>
            </a:p>
          </p:txBody>
        </p:sp>
      </p:grpSp>
      <p:grpSp>
        <p:nvGrpSpPr>
          <p:cNvPr id="28" name="Group 27">
            <a:extLst>
              <a:ext uri="{FF2B5EF4-FFF2-40B4-BE49-F238E27FC236}">
                <a16:creationId xmlns:a16="http://schemas.microsoft.com/office/drawing/2014/main" id="{1387002F-0E2D-D6BE-2E06-26D3C1396BF1}"/>
              </a:ext>
            </a:extLst>
          </p:cNvPr>
          <p:cNvGrpSpPr/>
          <p:nvPr/>
        </p:nvGrpSpPr>
        <p:grpSpPr>
          <a:xfrm>
            <a:off x="4795931" y="3971922"/>
            <a:ext cx="4102805" cy="1101532"/>
            <a:chOff x="4754176" y="3984817"/>
            <a:chExt cx="4102805" cy="1101532"/>
          </a:xfrm>
        </p:grpSpPr>
        <p:sp>
          <p:nvSpPr>
            <p:cNvPr id="20" name="Google Shape;1049;p36">
              <a:extLst>
                <a:ext uri="{FF2B5EF4-FFF2-40B4-BE49-F238E27FC236}">
                  <a16:creationId xmlns:a16="http://schemas.microsoft.com/office/drawing/2014/main" id="{E7E5FAC1-1BE6-81B1-94BE-23F91AF5A85E}"/>
                </a:ext>
              </a:extLst>
            </p:cNvPr>
            <p:cNvSpPr/>
            <p:nvPr/>
          </p:nvSpPr>
          <p:spPr>
            <a:xfrm>
              <a:off x="4754176" y="3990968"/>
              <a:ext cx="4102805" cy="1095381"/>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TextBox 20">
              <a:extLst>
                <a:ext uri="{FF2B5EF4-FFF2-40B4-BE49-F238E27FC236}">
                  <a16:creationId xmlns:a16="http://schemas.microsoft.com/office/drawing/2014/main" id="{E7132015-3846-45C0-8874-7CA2CC09680A}"/>
                </a:ext>
              </a:extLst>
            </p:cNvPr>
            <p:cNvSpPr txBox="1"/>
            <p:nvPr/>
          </p:nvSpPr>
          <p:spPr>
            <a:xfrm>
              <a:off x="4780076" y="3984817"/>
              <a:ext cx="4076905" cy="1036181"/>
            </a:xfrm>
            <a:prstGeom prst="rect">
              <a:avLst/>
            </a:prstGeom>
            <a:noFill/>
          </p:spPr>
          <p:txBody>
            <a:bodyPr wrap="square" rtlCol="0">
              <a:spAutoFit/>
            </a:bodyPr>
            <a:lstStyle/>
            <a:p>
              <a:pPr marL="0" lvl="0" indent="0" algn="ctr" rtl="0">
                <a:spcBef>
                  <a:spcPts val="0"/>
                </a:spcBef>
                <a:spcAft>
                  <a:spcPts val="400"/>
                </a:spcAft>
                <a:buNone/>
              </a:pPr>
              <a:r>
                <a:rPr lang="en-US" sz="1600" b="1" dirty="0">
                  <a:solidFill>
                    <a:schemeClr val="tx2">
                      <a:lumMod val="75000"/>
                    </a:schemeClr>
                  </a:solidFill>
                  <a:latin typeface="Unica One" panose="020B0604020202020204" charset="0"/>
                  <a:ea typeface="Staatliches"/>
                  <a:cs typeface="Staatliches"/>
                  <a:sym typeface="Staatliches"/>
                </a:rPr>
                <a:t>NHACUNGCAP(MANHACC, DV_CC_DICHVU)</a:t>
              </a:r>
            </a:p>
            <a:p>
              <a:pPr marL="0" lvl="0" indent="0" rtl="0">
                <a:spcBef>
                  <a:spcPts val="0"/>
                </a:spcBef>
                <a:spcAft>
                  <a:spcPts val="400"/>
                </a:spcAft>
                <a:buNone/>
              </a:pPr>
              <a:r>
                <a:rPr lang="vi-VN" dirty="0">
                  <a:solidFill>
                    <a:schemeClr val="accent3"/>
                  </a:solidFill>
                  <a:latin typeface="Sitka Display" pitchFamily="2" charset="0"/>
                  <a:ea typeface="Staatliches"/>
                  <a:cs typeface="Staatliches"/>
                  <a:sym typeface="Staatliches"/>
                </a:rPr>
                <a:t>Nhà cung cấp điện nước đến tòa nhà, mỗi nhà cung cấp có thể cung cấp nhiều tòa, mỗi tòa có thể được cung cấp bởi nhiều nhà cung cấp</a:t>
              </a:r>
            </a:p>
          </p:txBody>
        </p:sp>
      </p:grpSp>
      <p:grpSp>
        <p:nvGrpSpPr>
          <p:cNvPr id="26" name="Group 25">
            <a:extLst>
              <a:ext uri="{FF2B5EF4-FFF2-40B4-BE49-F238E27FC236}">
                <a16:creationId xmlns:a16="http://schemas.microsoft.com/office/drawing/2014/main" id="{6D72972F-C06C-5AEF-51AC-B07FF50442B2}"/>
              </a:ext>
            </a:extLst>
          </p:cNvPr>
          <p:cNvGrpSpPr/>
          <p:nvPr/>
        </p:nvGrpSpPr>
        <p:grpSpPr>
          <a:xfrm>
            <a:off x="4789681" y="1032683"/>
            <a:ext cx="4217436" cy="1282402"/>
            <a:chOff x="4747926" y="1045578"/>
            <a:chExt cx="4217436" cy="1282402"/>
          </a:xfrm>
        </p:grpSpPr>
        <p:sp>
          <p:nvSpPr>
            <p:cNvPr id="17" name="TextBox 16">
              <a:extLst>
                <a:ext uri="{FF2B5EF4-FFF2-40B4-BE49-F238E27FC236}">
                  <a16:creationId xmlns:a16="http://schemas.microsoft.com/office/drawing/2014/main" id="{F6062143-A9E9-402D-A3F5-5B2907C09A61}"/>
                </a:ext>
              </a:extLst>
            </p:cNvPr>
            <p:cNvSpPr txBox="1"/>
            <p:nvPr/>
          </p:nvSpPr>
          <p:spPr>
            <a:xfrm>
              <a:off x="4747926" y="1087873"/>
              <a:ext cx="4217436" cy="1066959"/>
            </a:xfrm>
            <a:prstGeom prst="rect">
              <a:avLst/>
            </a:prstGeom>
            <a:noFill/>
          </p:spPr>
          <p:txBody>
            <a:bodyPr wrap="square" rtlCol="0">
              <a:spAutoFit/>
            </a:bodyPr>
            <a:lstStyle/>
            <a:p>
              <a:pPr marL="0" lvl="0" indent="0" rtl="0">
                <a:spcBef>
                  <a:spcPts val="0"/>
                </a:spcBef>
                <a:spcAft>
                  <a:spcPts val="400"/>
                </a:spcAft>
                <a:buNone/>
              </a:pPr>
              <a:r>
                <a:rPr lang="en-US" sz="1600" b="1" dirty="0">
                  <a:solidFill>
                    <a:schemeClr val="tx2">
                      <a:lumMod val="75000"/>
                    </a:schemeClr>
                  </a:solidFill>
                  <a:latin typeface="Unica One" panose="020B0604020202020204" charset="0"/>
                  <a:ea typeface="Staatliches"/>
                  <a:cs typeface="Staatliches"/>
                  <a:sym typeface="Staatliches"/>
                </a:rPr>
                <a:t>HOADON_DIEN(MAHD, MAPH,THANG,NAM, TINHTRANG, CHISODIEN, TONGTIEN_DIEN, HTHUCTHANHTOAN)</a:t>
              </a:r>
            </a:p>
            <a:p>
              <a:pPr marL="0" lvl="0" indent="0" rtl="0">
                <a:spcBef>
                  <a:spcPts val="0"/>
                </a:spcBef>
                <a:spcAft>
                  <a:spcPts val="400"/>
                </a:spcAft>
                <a:buNone/>
              </a:pPr>
              <a:r>
                <a:rPr lang="vi-VN" dirty="0">
                  <a:solidFill>
                    <a:schemeClr val="accent3"/>
                  </a:solidFill>
                  <a:latin typeface="Sitka Display" pitchFamily="2" charset="0"/>
                  <a:ea typeface="Staatliches"/>
                  <a:cs typeface="Staatliches"/>
                  <a:sym typeface="Staatliches"/>
                </a:rPr>
                <a:t>Hóa đơn điện của các phòng, mỗi phòng có 1 hoặc nhiều hóa đơn điện, mỗi hóa đơn điện của duy nhất 1 phòng</a:t>
              </a:r>
              <a:r>
                <a:rPr lang="en-US" dirty="0">
                  <a:solidFill>
                    <a:schemeClr val="accent3"/>
                  </a:solidFill>
                  <a:latin typeface="Sitka Display" pitchFamily="2" charset="0"/>
                  <a:ea typeface="Staatliches"/>
                  <a:cs typeface="Staatliches"/>
                  <a:sym typeface="Staatliches"/>
                </a:rPr>
                <a:t>. </a:t>
              </a:r>
              <a:endParaRPr lang="vi-VN" dirty="0">
                <a:solidFill>
                  <a:schemeClr val="accent3"/>
                </a:solidFill>
                <a:latin typeface="Sitka Display" pitchFamily="2" charset="0"/>
                <a:ea typeface="Staatliches"/>
                <a:cs typeface="Staatliches"/>
                <a:sym typeface="Staatliches"/>
              </a:endParaRPr>
            </a:p>
          </p:txBody>
        </p:sp>
        <p:sp>
          <p:nvSpPr>
            <p:cNvPr id="25" name="Google Shape;1049;p36">
              <a:extLst>
                <a:ext uri="{FF2B5EF4-FFF2-40B4-BE49-F238E27FC236}">
                  <a16:creationId xmlns:a16="http://schemas.microsoft.com/office/drawing/2014/main" id="{FACF1E9E-C138-ADBA-077D-CAC89796D59B}"/>
                </a:ext>
              </a:extLst>
            </p:cNvPr>
            <p:cNvSpPr/>
            <p:nvPr/>
          </p:nvSpPr>
          <p:spPr>
            <a:xfrm>
              <a:off x="4754176" y="1045578"/>
              <a:ext cx="4102806" cy="1282402"/>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hite sheet with black text&#10;&#10;Description automatically generated">
            <a:extLst>
              <a:ext uri="{FF2B5EF4-FFF2-40B4-BE49-F238E27FC236}">
                <a16:creationId xmlns:a16="http://schemas.microsoft.com/office/drawing/2014/main" id="{87E2538B-1072-82CA-6DD2-814837F22332}"/>
              </a:ext>
            </a:extLst>
          </p:cNvPr>
          <p:cNvPicPr>
            <a:picLocks noChangeAspect="1"/>
          </p:cNvPicPr>
          <p:nvPr/>
        </p:nvPicPr>
        <p:blipFill>
          <a:blip r:embed="rId2"/>
          <a:stretch>
            <a:fillRect/>
          </a:stretch>
        </p:blipFill>
        <p:spPr>
          <a:xfrm>
            <a:off x="4821394" y="0"/>
            <a:ext cx="3991570" cy="5143500"/>
          </a:xfrm>
          <a:prstGeom prst="rect">
            <a:avLst/>
          </a:prstGeom>
        </p:spPr>
      </p:pic>
      <p:pic>
        <p:nvPicPr>
          <p:cNvPr id="4" name="Picture 3">
            <a:extLst>
              <a:ext uri="{FF2B5EF4-FFF2-40B4-BE49-F238E27FC236}">
                <a16:creationId xmlns:a16="http://schemas.microsoft.com/office/drawing/2014/main" id="{59B4778E-9DC8-0D4F-9652-13BC6D8176F0}"/>
              </a:ext>
            </a:extLst>
          </p:cNvPr>
          <p:cNvPicPr>
            <a:picLocks noChangeAspect="1"/>
          </p:cNvPicPr>
          <p:nvPr/>
        </p:nvPicPr>
        <p:blipFill>
          <a:blip r:embed="rId3"/>
          <a:stretch>
            <a:fillRect/>
          </a:stretch>
        </p:blipFill>
        <p:spPr>
          <a:xfrm>
            <a:off x="175915" y="0"/>
            <a:ext cx="4396085" cy="5143499"/>
          </a:xfrm>
          <a:prstGeom prst="rect">
            <a:avLst/>
          </a:prstGeom>
        </p:spPr>
      </p:pic>
    </p:spTree>
    <p:extLst>
      <p:ext uri="{BB962C8B-B14F-4D97-AF65-F5344CB8AC3E}">
        <p14:creationId xmlns:p14="http://schemas.microsoft.com/office/powerpoint/2010/main" val="1162459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grid with black text&#10;&#10;Description automatically generated">
            <a:extLst>
              <a:ext uri="{FF2B5EF4-FFF2-40B4-BE49-F238E27FC236}">
                <a16:creationId xmlns:a16="http://schemas.microsoft.com/office/drawing/2014/main" id="{FC7D94A2-EF8B-FE47-95FF-8717E73EC537}"/>
              </a:ext>
            </a:extLst>
          </p:cNvPr>
          <p:cNvPicPr>
            <a:picLocks noChangeAspect="1"/>
          </p:cNvPicPr>
          <p:nvPr/>
        </p:nvPicPr>
        <p:blipFill>
          <a:blip r:embed="rId2"/>
          <a:stretch>
            <a:fillRect/>
          </a:stretch>
        </p:blipFill>
        <p:spPr>
          <a:xfrm>
            <a:off x="0" y="824027"/>
            <a:ext cx="4305901" cy="2772162"/>
          </a:xfrm>
          <a:prstGeom prst="rect">
            <a:avLst/>
          </a:prstGeom>
        </p:spPr>
      </p:pic>
      <p:pic>
        <p:nvPicPr>
          <p:cNvPr id="8" name="Picture 7" descr="A white rectangular box with black text&#10;&#10;Description automatically generated">
            <a:extLst>
              <a:ext uri="{FF2B5EF4-FFF2-40B4-BE49-F238E27FC236}">
                <a16:creationId xmlns:a16="http://schemas.microsoft.com/office/drawing/2014/main" id="{5D38BD61-8C7F-B987-DF55-99D80521F6FC}"/>
              </a:ext>
            </a:extLst>
          </p:cNvPr>
          <p:cNvPicPr>
            <a:picLocks noChangeAspect="1"/>
          </p:cNvPicPr>
          <p:nvPr/>
        </p:nvPicPr>
        <p:blipFill>
          <a:blip r:embed="rId3"/>
          <a:stretch>
            <a:fillRect/>
          </a:stretch>
        </p:blipFill>
        <p:spPr>
          <a:xfrm>
            <a:off x="4411473" y="175532"/>
            <a:ext cx="4585865" cy="4792436"/>
          </a:xfrm>
          <a:prstGeom prst="rect">
            <a:avLst/>
          </a:prstGeom>
        </p:spPr>
      </p:pic>
    </p:spTree>
    <p:extLst>
      <p:ext uri="{BB962C8B-B14F-4D97-AF65-F5344CB8AC3E}">
        <p14:creationId xmlns:p14="http://schemas.microsoft.com/office/powerpoint/2010/main" val="2344971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rectangular object with black text&#10;&#10;Description automatically generated">
            <a:extLst>
              <a:ext uri="{FF2B5EF4-FFF2-40B4-BE49-F238E27FC236}">
                <a16:creationId xmlns:a16="http://schemas.microsoft.com/office/drawing/2014/main" id="{52683F2D-DEEA-9D39-FF44-A8B144612D8A}"/>
              </a:ext>
            </a:extLst>
          </p:cNvPr>
          <p:cNvPicPr>
            <a:picLocks noChangeAspect="1"/>
          </p:cNvPicPr>
          <p:nvPr/>
        </p:nvPicPr>
        <p:blipFill>
          <a:blip r:embed="rId2"/>
          <a:stretch>
            <a:fillRect/>
          </a:stretch>
        </p:blipFill>
        <p:spPr>
          <a:xfrm>
            <a:off x="2050133" y="0"/>
            <a:ext cx="5043733" cy="5143499"/>
          </a:xfrm>
          <a:prstGeom prst="rect">
            <a:avLst/>
          </a:prstGeom>
        </p:spPr>
      </p:pic>
    </p:spTree>
    <p:extLst>
      <p:ext uri="{BB962C8B-B14F-4D97-AF65-F5344CB8AC3E}">
        <p14:creationId xmlns:p14="http://schemas.microsoft.com/office/powerpoint/2010/main" val="2201788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6B7783A-F786-4199-AD71-C437FC9AFDB4}"/>
              </a:ext>
            </a:extLst>
          </p:cNvPr>
          <p:cNvGrpSpPr/>
          <p:nvPr/>
        </p:nvGrpSpPr>
        <p:grpSpPr>
          <a:xfrm>
            <a:off x="226235" y="114391"/>
            <a:ext cx="473830" cy="470833"/>
            <a:chOff x="440570" y="917096"/>
            <a:chExt cx="717841" cy="713692"/>
          </a:xfrm>
        </p:grpSpPr>
        <p:sp>
          <p:nvSpPr>
            <p:cNvPr id="3" name="Google Shape;784;p32">
              <a:extLst>
                <a:ext uri="{FF2B5EF4-FFF2-40B4-BE49-F238E27FC236}">
                  <a16:creationId xmlns:a16="http://schemas.microsoft.com/office/drawing/2014/main" id="{70BA4C1A-4970-5A71-4316-DBD0587AF90D}"/>
                </a:ext>
              </a:extLst>
            </p:cNvPr>
            <p:cNvSpPr/>
            <p:nvPr/>
          </p:nvSpPr>
          <p:spPr>
            <a:xfrm>
              <a:off x="490911" y="963288"/>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86;p32">
              <a:extLst>
                <a:ext uri="{FF2B5EF4-FFF2-40B4-BE49-F238E27FC236}">
                  <a16:creationId xmlns:a16="http://schemas.microsoft.com/office/drawing/2014/main" id="{92E214FB-D2F0-98F9-E004-38F150D78447}"/>
                </a:ext>
              </a:extLst>
            </p:cNvPr>
            <p:cNvSpPr/>
            <p:nvPr/>
          </p:nvSpPr>
          <p:spPr>
            <a:xfrm>
              <a:off x="440570" y="917096"/>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788;p32">
            <a:extLst>
              <a:ext uri="{FF2B5EF4-FFF2-40B4-BE49-F238E27FC236}">
                <a16:creationId xmlns:a16="http://schemas.microsoft.com/office/drawing/2014/main" id="{60E53722-6AF7-E218-585F-EDADEC34237E}"/>
              </a:ext>
            </a:extLst>
          </p:cNvPr>
          <p:cNvSpPr txBox="1">
            <a:spLocks/>
          </p:cNvSpPr>
          <p:nvPr/>
        </p:nvSpPr>
        <p:spPr>
          <a:xfrm>
            <a:off x="226235" y="129927"/>
            <a:ext cx="2582280" cy="42694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000" b="1" dirty="0">
                <a:latin typeface="Unica One" panose="020B0604020202020204" charset="0"/>
              </a:rPr>
              <a:t>02.  </a:t>
            </a:r>
            <a:r>
              <a:rPr lang="en-US" sz="2000" b="1" dirty="0">
                <a:latin typeface="Unica One" panose="020B0604020202020204" charset="0"/>
              </a:rPr>
              <a:t>Thu </a:t>
            </a:r>
            <a:r>
              <a:rPr lang="en-US" sz="2000" b="1" dirty="0" err="1">
                <a:latin typeface="Unica One" panose="020B0604020202020204" charset="0"/>
              </a:rPr>
              <a:t>Thập</a:t>
            </a:r>
            <a:r>
              <a:rPr lang="en-US" sz="2000" b="1" dirty="0">
                <a:latin typeface="Unica One" panose="020B0604020202020204" charset="0"/>
              </a:rPr>
              <a:t> </a:t>
            </a:r>
            <a:r>
              <a:rPr lang="en-US" sz="2000" b="1" dirty="0" err="1">
                <a:latin typeface="Unica One" panose="020B0604020202020204" charset="0"/>
              </a:rPr>
              <a:t>dữ</a:t>
            </a:r>
            <a:r>
              <a:rPr lang="en-US" sz="2000" b="1" dirty="0">
                <a:latin typeface="Unica One" panose="020B0604020202020204" charset="0"/>
              </a:rPr>
              <a:t> </a:t>
            </a:r>
            <a:r>
              <a:rPr lang="en-US" sz="2000" b="1" dirty="0" err="1">
                <a:latin typeface="Unica One" panose="020B0604020202020204" charset="0"/>
              </a:rPr>
              <a:t>liệu</a:t>
            </a:r>
            <a:endParaRPr lang="en" sz="2000" b="1" dirty="0">
              <a:latin typeface="Unica One" panose="020B0604020202020204" charset="0"/>
            </a:endParaRPr>
          </a:p>
        </p:txBody>
      </p:sp>
      <p:grpSp>
        <p:nvGrpSpPr>
          <p:cNvPr id="6" name="Group 5">
            <a:extLst>
              <a:ext uri="{FF2B5EF4-FFF2-40B4-BE49-F238E27FC236}">
                <a16:creationId xmlns:a16="http://schemas.microsoft.com/office/drawing/2014/main" id="{ED15633D-67F1-6B11-F103-5323DEE80747}"/>
              </a:ext>
            </a:extLst>
          </p:cNvPr>
          <p:cNvGrpSpPr/>
          <p:nvPr/>
        </p:nvGrpSpPr>
        <p:grpSpPr>
          <a:xfrm>
            <a:off x="666836" y="885414"/>
            <a:ext cx="8062185" cy="2511739"/>
            <a:chOff x="89617" y="2073085"/>
            <a:chExt cx="8843536" cy="3021685"/>
          </a:xfrm>
        </p:grpSpPr>
        <p:sp>
          <p:nvSpPr>
            <p:cNvPr id="7" name="Google Shape;1270;p38">
              <a:extLst>
                <a:ext uri="{FF2B5EF4-FFF2-40B4-BE49-F238E27FC236}">
                  <a16:creationId xmlns:a16="http://schemas.microsoft.com/office/drawing/2014/main" id="{2424DB41-77D6-7DED-7C9E-81D226604E43}"/>
                </a:ext>
              </a:extLst>
            </p:cNvPr>
            <p:cNvSpPr/>
            <p:nvPr/>
          </p:nvSpPr>
          <p:spPr>
            <a:xfrm>
              <a:off x="210847" y="2141895"/>
              <a:ext cx="8722306" cy="2952875"/>
            </a:xfrm>
            <a:prstGeom prst="roundRect">
              <a:avLst>
                <a:gd name="adj" fmla="val 1189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71;p38">
              <a:extLst>
                <a:ext uri="{FF2B5EF4-FFF2-40B4-BE49-F238E27FC236}">
                  <a16:creationId xmlns:a16="http://schemas.microsoft.com/office/drawing/2014/main" id="{05C24C33-1989-80F3-9A74-D57E0ED3C025}"/>
                </a:ext>
              </a:extLst>
            </p:cNvPr>
            <p:cNvSpPr/>
            <p:nvPr/>
          </p:nvSpPr>
          <p:spPr>
            <a:xfrm>
              <a:off x="89617" y="2073085"/>
              <a:ext cx="8722306" cy="2952875"/>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roup 8">
            <a:extLst>
              <a:ext uri="{FF2B5EF4-FFF2-40B4-BE49-F238E27FC236}">
                <a16:creationId xmlns:a16="http://schemas.microsoft.com/office/drawing/2014/main" id="{6B16B704-CF1B-5854-83D7-5235198BA20F}"/>
              </a:ext>
            </a:extLst>
          </p:cNvPr>
          <p:cNvGrpSpPr/>
          <p:nvPr/>
        </p:nvGrpSpPr>
        <p:grpSpPr>
          <a:xfrm>
            <a:off x="700065" y="3768258"/>
            <a:ext cx="8036216" cy="1175513"/>
            <a:chOff x="89617" y="2073085"/>
            <a:chExt cx="8843536" cy="3021685"/>
          </a:xfrm>
        </p:grpSpPr>
        <p:sp>
          <p:nvSpPr>
            <p:cNvPr id="10" name="Google Shape;1270;p38">
              <a:extLst>
                <a:ext uri="{FF2B5EF4-FFF2-40B4-BE49-F238E27FC236}">
                  <a16:creationId xmlns:a16="http://schemas.microsoft.com/office/drawing/2014/main" id="{7B7AB8D9-1BF2-AE6B-59A9-E60FF514E5B6}"/>
                </a:ext>
              </a:extLst>
            </p:cNvPr>
            <p:cNvSpPr/>
            <p:nvPr/>
          </p:nvSpPr>
          <p:spPr>
            <a:xfrm>
              <a:off x="210847" y="2141895"/>
              <a:ext cx="8722306" cy="2952875"/>
            </a:xfrm>
            <a:prstGeom prst="roundRect">
              <a:avLst>
                <a:gd name="adj" fmla="val 1189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 name="Google Shape;1271;p38">
              <a:extLst>
                <a:ext uri="{FF2B5EF4-FFF2-40B4-BE49-F238E27FC236}">
                  <a16:creationId xmlns:a16="http://schemas.microsoft.com/office/drawing/2014/main" id="{572E1C8A-8B84-DDDD-0280-48C605CF6F93}"/>
                </a:ext>
              </a:extLst>
            </p:cNvPr>
            <p:cNvSpPr/>
            <p:nvPr/>
          </p:nvSpPr>
          <p:spPr>
            <a:xfrm>
              <a:off x="89617" y="2073085"/>
              <a:ext cx="8722306" cy="2952875"/>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sp>
        <p:nvSpPr>
          <p:cNvPr id="12" name="Google Shape;2475;p42">
            <a:extLst>
              <a:ext uri="{FF2B5EF4-FFF2-40B4-BE49-F238E27FC236}">
                <a16:creationId xmlns:a16="http://schemas.microsoft.com/office/drawing/2014/main" id="{3E9D1451-E496-B219-7E90-E36B5FBFD623}"/>
              </a:ext>
            </a:extLst>
          </p:cNvPr>
          <p:cNvSpPr txBox="1">
            <a:spLocks/>
          </p:cNvSpPr>
          <p:nvPr/>
        </p:nvSpPr>
        <p:spPr>
          <a:xfrm>
            <a:off x="750011" y="915882"/>
            <a:ext cx="7876107" cy="24116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pPr marL="285750" indent="-285750" algn="l">
              <a:buSzPct val="15000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Dựa vào dữ liệu thông tin sinh viên, quản lý và phòng ở từ kí túc xá DHQG. Dựa vào đó tạo ra dữ liệu tương tự và cú pháp tương tự, không copy để đảm bảo quyền riêng tư của cá nhân. </a:t>
            </a:r>
            <a:endParaRPr lang="en-US" sz="1100" dirty="0"/>
          </a:p>
          <a:p>
            <a:pPr marL="285750" indent="-285750" algn="l">
              <a:buSzPct val="15000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Dữ liệu mệnh giá tiền của chỉ số điện và chỉ số nước từ Tổng công ty điện lực miền nam và nhà máy xử lý nước DHQG TPHCM.</a:t>
            </a:r>
            <a:endParaRPr lang="en-US" sz="1100" dirty="0"/>
          </a:p>
          <a:p>
            <a:pPr marL="285750" indent="-285750" algn="l">
              <a:buSzPct val="15000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Dữ liệu mã số hóa đơn điện nước được cung cấp bởi Công ty điện lực Dĩ An, Công ty điện lực Thành phố Thủ Đức  ở trên phần thông tin thanh toán của website </a:t>
            </a:r>
            <a:endParaRPr lang="vi-VN" sz="1100" b="0" dirty="0">
              <a:effectLst/>
            </a:endParaRPr>
          </a:p>
        </p:txBody>
      </p:sp>
      <p:sp>
        <p:nvSpPr>
          <p:cNvPr id="13" name="Google Shape;2475;p42">
            <a:extLst>
              <a:ext uri="{FF2B5EF4-FFF2-40B4-BE49-F238E27FC236}">
                <a16:creationId xmlns:a16="http://schemas.microsoft.com/office/drawing/2014/main" id="{E0053233-D3CD-9CB4-9088-6456805F2744}"/>
              </a:ext>
            </a:extLst>
          </p:cNvPr>
          <p:cNvSpPr txBox="1">
            <a:spLocks/>
          </p:cNvSpPr>
          <p:nvPr/>
        </p:nvSpPr>
        <p:spPr>
          <a:xfrm>
            <a:off x="1030371" y="3768258"/>
            <a:ext cx="7460153" cy="112020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pPr algn="l">
              <a:buSzPct val="100000"/>
            </a:pPr>
            <a:r>
              <a:rPr lang="vi-VN" sz="1800" dirty="0">
                <a:latin typeface="Sitka Banner Semibold" pitchFamily="2" charset="0"/>
              </a:rPr>
              <a:t>Đây là dữ liệu đặc thù do ban quản lý DHQG TPHCM quản lý nên sẽ không được public trên internet. Do đó một số nguồn tham khảo từ chatbox AI hoặc dữ liệu xin được từ quản lý tòa nhà.</a:t>
            </a:r>
          </a:p>
        </p:txBody>
      </p:sp>
      <p:sp>
        <p:nvSpPr>
          <p:cNvPr id="15" name="TextBox 14">
            <a:extLst>
              <a:ext uri="{FF2B5EF4-FFF2-40B4-BE49-F238E27FC236}">
                <a16:creationId xmlns:a16="http://schemas.microsoft.com/office/drawing/2014/main" id="{CB00D5E7-647C-ED76-99AD-3BD6360F75FA}"/>
              </a:ext>
            </a:extLst>
          </p:cNvPr>
          <p:cNvSpPr txBox="1"/>
          <p:nvPr/>
        </p:nvSpPr>
        <p:spPr>
          <a:xfrm>
            <a:off x="666836" y="542551"/>
            <a:ext cx="2532716" cy="369332"/>
          </a:xfrm>
          <a:prstGeom prst="rect">
            <a:avLst/>
          </a:prstGeom>
          <a:noFill/>
        </p:spPr>
        <p:txBody>
          <a:bodyPr wrap="square">
            <a:spAutoFit/>
          </a:bodyPr>
          <a:lstStyle/>
          <a:p>
            <a:pPr algn="l"/>
            <a:r>
              <a:rPr lang="en-US" sz="1800" b="1" dirty="0" err="1">
                <a:solidFill>
                  <a:schemeClr val="tx2">
                    <a:lumMod val="75000"/>
                  </a:schemeClr>
                </a:solidFill>
                <a:latin typeface="Unica One" panose="020B0604020202020204" charset="0"/>
              </a:rPr>
              <a:t>Dữ</a:t>
            </a:r>
            <a:r>
              <a:rPr lang="en-US" sz="1800" b="1" dirty="0">
                <a:solidFill>
                  <a:schemeClr val="tx2">
                    <a:lumMod val="75000"/>
                  </a:schemeClr>
                </a:solidFill>
                <a:latin typeface="Unica One" panose="020B0604020202020204" charset="0"/>
              </a:rPr>
              <a:t> </a:t>
            </a:r>
            <a:r>
              <a:rPr lang="en-US" sz="1800" b="1" dirty="0" err="1">
                <a:solidFill>
                  <a:schemeClr val="tx2">
                    <a:lumMod val="75000"/>
                  </a:schemeClr>
                </a:solidFill>
                <a:latin typeface="Unica One" panose="020B0604020202020204" charset="0"/>
              </a:rPr>
              <a:t>liệu</a:t>
            </a:r>
            <a:r>
              <a:rPr lang="en-US" sz="1800" b="1" dirty="0">
                <a:solidFill>
                  <a:schemeClr val="tx2">
                    <a:lumMod val="75000"/>
                  </a:schemeClr>
                </a:solidFill>
                <a:latin typeface="Unica One" panose="020B0604020202020204" charset="0"/>
              </a:rPr>
              <a:t> </a:t>
            </a:r>
            <a:r>
              <a:rPr lang="en-US" sz="1800" b="1" dirty="0" err="1">
                <a:solidFill>
                  <a:schemeClr val="tx2">
                    <a:lumMod val="75000"/>
                  </a:schemeClr>
                </a:solidFill>
                <a:latin typeface="Unica One" panose="020B0604020202020204" charset="0"/>
              </a:rPr>
              <a:t>được</a:t>
            </a:r>
            <a:r>
              <a:rPr lang="en-US" sz="1800" b="1" dirty="0">
                <a:solidFill>
                  <a:schemeClr val="tx2">
                    <a:lumMod val="75000"/>
                  </a:schemeClr>
                </a:solidFill>
                <a:latin typeface="Unica One" panose="020B0604020202020204" charset="0"/>
              </a:rPr>
              <a:t> </a:t>
            </a:r>
            <a:r>
              <a:rPr lang="en-US" sz="1800" b="1" dirty="0" err="1">
                <a:solidFill>
                  <a:schemeClr val="tx2">
                    <a:lumMod val="75000"/>
                  </a:schemeClr>
                </a:solidFill>
                <a:latin typeface="Unica One" panose="020B0604020202020204" charset="0"/>
              </a:rPr>
              <a:t>thủ</a:t>
            </a:r>
            <a:r>
              <a:rPr lang="en-US" sz="1800" b="1" dirty="0">
                <a:solidFill>
                  <a:schemeClr val="tx2">
                    <a:lumMod val="75000"/>
                  </a:schemeClr>
                </a:solidFill>
                <a:latin typeface="Unica One" panose="020B0604020202020204" charset="0"/>
              </a:rPr>
              <a:t> </a:t>
            </a:r>
            <a:r>
              <a:rPr lang="en-US" sz="1800" b="1" dirty="0" err="1">
                <a:solidFill>
                  <a:schemeClr val="tx2">
                    <a:lumMod val="75000"/>
                  </a:schemeClr>
                </a:solidFill>
                <a:latin typeface="Unica One" panose="020B0604020202020204" charset="0"/>
              </a:rPr>
              <a:t>công</a:t>
            </a:r>
            <a:r>
              <a:rPr lang="en-US" sz="1800" b="1" dirty="0">
                <a:solidFill>
                  <a:schemeClr val="tx2">
                    <a:lumMod val="75000"/>
                  </a:schemeClr>
                </a:solidFill>
                <a:latin typeface="Unica One" panose="020B0604020202020204" charset="0"/>
              </a:rPr>
              <a:t>:</a:t>
            </a:r>
          </a:p>
        </p:txBody>
      </p:sp>
      <p:sp>
        <p:nvSpPr>
          <p:cNvPr id="20" name="TextBox 19">
            <a:extLst>
              <a:ext uri="{FF2B5EF4-FFF2-40B4-BE49-F238E27FC236}">
                <a16:creationId xmlns:a16="http://schemas.microsoft.com/office/drawing/2014/main" id="{D59ACAF6-3362-56F5-CBE0-B4F945E06BEE}"/>
              </a:ext>
            </a:extLst>
          </p:cNvPr>
          <p:cNvSpPr txBox="1"/>
          <p:nvPr/>
        </p:nvSpPr>
        <p:spPr>
          <a:xfrm>
            <a:off x="700065" y="3425695"/>
            <a:ext cx="2532716" cy="369332"/>
          </a:xfrm>
          <a:prstGeom prst="rect">
            <a:avLst/>
          </a:prstGeom>
          <a:noFill/>
        </p:spPr>
        <p:txBody>
          <a:bodyPr wrap="square">
            <a:spAutoFit/>
          </a:bodyPr>
          <a:lstStyle/>
          <a:p>
            <a:pPr algn="l"/>
            <a:r>
              <a:rPr lang="en-US" sz="1800" b="1" dirty="0" err="1">
                <a:solidFill>
                  <a:schemeClr val="tx2">
                    <a:lumMod val="75000"/>
                  </a:schemeClr>
                </a:solidFill>
                <a:latin typeface="Unica One" panose="020B0604020202020204" charset="0"/>
              </a:rPr>
              <a:t>Dữ</a:t>
            </a:r>
            <a:r>
              <a:rPr lang="en-US" sz="1800" b="1" dirty="0">
                <a:solidFill>
                  <a:schemeClr val="tx2">
                    <a:lumMod val="75000"/>
                  </a:schemeClr>
                </a:solidFill>
                <a:latin typeface="Unica One" panose="020B0604020202020204" charset="0"/>
              </a:rPr>
              <a:t> </a:t>
            </a:r>
            <a:r>
              <a:rPr lang="en-US" sz="1800" b="1" dirty="0" err="1">
                <a:solidFill>
                  <a:schemeClr val="tx2">
                    <a:lumMod val="75000"/>
                  </a:schemeClr>
                </a:solidFill>
                <a:latin typeface="Unica One" panose="020B0604020202020204" charset="0"/>
              </a:rPr>
              <a:t>liệu</a:t>
            </a:r>
            <a:r>
              <a:rPr lang="en-US" sz="1800" b="1" dirty="0">
                <a:solidFill>
                  <a:schemeClr val="tx2">
                    <a:lumMod val="75000"/>
                  </a:schemeClr>
                </a:solidFill>
                <a:latin typeface="Unica One" panose="020B0604020202020204" charset="0"/>
              </a:rPr>
              <a:t> </a:t>
            </a:r>
            <a:r>
              <a:rPr lang="en-US" sz="1800" b="1" dirty="0" err="1">
                <a:solidFill>
                  <a:schemeClr val="tx2">
                    <a:lumMod val="75000"/>
                  </a:schemeClr>
                </a:solidFill>
                <a:latin typeface="Unica One" panose="020B0604020202020204" charset="0"/>
              </a:rPr>
              <a:t>công</a:t>
            </a:r>
            <a:r>
              <a:rPr lang="en-US" sz="1800" b="1" dirty="0">
                <a:solidFill>
                  <a:schemeClr val="tx2">
                    <a:lumMod val="75000"/>
                  </a:schemeClr>
                </a:solidFill>
                <a:latin typeface="Unica One" panose="020B0604020202020204" charset="0"/>
              </a:rPr>
              <a:t> </a:t>
            </a:r>
            <a:r>
              <a:rPr lang="en-US" sz="1800" b="1" dirty="0" err="1">
                <a:solidFill>
                  <a:schemeClr val="tx2">
                    <a:lumMod val="75000"/>
                  </a:schemeClr>
                </a:solidFill>
                <a:latin typeface="Unica One" panose="020B0604020202020204" charset="0"/>
              </a:rPr>
              <a:t>cộng</a:t>
            </a:r>
            <a:r>
              <a:rPr lang="en-US" sz="1800" b="1" dirty="0">
                <a:solidFill>
                  <a:schemeClr val="tx2">
                    <a:lumMod val="75000"/>
                  </a:schemeClr>
                </a:solidFill>
                <a:latin typeface="Unica One" panose="020B0604020202020204" charset="0"/>
              </a:rPr>
              <a:t>:</a:t>
            </a:r>
          </a:p>
        </p:txBody>
      </p:sp>
    </p:spTree>
    <p:extLst>
      <p:ext uri="{BB962C8B-B14F-4D97-AF65-F5344CB8AC3E}">
        <p14:creationId xmlns:p14="http://schemas.microsoft.com/office/powerpoint/2010/main" val="167204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grpSp>
        <p:nvGrpSpPr>
          <p:cNvPr id="4" name="Group 3">
            <a:extLst>
              <a:ext uri="{FF2B5EF4-FFF2-40B4-BE49-F238E27FC236}">
                <a16:creationId xmlns:a16="http://schemas.microsoft.com/office/drawing/2014/main" id="{5A69B812-5E76-3572-0EC5-A811E4CB868D}"/>
              </a:ext>
            </a:extLst>
          </p:cNvPr>
          <p:cNvGrpSpPr/>
          <p:nvPr/>
        </p:nvGrpSpPr>
        <p:grpSpPr>
          <a:xfrm>
            <a:off x="562900" y="847395"/>
            <a:ext cx="473830" cy="470833"/>
            <a:chOff x="440570" y="917096"/>
            <a:chExt cx="717841" cy="713692"/>
          </a:xfrm>
        </p:grpSpPr>
        <p:sp>
          <p:nvSpPr>
            <p:cNvPr id="5" name="Google Shape;784;p32">
              <a:extLst>
                <a:ext uri="{FF2B5EF4-FFF2-40B4-BE49-F238E27FC236}">
                  <a16:creationId xmlns:a16="http://schemas.microsoft.com/office/drawing/2014/main" id="{D1CECCB2-211D-BA69-6DF6-A9BFC3082A01}"/>
                </a:ext>
              </a:extLst>
            </p:cNvPr>
            <p:cNvSpPr/>
            <p:nvPr/>
          </p:nvSpPr>
          <p:spPr>
            <a:xfrm>
              <a:off x="490911" y="963288"/>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86;p32">
              <a:extLst>
                <a:ext uri="{FF2B5EF4-FFF2-40B4-BE49-F238E27FC236}">
                  <a16:creationId xmlns:a16="http://schemas.microsoft.com/office/drawing/2014/main" id="{7A699A5B-41D4-1BA6-7210-59F0F103C47E}"/>
                </a:ext>
              </a:extLst>
            </p:cNvPr>
            <p:cNvSpPr/>
            <p:nvPr/>
          </p:nvSpPr>
          <p:spPr>
            <a:xfrm>
              <a:off x="440570" y="917096"/>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8" name="Google Shape;2468;p42"/>
          <p:cNvGrpSpPr/>
          <p:nvPr/>
        </p:nvGrpSpPr>
        <p:grpSpPr>
          <a:xfrm>
            <a:off x="950799" y="1979216"/>
            <a:ext cx="7242402" cy="2816383"/>
            <a:chOff x="6974992" y="1394136"/>
            <a:chExt cx="596881" cy="630607"/>
          </a:xfrm>
        </p:grpSpPr>
        <p:sp>
          <p:nvSpPr>
            <p:cNvPr id="2469" name="Google Shape;2469;p42"/>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Unica One" panose="020B0604020202020204" charset="0"/>
              </a:endParaRPr>
            </a:p>
          </p:txBody>
        </p:sp>
        <p:sp>
          <p:nvSpPr>
            <p:cNvPr id="2470" name="Google Shape;2470;p42"/>
            <p:cNvSpPr/>
            <p:nvPr/>
          </p:nvSpPr>
          <p:spPr>
            <a:xfrm>
              <a:off x="6974992"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latin typeface="Unica One" panose="020B0604020202020204" charset="0"/>
              </a:endParaRPr>
            </a:p>
          </p:txBody>
        </p:sp>
      </p:grpSp>
      <p:sp>
        <p:nvSpPr>
          <p:cNvPr id="2471" name="Google Shape;2471;p42"/>
          <p:cNvSpPr/>
          <p:nvPr/>
        </p:nvSpPr>
        <p:spPr>
          <a:xfrm>
            <a:off x="98" y="4048798"/>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475" name="Google Shape;2475;p42"/>
          <p:cNvSpPr txBox="1">
            <a:spLocks noGrp="1"/>
          </p:cNvSpPr>
          <p:nvPr>
            <p:ph type="title"/>
          </p:nvPr>
        </p:nvSpPr>
        <p:spPr>
          <a:xfrm>
            <a:off x="326196" y="762789"/>
            <a:ext cx="5138354" cy="64004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b="1" dirty="0">
                <a:latin typeface="Unica One" panose="020B0604020202020204" charset="0"/>
              </a:rPr>
              <a:t>01. </a:t>
            </a:r>
            <a:r>
              <a:rPr lang="en-US" sz="3200" b="1" dirty="0" err="1">
                <a:latin typeface="Unica One" panose="020B0604020202020204" charset="0"/>
              </a:rPr>
              <a:t>Lập</a:t>
            </a:r>
            <a:r>
              <a:rPr lang="en-US" sz="3200" b="1" dirty="0">
                <a:latin typeface="Unica One" panose="020B0604020202020204" charset="0"/>
              </a:rPr>
              <a:t> </a:t>
            </a:r>
            <a:r>
              <a:rPr lang="en-US" sz="3200" b="1" dirty="0" err="1">
                <a:latin typeface="Unica One" panose="020B0604020202020204" charset="0"/>
              </a:rPr>
              <a:t>trình</a:t>
            </a:r>
            <a:r>
              <a:rPr lang="en-US" sz="3200" b="1" dirty="0">
                <a:latin typeface="Unica One" panose="020B0604020202020204" charset="0"/>
              </a:rPr>
              <a:t> </a:t>
            </a:r>
            <a:r>
              <a:rPr lang="en-US" sz="3200" b="1" dirty="0" err="1">
                <a:latin typeface="Unica One" panose="020B0604020202020204" charset="0"/>
              </a:rPr>
              <a:t>xử</a:t>
            </a:r>
            <a:r>
              <a:rPr lang="en-US" sz="3200" b="1" dirty="0">
                <a:latin typeface="Unica One" panose="020B0604020202020204" charset="0"/>
              </a:rPr>
              <a:t> </a:t>
            </a:r>
            <a:r>
              <a:rPr lang="en-US" sz="3200" b="1" dirty="0" err="1">
                <a:latin typeface="Unica One" panose="020B0604020202020204" charset="0"/>
              </a:rPr>
              <a:t>lý</a:t>
            </a:r>
            <a:r>
              <a:rPr lang="en-US" sz="3200" b="1" dirty="0">
                <a:latin typeface="Unica One" panose="020B0604020202020204" charset="0"/>
              </a:rPr>
              <a:t> </a:t>
            </a:r>
            <a:r>
              <a:rPr lang="en-US" sz="3200" b="1" dirty="0" err="1">
                <a:latin typeface="Unica One" panose="020B0604020202020204" charset="0"/>
              </a:rPr>
              <a:t>thông</a:t>
            </a:r>
            <a:r>
              <a:rPr lang="en-US" sz="3200" b="1" dirty="0">
                <a:latin typeface="Unica One" panose="020B0604020202020204" charset="0"/>
              </a:rPr>
              <a:t> tin</a:t>
            </a:r>
            <a:endParaRPr sz="3200" b="1" dirty="0">
              <a:latin typeface="Unica One" panose="020B0604020202020204" charset="0"/>
            </a:endParaRPr>
          </a:p>
        </p:txBody>
      </p:sp>
      <p:sp>
        <p:nvSpPr>
          <p:cNvPr id="2" name="TextBox 1">
            <a:extLst>
              <a:ext uri="{FF2B5EF4-FFF2-40B4-BE49-F238E27FC236}">
                <a16:creationId xmlns:a16="http://schemas.microsoft.com/office/drawing/2014/main" id="{4429CB40-C672-3BDC-01C7-288015FE6533}"/>
              </a:ext>
            </a:extLst>
          </p:cNvPr>
          <p:cNvSpPr txBox="1"/>
          <p:nvPr/>
        </p:nvSpPr>
        <p:spPr>
          <a:xfrm>
            <a:off x="28693" y="54902"/>
            <a:ext cx="6012877" cy="707886"/>
          </a:xfrm>
          <a:prstGeom prst="rect">
            <a:avLst/>
          </a:prstGeom>
          <a:noFill/>
        </p:spPr>
        <p:txBody>
          <a:bodyPr wrap="square" rtlCol="0">
            <a:spAutoFit/>
          </a:bodyPr>
          <a:lstStyle/>
          <a:p>
            <a:r>
              <a:rPr lang="en-US" sz="4000" b="1" dirty="0">
                <a:solidFill>
                  <a:schemeClr val="tx2">
                    <a:lumMod val="75000"/>
                  </a:schemeClr>
                </a:solidFill>
                <a:latin typeface="Unica One" panose="020B0604020202020204" charset="0"/>
              </a:rPr>
              <a:t>III. CÀI ĐẶT CƠ SỞ DỮ LIỆU</a:t>
            </a:r>
          </a:p>
        </p:txBody>
      </p:sp>
      <p:sp>
        <p:nvSpPr>
          <p:cNvPr id="3" name="Google Shape;2475;p42">
            <a:extLst>
              <a:ext uri="{FF2B5EF4-FFF2-40B4-BE49-F238E27FC236}">
                <a16:creationId xmlns:a16="http://schemas.microsoft.com/office/drawing/2014/main" id="{1D369957-B38C-E465-53AE-EFA3E31D9EAF}"/>
              </a:ext>
            </a:extLst>
          </p:cNvPr>
          <p:cNvSpPr txBox="1">
            <a:spLocks/>
          </p:cNvSpPr>
          <p:nvPr/>
        </p:nvSpPr>
        <p:spPr>
          <a:xfrm>
            <a:off x="1215025" y="1975994"/>
            <a:ext cx="6943387" cy="21955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pPr marL="342900" indent="-342900" algn="l">
              <a:buFont typeface="Arial" panose="020B0604020202020204" pitchFamily="34" charset="0"/>
              <a:buChar char="•"/>
            </a:pPr>
            <a:r>
              <a:rPr lang="vi-VN" sz="2000" dirty="0">
                <a:latin typeface="Sitka Banner Semibold" pitchFamily="2" charset="0"/>
              </a:rPr>
              <a:t>M</a:t>
            </a:r>
            <a:r>
              <a:rPr lang="en-US" sz="2000" dirty="0" err="1">
                <a:latin typeface="Sitka Banner Semibold" pitchFamily="2" charset="0"/>
              </a:rPr>
              <a:t>ỗi</a:t>
            </a:r>
            <a:r>
              <a:rPr lang="vi-VN" sz="2000" dirty="0">
                <a:latin typeface="Sitka Banner Semibold" pitchFamily="2" charset="0"/>
              </a:rPr>
              <a:t> thành viên với vai trò khác nhau đều có tài khoản truy cập. </a:t>
            </a:r>
            <a:endParaRPr lang="en-US" sz="2000" dirty="0">
              <a:latin typeface="Sitka Banner Semibold" pitchFamily="2" charset="0"/>
            </a:endParaRPr>
          </a:p>
          <a:p>
            <a:pPr algn="l"/>
            <a:endParaRPr lang="en-US" sz="1100" dirty="0">
              <a:latin typeface="Sitka Banner Semibold" pitchFamily="2" charset="0"/>
            </a:endParaRPr>
          </a:p>
          <a:p>
            <a:pPr marL="342900" indent="-342900" algn="l">
              <a:buFont typeface="Arial" panose="020B0604020202020204" pitchFamily="34" charset="0"/>
              <a:buChar char="•"/>
            </a:pPr>
            <a:r>
              <a:rPr lang="vi-VN" sz="2000" dirty="0">
                <a:latin typeface="Sitka Banner Semibold" pitchFamily="2" charset="0"/>
              </a:rPr>
              <a:t>Tài khoản được tạo sẵn và cấp cho quản lý hay sinh viên. </a:t>
            </a:r>
            <a:endParaRPr lang="en-US" sz="2000" dirty="0">
              <a:latin typeface="Sitka Banner Semibold" pitchFamily="2" charset="0"/>
            </a:endParaRPr>
          </a:p>
          <a:p>
            <a:pPr algn="l"/>
            <a:endParaRPr lang="en-US" sz="1100" dirty="0">
              <a:latin typeface="Sitka Banner Semibold" pitchFamily="2" charset="0"/>
            </a:endParaRPr>
          </a:p>
          <a:p>
            <a:pPr marL="342900" indent="-342900" algn="l">
              <a:buFont typeface="Arial" panose="020B0604020202020204" pitchFamily="34" charset="0"/>
              <a:buChar char="•"/>
            </a:pPr>
            <a:r>
              <a:rPr lang="vi-VN" sz="2000" dirty="0">
                <a:latin typeface="Sitka Banner Semibold" pitchFamily="2" charset="0"/>
              </a:rPr>
              <a:t>Khi đăng nhập, users sẽ được thấy thông tin ứng với quyền truy cập của thành viên đó</a:t>
            </a:r>
            <a:endParaRPr lang="en-US" sz="2000" dirty="0">
              <a:latin typeface="Sitka Banner Semibold" pitchFamily="2" charset="0"/>
            </a:endParaRPr>
          </a:p>
        </p:txBody>
      </p:sp>
      <p:sp>
        <p:nvSpPr>
          <p:cNvPr id="7" name="Google Shape;2475;p42">
            <a:extLst>
              <a:ext uri="{FF2B5EF4-FFF2-40B4-BE49-F238E27FC236}">
                <a16:creationId xmlns:a16="http://schemas.microsoft.com/office/drawing/2014/main" id="{7DA0A71D-2B48-CFF0-6BE0-3943D7370BB1}"/>
              </a:ext>
            </a:extLst>
          </p:cNvPr>
          <p:cNvSpPr txBox="1">
            <a:spLocks/>
          </p:cNvSpPr>
          <p:nvPr/>
        </p:nvSpPr>
        <p:spPr>
          <a:xfrm>
            <a:off x="326196" y="1243210"/>
            <a:ext cx="2876926" cy="64004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r>
              <a:rPr lang="en-US" sz="2400" b="1" dirty="0">
                <a:latin typeface="Unica One" panose="020B0604020202020204" charset="0"/>
              </a:rPr>
              <a:t>1.1 </a:t>
            </a:r>
            <a:r>
              <a:rPr lang="en-US" sz="2400" b="1" dirty="0" err="1">
                <a:latin typeface="Unica One" panose="020B0604020202020204" charset="0"/>
              </a:rPr>
              <a:t>Tạo</a:t>
            </a:r>
            <a:r>
              <a:rPr lang="en-US" sz="2400" b="1" dirty="0">
                <a:latin typeface="Unica One" panose="020B0604020202020204" charset="0"/>
              </a:rPr>
              <a:t> users</a:t>
            </a:r>
          </a:p>
        </p:txBody>
      </p:sp>
    </p:spTree>
    <p:extLst>
      <p:ext uri="{BB962C8B-B14F-4D97-AF65-F5344CB8AC3E}">
        <p14:creationId xmlns:p14="http://schemas.microsoft.com/office/powerpoint/2010/main" val="61717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C63AF42-5827-B31D-AC1E-948183D87211}"/>
              </a:ext>
            </a:extLst>
          </p:cNvPr>
          <p:cNvGrpSpPr/>
          <p:nvPr/>
        </p:nvGrpSpPr>
        <p:grpSpPr>
          <a:xfrm>
            <a:off x="-108590" y="854278"/>
            <a:ext cx="10604374" cy="3636773"/>
            <a:chOff x="-236705" y="1521914"/>
            <a:chExt cx="10604374" cy="3636773"/>
          </a:xfrm>
        </p:grpSpPr>
        <p:cxnSp>
          <p:nvCxnSpPr>
            <p:cNvPr id="20" name="Google Shape;2542;p31">
              <a:extLst>
                <a:ext uri="{FF2B5EF4-FFF2-40B4-BE49-F238E27FC236}">
                  <a16:creationId xmlns:a16="http://schemas.microsoft.com/office/drawing/2014/main" id="{D90168E4-824D-08E7-D10A-F77E18DF13B9}"/>
                </a:ext>
              </a:extLst>
            </p:cNvPr>
            <p:cNvCxnSpPr/>
            <p:nvPr/>
          </p:nvCxnSpPr>
          <p:spPr>
            <a:xfrm>
              <a:off x="-236705" y="4025689"/>
              <a:ext cx="10604374" cy="0"/>
            </a:xfrm>
            <a:prstGeom prst="straightConnector1">
              <a:avLst/>
            </a:prstGeom>
            <a:noFill/>
            <a:ln w="76200" cap="flat" cmpd="sng">
              <a:solidFill>
                <a:schemeClr val="accent2">
                  <a:lumMod val="50000"/>
                </a:schemeClr>
              </a:solidFill>
              <a:prstDash val="solid"/>
              <a:round/>
              <a:headEnd type="none" w="med" len="med"/>
              <a:tailEnd type="none" w="med" len="med"/>
            </a:ln>
          </p:spPr>
        </p:cxnSp>
        <p:grpSp>
          <p:nvGrpSpPr>
            <p:cNvPr id="21" name="Google Shape;2544;p31">
              <a:extLst>
                <a:ext uri="{FF2B5EF4-FFF2-40B4-BE49-F238E27FC236}">
                  <a16:creationId xmlns:a16="http://schemas.microsoft.com/office/drawing/2014/main" id="{D234305B-43B7-3A14-AF2E-E8BDE1880829}"/>
                </a:ext>
              </a:extLst>
            </p:cNvPr>
            <p:cNvGrpSpPr/>
            <p:nvPr/>
          </p:nvGrpSpPr>
          <p:grpSpPr>
            <a:xfrm>
              <a:off x="2651210" y="1521914"/>
              <a:ext cx="5530532" cy="3636773"/>
              <a:chOff x="2151463" y="1211501"/>
              <a:chExt cx="3879050" cy="2639873"/>
            </a:xfrm>
          </p:grpSpPr>
          <p:grpSp>
            <p:nvGrpSpPr>
              <p:cNvPr id="22" name="Google Shape;2545;p31">
                <a:extLst>
                  <a:ext uri="{FF2B5EF4-FFF2-40B4-BE49-F238E27FC236}">
                    <a16:creationId xmlns:a16="http://schemas.microsoft.com/office/drawing/2014/main" id="{EB7FF836-3D08-09B0-D5C9-C31F8ACF98EC}"/>
                  </a:ext>
                </a:extLst>
              </p:cNvPr>
              <p:cNvGrpSpPr/>
              <p:nvPr/>
            </p:nvGrpSpPr>
            <p:grpSpPr>
              <a:xfrm>
                <a:off x="2151463" y="1960440"/>
                <a:ext cx="804416" cy="1430186"/>
                <a:chOff x="2099075" y="1960440"/>
                <a:chExt cx="804416" cy="1430186"/>
              </a:xfrm>
            </p:grpSpPr>
            <p:sp>
              <p:nvSpPr>
                <p:cNvPr id="69" name="Google Shape;2546;p31">
                  <a:extLst>
                    <a:ext uri="{FF2B5EF4-FFF2-40B4-BE49-F238E27FC236}">
                      <a16:creationId xmlns:a16="http://schemas.microsoft.com/office/drawing/2014/main" id="{41BBB74C-9392-3698-E03A-E3CA71053F93}"/>
                    </a:ext>
                  </a:extLst>
                </p:cNvPr>
                <p:cNvSpPr/>
                <p:nvPr/>
              </p:nvSpPr>
              <p:spPr>
                <a:xfrm>
                  <a:off x="2400274" y="2402708"/>
                  <a:ext cx="196544" cy="175276"/>
                </a:xfrm>
                <a:custGeom>
                  <a:avLst/>
                  <a:gdLst/>
                  <a:ahLst/>
                  <a:cxnLst/>
                  <a:rect l="l" t="t" r="r" b="b"/>
                  <a:pathLst>
                    <a:path w="5711" h="5093" extrusionOk="0">
                      <a:moveTo>
                        <a:pt x="1" y="0"/>
                      </a:moveTo>
                      <a:lnTo>
                        <a:pt x="1" y="4238"/>
                      </a:lnTo>
                      <a:cubicBezTo>
                        <a:pt x="1" y="4695"/>
                        <a:pt x="1274" y="5093"/>
                        <a:pt x="2865" y="5093"/>
                      </a:cubicBezTo>
                      <a:cubicBezTo>
                        <a:pt x="4417" y="5093"/>
                        <a:pt x="5710" y="4695"/>
                        <a:pt x="5710" y="4238"/>
                      </a:cubicBezTo>
                      <a:lnTo>
                        <a:pt x="5710" y="0"/>
                      </a:ln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70" name="Google Shape;2547;p31">
                  <a:extLst>
                    <a:ext uri="{FF2B5EF4-FFF2-40B4-BE49-F238E27FC236}">
                      <a16:creationId xmlns:a16="http://schemas.microsoft.com/office/drawing/2014/main" id="{E32501AA-ED42-4D19-0A07-B6BF3FB50B2A}"/>
                    </a:ext>
                  </a:extLst>
                </p:cNvPr>
                <p:cNvSpPr/>
                <p:nvPr/>
              </p:nvSpPr>
              <p:spPr>
                <a:xfrm>
                  <a:off x="2370161" y="2484857"/>
                  <a:ext cx="262242" cy="347832"/>
                </a:xfrm>
                <a:custGeom>
                  <a:avLst/>
                  <a:gdLst/>
                  <a:ahLst/>
                  <a:cxnLst/>
                  <a:rect l="l" t="t" r="r" b="b"/>
                  <a:pathLst>
                    <a:path w="7620" h="10107" extrusionOk="0">
                      <a:moveTo>
                        <a:pt x="1" y="1"/>
                      </a:moveTo>
                      <a:lnTo>
                        <a:pt x="1" y="10106"/>
                      </a:lnTo>
                      <a:lnTo>
                        <a:pt x="7620" y="10106"/>
                      </a:lnTo>
                      <a:lnTo>
                        <a:pt x="7620" y="1"/>
                      </a:lnTo>
                      <a:lnTo>
                        <a:pt x="3800" y="1493"/>
                      </a:lnTo>
                      <a:lnTo>
                        <a:pt x="1" y="1"/>
                      </a:lnTo>
                      <a:close/>
                    </a:path>
                  </a:pathLst>
                </a:custGeom>
                <a:solidFill>
                  <a:srgbClr val="EBE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71" name="Google Shape;2548;p31">
                  <a:extLst>
                    <a:ext uri="{FF2B5EF4-FFF2-40B4-BE49-F238E27FC236}">
                      <a16:creationId xmlns:a16="http://schemas.microsoft.com/office/drawing/2014/main" id="{B231C0EE-68A1-F486-D341-4F8FCD8D216D}"/>
                    </a:ext>
                  </a:extLst>
                </p:cNvPr>
                <p:cNvSpPr/>
                <p:nvPr/>
              </p:nvSpPr>
              <p:spPr>
                <a:xfrm>
                  <a:off x="2327728" y="2484857"/>
                  <a:ext cx="173245" cy="132842"/>
                </a:xfrm>
                <a:custGeom>
                  <a:avLst/>
                  <a:gdLst/>
                  <a:ahLst/>
                  <a:cxnLst/>
                  <a:rect l="l" t="t" r="r" b="b"/>
                  <a:pathLst>
                    <a:path w="5034" h="3860" extrusionOk="0">
                      <a:moveTo>
                        <a:pt x="1234" y="1"/>
                      </a:moveTo>
                      <a:lnTo>
                        <a:pt x="0" y="876"/>
                      </a:lnTo>
                      <a:lnTo>
                        <a:pt x="1592" y="3860"/>
                      </a:lnTo>
                      <a:lnTo>
                        <a:pt x="5033" y="1493"/>
                      </a:lnTo>
                      <a:lnTo>
                        <a:pt x="1234"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72" name="Google Shape;2549;p31">
                  <a:extLst>
                    <a:ext uri="{FF2B5EF4-FFF2-40B4-BE49-F238E27FC236}">
                      <a16:creationId xmlns:a16="http://schemas.microsoft.com/office/drawing/2014/main" id="{84548168-BDFF-B6D0-987E-3587B93D79DF}"/>
                    </a:ext>
                  </a:extLst>
                </p:cNvPr>
                <p:cNvSpPr/>
                <p:nvPr/>
              </p:nvSpPr>
              <p:spPr>
                <a:xfrm>
                  <a:off x="2500938" y="2484857"/>
                  <a:ext cx="174587" cy="127370"/>
                </a:xfrm>
                <a:custGeom>
                  <a:avLst/>
                  <a:gdLst/>
                  <a:ahLst/>
                  <a:cxnLst/>
                  <a:rect l="l" t="t" r="r" b="b"/>
                  <a:pathLst>
                    <a:path w="5073" h="3701" extrusionOk="0">
                      <a:moveTo>
                        <a:pt x="3820" y="1"/>
                      </a:moveTo>
                      <a:lnTo>
                        <a:pt x="0" y="1493"/>
                      </a:lnTo>
                      <a:lnTo>
                        <a:pt x="3461" y="3701"/>
                      </a:lnTo>
                      <a:lnTo>
                        <a:pt x="5073" y="876"/>
                      </a:lnTo>
                      <a:lnTo>
                        <a:pt x="3820"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73" name="Google Shape;2550;p31">
                  <a:extLst>
                    <a:ext uri="{FF2B5EF4-FFF2-40B4-BE49-F238E27FC236}">
                      <a16:creationId xmlns:a16="http://schemas.microsoft.com/office/drawing/2014/main" id="{D5AB2454-1E28-215E-2857-6773F9F44916}"/>
                    </a:ext>
                  </a:extLst>
                </p:cNvPr>
                <p:cNvSpPr/>
                <p:nvPr/>
              </p:nvSpPr>
              <p:spPr>
                <a:xfrm>
                  <a:off x="2800795" y="3219445"/>
                  <a:ext cx="102694" cy="171180"/>
                </a:xfrm>
                <a:custGeom>
                  <a:avLst/>
                  <a:gdLst/>
                  <a:ahLst/>
                  <a:cxnLst/>
                  <a:rect l="l" t="t" r="r" b="b"/>
                  <a:pathLst>
                    <a:path w="2984" h="4974" extrusionOk="0">
                      <a:moveTo>
                        <a:pt x="1492" y="0"/>
                      </a:moveTo>
                      <a:cubicBezTo>
                        <a:pt x="676" y="0"/>
                        <a:pt x="0" y="1114"/>
                        <a:pt x="0" y="2487"/>
                      </a:cubicBezTo>
                      <a:cubicBezTo>
                        <a:pt x="0" y="3840"/>
                        <a:pt x="676" y="4974"/>
                        <a:pt x="1492" y="4974"/>
                      </a:cubicBezTo>
                      <a:cubicBezTo>
                        <a:pt x="2308" y="4974"/>
                        <a:pt x="2984" y="3840"/>
                        <a:pt x="2984" y="2487"/>
                      </a:cubicBezTo>
                      <a:cubicBezTo>
                        <a:pt x="2984" y="1114"/>
                        <a:pt x="2308" y="0"/>
                        <a:pt x="1492"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74" name="Google Shape;2551;p31">
                  <a:extLst>
                    <a:ext uri="{FF2B5EF4-FFF2-40B4-BE49-F238E27FC236}">
                      <a16:creationId xmlns:a16="http://schemas.microsoft.com/office/drawing/2014/main" id="{F6961B16-93FF-B279-DFFF-5A94889E3C21}"/>
                    </a:ext>
                  </a:extLst>
                </p:cNvPr>
                <p:cNvSpPr/>
                <p:nvPr/>
              </p:nvSpPr>
              <p:spPr>
                <a:xfrm>
                  <a:off x="2099075" y="3219446"/>
                  <a:ext cx="102694" cy="171180"/>
                </a:xfrm>
                <a:custGeom>
                  <a:avLst/>
                  <a:gdLst/>
                  <a:ahLst/>
                  <a:cxnLst/>
                  <a:rect l="l" t="t" r="r" b="b"/>
                  <a:pathLst>
                    <a:path w="2984" h="4974" extrusionOk="0">
                      <a:moveTo>
                        <a:pt x="1492" y="0"/>
                      </a:moveTo>
                      <a:cubicBezTo>
                        <a:pt x="676" y="0"/>
                        <a:pt x="0" y="1114"/>
                        <a:pt x="0" y="2487"/>
                      </a:cubicBezTo>
                      <a:cubicBezTo>
                        <a:pt x="0" y="3840"/>
                        <a:pt x="676" y="4974"/>
                        <a:pt x="1492" y="4974"/>
                      </a:cubicBezTo>
                      <a:cubicBezTo>
                        <a:pt x="2308" y="4974"/>
                        <a:pt x="2984" y="3840"/>
                        <a:pt x="2984" y="2487"/>
                      </a:cubicBezTo>
                      <a:cubicBezTo>
                        <a:pt x="2984" y="1114"/>
                        <a:pt x="2308" y="0"/>
                        <a:pt x="1492"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75" name="Google Shape;2552;p31">
                  <a:extLst>
                    <a:ext uri="{FF2B5EF4-FFF2-40B4-BE49-F238E27FC236}">
                      <a16:creationId xmlns:a16="http://schemas.microsoft.com/office/drawing/2014/main" id="{3F74FD59-1A7E-1D58-30F8-7431D07EA98D}"/>
                    </a:ext>
                  </a:extLst>
                </p:cNvPr>
                <p:cNvSpPr/>
                <p:nvPr/>
              </p:nvSpPr>
              <p:spPr>
                <a:xfrm>
                  <a:off x="2099075" y="2538957"/>
                  <a:ext cx="804416" cy="766801"/>
                </a:xfrm>
                <a:custGeom>
                  <a:avLst/>
                  <a:gdLst/>
                  <a:ahLst/>
                  <a:cxnLst/>
                  <a:rect l="l" t="t" r="r" b="b"/>
                  <a:pathLst>
                    <a:path w="23374" h="22281" extrusionOk="0">
                      <a:moveTo>
                        <a:pt x="6644" y="1"/>
                      </a:moveTo>
                      <a:lnTo>
                        <a:pt x="2984" y="518"/>
                      </a:lnTo>
                      <a:cubicBezTo>
                        <a:pt x="2586" y="598"/>
                        <a:pt x="617" y="1174"/>
                        <a:pt x="497" y="4377"/>
                      </a:cubicBezTo>
                      <a:cubicBezTo>
                        <a:pt x="378" y="7938"/>
                        <a:pt x="0" y="22261"/>
                        <a:pt x="0" y="22261"/>
                      </a:cubicBezTo>
                      <a:lnTo>
                        <a:pt x="3064" y="22261"/>
                      </a:lnTo>
                      <a:lnTo>
                        <a:pt x="3501" y="10245"/>
                      </a:lnTo>
                      <a:lnTo>
                        <a:pt x="4376" y="22201"/>
                      </a:lnTo>
                      <a:lnTo>
                        <a:pt x="11677" y="22261"/>
                      </a:lnTo>
                      <a:lnTo>
                        <a:pt x="18998" y="22241"/>
                      </a:lnTo>
                      <a:lnTo>
                        <a:pt x="19873" y="10245"/>
                      </a:lnTo>
                      <a:lnTo>
                        <a:pt x="20311" y="22281"/>
                      </a:lnTo>
                      <a:lnTo>
                        <a:pt x="23374" y="22281"/>
                      </a:lnTo>
                      <a:lnTo>
                        <a:pt x="23374" y="22261"/>
                      </a:lnTo>
                      <a:cubicBezTo>
                        <a:pt x="23374" y="22261"/>
                        <a:pt x="23016" y="7938"/>
                        <a:pt x="22877" y="4377"/>
                      </a:cubicBezTo>
                      <a:cubicBezTo>
                        <a:pt x="22757" y="1174"/>
                        <a:pt x="20788" y="598"/>
                        <a:pt x="20390" y="518"/>
                      </a:cubicBezTo>
                      <a:lnTo>
                        <a:pt x="16730" y="1"/>
                      </a:lnTo>
                      <a:lnTo>
                        <a:pt x="11677" y="3661"/>
                      </a:lnTo>
                      <a:lnTo>
                        <a:pt x="66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76" name="Google Shape;2553;p31">
                  <a:extLst>
                    <a:ext uri="{FF2B5EF4-FFF2-40B4-BE49-F238E27FC236}">
                      <a16:creationId xmlns:a16="http://schemas.microsoft.com/office/drawing/2014/main" id="{92BCF64F-3EC7-D135-49EE-0916EB964A75}"/>
                    </a:ext>
                  </a:extLst>
                </p:cNvPr>
                <p:cNvSpPr/>
                <p:nvPr/>
              </p:nvSpPr>
              <p:spPr>
                <a:xfrm>
                  <a:off x="2326351" y="2009757"/>
                  <a:ext cx="347798" cy="480605"/>
                </a:xfrm>
                <a:custGeom>
                  <a:avLst/>
                  <a:gdLst/>
                  <a:ahLst/>
                  <a:cxnLst/>
                  <a:rect l="l" t="t" r="r" b="b"/>
                  <a:pathLst>
                    <a:path w="10106" h="13965" extrusionOk="0">
                      <a:moveTo>
                        <a:pt x="5053" y="0"/>
                      </a:moveTo>
                      <a:cubicBezTo>
                        <a:pt x="2268" y="0"/>
                        <a:pt x="0" y="3143"/>
                        <a:pt x="0" y="6962"/>
                      </a:cubicBezTo>
                      <a:cubicBezTo>
                        <a:pt x="0" y="7937"/>
                        <a:pt x="438" y="9250"/>
                        <a:pt x="677" y="10086"/>
                      </a:cubicBezTo>
                      <a:cubicBezTo>
                        <a:pt x="737" y="10086"/>
                        <a:pt x="2984" y="13467"/>
                        <a:pt x="4238" y="13865"/>
                      </a:cubicBezTo>
                      <a:cubicBezTo>
                        <a:pt x="4516" y="13925"/>
                        <a:pt x="4775" y="13965"/>
                        <a:pt x="5073" y="13965"/>
                      </a:cubicBezTo>
                      <a:cubicBezTo>
                        <a:pt x="5372" y="13965"/>
                        <a:pt x="5650" y="13925"/>
                        <a:pt x="5928" y="13865"/>
                      </a:cubicBezTo>
                      <a:cubicBezTo>
                        <a:pt x="7202" y="13487"/>
                        <a:pt x="9489" y="10026"/>
                        <a:pt x="9489" y="10026"/>
                      </a:cubicBezTo>
                      <a:cubicBezTo>
                        <a:pt x="9728" y="9190"/>
                        <a:pt x="10106" y="7937"/>
                        <a:pt x="10106" y="6962"/>
                      </a:cubicBezTo>
                      <a:cubicBezTo>
                        <a:pt x="10106" y="3123"/>
                        <a:pt x="7838" y="0"/>
                        <a:pt x="5053"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77" name="Google Shape;2554;p31">
                  <a:extLst>
                    <a:ext uri="{FF2B5EF4-FFF2-40B4-BE49-F238E27FC236}">
                      <a16:creationId xmlns:a16="http://schemas.microsoft.com/office/drawing/2014/main" id="{FFE71207-6902-DB99-EA46-7BF6B0D46E0F}"/>
                    </a:ext>
                  </a:extLst>
                </p:cNvPr>
                <p:cNvSpPr/>
                <p:nvPr/>
              </p:nvSpPr>
              <p:spPr>
                <a:xfrm>
                  <a:off x="2300333" y="2196355"/>
                  <a:ext cx="46598" cy="86863"/>
                </a:xfrm>
                <a:custGeom>
                  <a:avLst/>
                  <a:gdLst/>
                  <a:ahLst/>
                  <a:cxnLst/>
                  <a:rect l="l" t="t" r="r" b="b"/>
                  <a:pathLst>
                    <a:path w="1354" h="2524" extrusionOk="0">
                      <a:moveTo>
                        <a:pt x="506" y="0"/>
                      </a:moveTo>
                      <a:cubicBezTo>
                        <a:pt x="483" y="0"/>
                        <a:pt x="461" y="3"/>
                        <a:pt x="438" y="9"/>
                      </a:cubicBezTo>
                      <a:cubicBezTo>
                        <a:pt x="120" y="88"/>
                        <a:pt x="1" y="705"/>
                        <a:pt x="120" y="1401"/>
                      </a:cubicBezTo>
                      <a:cubicBezTo>
                        <a:pt x="231" y="2048"/>
                        <a:pt x="565" y="2524"/>
                        <a:pt x="851" y="2524"/>
                      </a:cubicBezTo>
                      <a:cubicBezTo>
                        <a:pt x="873" y="2524"/>
                        <a:pt x="895" y="2521"/>
                        <a:pt x="916" y="2515"/>
                      </a:cubicBezTo>
                      <a:cubicBezTo>
                        <a:pt x="1234" y="2436"/>
                        <a:pt x="1353" y="1819"/>
                        <a:pt x="1234" y="1123"/>
                      </a:cubicBezTo>
                      <a:cubicBezTo>
                        <a:pt x="1123" y="476"/>
                        <a:pt x="806" y="0"/>
                        <a:pt x="506"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78" name="Google Shape;2555;p31">
                  <a:extLst>
                    <a:ext uri="{FF2B5EF4-FFF2-40B4-BE49-F238E27FC236}">
                      <a16:creationId xmlns:a16="http://schemas.microsoft.com/office/drawing/2014/main" id="{9A7B302D-CB3A-C2DF-A739-7A7D89A6DED9}"/>
                    </a:ext>
                  </a:extLst>
                </p:cNvPr>
                <p:cNvSpPr/>
                <p:nvPr/>
              </p:nvSpPr>
              <p:spPr>
                <a:xfrm>
                  <a:off x="2654944" y="2196355"/>
                  <a:ext cx="47286" cy="86863"/>
                </a:xfrm>
                <a:custGeom>
                  <a:avLst/>
                  <a:gdLst/>
                  <a:ahLst/>
                  <a:cxnLst/>
                  <a:rect l="l" t="t" r="r" b="b"/>
                  <a:pathLst>
                    <a:path w="1374" h="2524" extrusionOk="0">
                      <a:moveTo>
                        <a:pt x="872" y="0"/>
                      </a:moveTo>
                      <a:cubicBezTo>
                        <a:pt x="588" y="0"/>
                        <a:pt x="270" y="476"/>
                        <a:pt x="140" y="1123"/>
                      </a:cubicBezTo>
                      <a:cubicBezTo>
                        <a:pt x="1" y="1819"/>
                        <a:pt x="140" y="2436"/>
                        <a:pt x="458" y="2515"/>
                      </a:cubicBezTo>
                      <a:cubicBezTo>
                        <a:pt x="480" y="2521"/>
                        <a:pt x="501" y="2524"/>
                        <a:pt x="523" y="2524"/>
                      </a:cubicBezTo>
                      <a:cubicBezTo>
                        <a:pt x="809" y="2524"/>
                        <a:pt x="1143" y="2048"/>
                        <a:pt x="1254" y="1401"/>
                      </a:cubicBezTo>
                      <a:cubicBezTo>
                        <a:pt x="1374" y="705"/>
                        <a:pt x="1254" y="88"/>
                        <a:pt x="936" y="9"/>
                      </a:cubicBezTo>
                      <a:cubicBezTo>
                        <a:pt x="915" y="3"/>
                        <a:pt x="893" y="0"/>
                        <a:pt x="872"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79" name="Google Shape;2556;p31">
                  <a:extLst>
                    <a:ext uri="{FF2B5EF4-FFF2-40B4-BE49-F238E27FC236}">
                      <a16:creationId xmlns:a16="http://schemas.microsoft.com/office/drawing/2014/main" id="{53236885-9E67-17E0-D8EF-7AAE71FC7EA9}"/>
                    </a:ext>
                  </a:extLst>
                </p:cNvPr>
                <p:cNvSpPr/>
                <p:nvPr/>
              </p:nvSpPr>
              <p:spPr>
                <a:xfrm>
                  <a:off x="2290078" y="1960440"/>
                  <a:ext cx="421756" cy="299892"/>
                </a:xfrm>
                <a:custGeom>
                  <a:avLst/>
                  <a:gdLst/>
                  <a:ahLst/>
                  <a:cxnLst/>
                  <a:rect l="l" t="t" r="r" b="b"/>
                  <a:pathLst>
                    <a:path w="12255" h="8714" extrusionOk="0">
                      <a:moveTo>
                        <a:pt x="6426" y="1"/>
                      </a:moveTo>
                      <a:cubicBezTo>
                        <a:pt x="6426" y="1"/>
                        <a:pt x="4178" y="498"/>
                        <a:pt x="3183" y="916"/>
                      </a:cubicBezTo>
                      <a:cubicBezTo>
                        <a:pt x="2904" y="1035"/>
                        <a:pt x="2606" y="1393"/>
                        <a:pt x="2328" y="1791"/>
                      </a:cubicBezTo>
                      <a:cubicBezTo>
                        <a:pt x="1452" y="2587"/>
                        <a:pt x="736" y="3959"/>
                        <a:pt x="617" y="6207"/>
                      </a:cubicBezTo>
                      <a:cubicBezTo>
                        <a:pt x="617" y="6207"/>
                        <a:pt x="0" y="6864"/>
                        <a:pt x="537" y="8714"/>
                      </a:cubicBezTo>
                      <a:cubicBezTo>
                        <a:pt x="537" y="8714"/>
                        <a:pt x="291" y="6929"/>
                        <a:pt x="826" y="6929"/>
                      </a:cubicBezTo>
                      <a:cubicBezTo>
                        <a:pt x="917" y="6929"/>
                        <a:pt x="1032" y="6981"/>
                        <a:pt x="1174" y="7102"/>
                      </a:cubicBezTo>
                      <a:cubicBezTo>
                        <a:pt x="1174" y="7102"/>
                        <a:pt x="1393" y="7759"/>
                        <a:pt x="1313" y="8535"/>
                      </a:cubicBezTo>
                      <a:cubicBezTo>
                        <a:pt x="1313" y="8535"/>
                        <a:pt x="1572" y="6804"/>
                        <a:pt x="1830" y="6267"/>
                      </a:cubicBezTo>
                      <a:cubicBezTo>
                        <a:pt x="2069" y="5809"/>
                        <a:pt x="3282" y="5014"/>
                        <a:pt x="4377" y="4735"/>
                      </a:cubicBezTo>
                      <a:lnTo>
                        <a:pt x="9171" y="5292"/>
                      </a:lnTo>
                      <a:cubicBezTo>
                        <a:pt x="9767" y="5610"/>
                        <a:pt x="10245" y="6008"/>
                        <a:pt x="10364" y="6267"/>
                      </a:cubicBezTo>
                      <a:cubicBezTo>
                        <a:pt x="10643" y="6804"/>
                        <a:pt x="10881" y="8535"/>
                        <a:pt x="10881" y="8535"/>
                      </a:cubicBezTo>
                      <a:cubicBezTo>
                        <a:pt x="10842" y="7719"/>
                        <a:pt x="11041" y="7102"/>
                        <a:pt x="11041" y="7102"/>
                      </a:cubicBezTo>
                      <a:cubicBezTo>
                        <a:pt x="11175" y="6985"/>
                        <a:pt x="11284" y="6935"/>
                        <a:pt x="11371" y="6935"/>
                      </a:cubicBezTo>
                      <a:cubicBezTo>
                        <a:pt x="11891" y="6935"/>
                        <a:pt x="11657" y="8714"/>
                        <a:pt x="11657" y="8714"/>
                      </a:cubicBezTo>
                      <a:cubicBezTo>
                        <a:pt x="12254" y="6864"/>
                        <a:pt x="11637" y="6227"/>
                        <a:pt x="11637" y="6227"/>
                      </a:cubicBezTo>
                      <a:cubicBezTo>
                        <a:pt x="11438" y="2746"/>
                        <a:pt x="9847" y="1413"/>
                        <a:pt x="8395" y="956"/>
                      </a:cubicBezTo>
                      <a:lnTo>
                        <a:pt x="6426"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grpSp>
          <p:sp>
            <p:nvSpPr>
              <p:cNvPr id="38" name="Google Shape;2575;p31">
                <a:extLst>
                  <a:ext uri="{FF2B5EF4-FFF2-40B4-BE49-F238E27FC236}">
                    <a16:creationId xmlns:a16="http://schemas.microsoft.com/office/drawing/2014/main" id="{444CD655-34CD-7DDF-F459-453A2F778725}"/>
                  </a:ext>
                </a:extLst>
              </p:cNvPr>
              <p:cNvSpPr/>
              <p:nvPr/>
            </p:nvSpPr>
            <p:spPr>
              <a:xfrm>
                <a:off x="5145291" y="3439220"/>
                <a:ext cx="147227" cy="247857"/>
              </a:xfrm>
              <a:custGeom>
                <a:avLst/>
                <a:gdLst/>
                <a:ahLst/>
                <a:cxnLst/>
                <a:rect l="l" t="t" r="r" b="b"/>
                <a:pathLst>
                  <a:path w="4278" h="7202" extrusionOk="0">
                    <a:moveTo>
                      <a:pt x="2149" y="0"/>
                    </a:moveTo>
                    <a:cubicBezTo>
                      <a:pt x="975" y="0"/>
                      <a:pt x="0" y="1611"/>
                      <a:pt x="0" y="3601"/>
                    </a:cubicBezTo>
                    <a:cubicBezTo>
                      <a:pt x="0" y="5590"/>
                      <a:pt x="955" y="7201"/>
                      <a:pt x="2149" y="7201"/>
                    </a:cubicBezTo>
                    <a:cubicBezTo>
                      <a:pt x="3322" y="7201"/>
                      <a:pt x="4277" y="5590"/>
                      <a:pt x="4277" y="3601"/>
                    </a:cubicBezTo>
                    <a:cubicBezTo>
                      <a:pt x="4277" y="1611"/>
                      <a:pt x="3322" y="0"/>
                      <a:pt x="2149"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41" name="Google Shape;2580;p31">
                <a:extLst>
                  <a:ext uri="{FF2B5EF4-FFF2-40B4-BE49-F238E27FC236}">
                    <a16:creationId xmlns:a16="http://schemas.microsoft.com/office/drawing/2014/main" id="{613FFF80-D27D-7F56-1E15-DEDCFDE869A3}"/>
                  </a:ext>
                </a:extLst>
              </p:cNvPr>
              <p:cNvSpPr/>
              <p:nvPr/>
            </p:nvSpPr>
            <p:spPr>
              <a:xfrm>
                <a:off x="5421195" y="1658965"/>
                <a:ext cx="609318" cy="395325"/>
              </a:xfrm>
              <a:custGeom>
                <a:avLst/>
                <a:gdLst/>
                <a:ahLst/>
                <a:cxnLst/>
                <a:rect l="l" t="t" r="r" b="b"/>
                <a:pathLst>
                  <a:path w="17705" h="11487" extrusionOk="0">
                    <a:moveTo>
                      <a:pt x="7138" y="1"/>
                    </a:moveTo>
                    <a:cubicBezTo>
                      <a:pt x="4911" y="1"/>
                      <a:pt x="1257" y="1414"/>
                      <a:pt x="895" y="7866"/>
                    </a:cubicBezTo>
                    <a:cubicBezTo>
                      <a:pt x="895" y="7866"/>
                      <a:pt x="0" y="8781"/>
                      <a:pt x="796" y="11486"/>
                    </a:cubicBezTo>
                    <a:cubicBezTo>
                      <a:pt x="796" y="11486"/>
                      <a:pt x="433" y="8905"/>
                      <a:pt x="1194" y="8905"/>
                    </a:cubicBezTo>
                    <a:cubicBezTo>
                      <a:pt x="1324" y="8905"/>
                      <a:pt x="1487" y="8981"/>
                      <a:pt x="1691" y="9159"/>
                    </a:cubicBezTo>
                    <a:cubicBezTo>
                      <a:pt x="1691" y="9159"/>
                      <a:pt x="1989" y="10074"/>
                      <a:pt x="1910" y="11227"/>
                    </a:cubicBezTo>
                    <a:cubicBezTo>
                      <a:pt x="1910" y="11227"/>
                      <a:pt x="2268" y="8741"/>
                      <a:pt x="2666" y="7945"/>
                    </a:cubicBezTo>
                    <a:cubicBezTo>
                      <a:pt x="3064" y="7130"/>
                      <a:pt x="5669" y="5578"/>
                      <a:pt x="7420" y="5578"/>
                    </a:cubicBezTo>
                    <a:lnTo>
                      <a:pt x="10304" y="5578"/>
                    </a:lnTo>
                    <a:cubicBezTo>
                      <a:pt x="12035" y="5578"/>
                      <a:pt x="14621" y="7130"/>
                      <a:pt x="15039" y="7945"/>
                    </a:cubicBezTo>
                    <a:cubicBezTo>
                      <a:pt x="15437" y="8741"/>
                      <a:pt x="15795" y="11227"/>
                      <a:pt x="15795" y="11227"/>
                    </a:cubicBezTo>
                    <a:cubicBezTo>
                      <a:pt x="15715" y="10074"/>
                      <a:pt x="16014" y="9159"/>
                      <a:pt x="16014" y="9159"/>
                    </a:cubicBezTo>
                    <a:cubicBezTo>
                      <a:pt x="16215" y="8986"/>
                      <a:pt x="16378" y="8912"/>
                      <a:pt x="16507" y="8912"/>
                    </a:cubicBezTo>
                    <a:cubicBezTo>
                      <a:pt x="17272" y="8912"/>
                      <a:pt x="16909" y="11486"/>
                      <a:pt x="16909" y="11486"/>
                    </a:cubicBezTo>
                    <a:cubicBezTo>
                      <a:pt x="17705" y="8801"/>
                      <a:pt x="16809" y="7866"/>
                      <a:pt x="16809" y="7866"/>
                    </a:cubicBezTo>
                    <a:cubicBezTo>
                      <a:pt x="16458" y="1441"/>
                      <a:pt x="12770" y="23"/>
                      <a:pt x="10488" y="23"/>
                    </a:cubicBezTo>
                    <a:cubicBezTo>
                      <a:pt x="9668" y="23"/>
                      <a:pt x="9029" y="206"/>
                      <a:pt x="8793" y="406"/>
                    </a:cubicBezTo>
                    <a:cubicBezTo>
                      <a:pt x="8608" y="200"/>
                      <a:pt x="7974" y="1"/>
                      <a:pt x="7138"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42" name="Google Shape;2582;p31">
                <a:extLst>
                  <a:ext uri="{FF2B5EF4-FFF2-40B4-BE49-F238E27FC236}">
                    <a16:creationId xmlns:a16="http://schemas.microsoft.com/office/drawing/2014/main" id="{693DD1A1-86FD-2234-AA10-53AC133E8F2D}"/>
                  </a:ext>
                </a:extLst>
              </p:cNvPr>
              <p:cNvSpPr/>
              <p:nvPr/>
            </p:nvSpPr>
            <p:spPr>
              <a:xfrm>
                <a:off x="3265637" y="2259611"/>
                <a:ext cx="284130" cy="253363"/>
              </a:xfrm>
              <a:custGeom>
                <a:avLst/>
                <a:gdLst/>
                <a:ahLst/>
                <a:cxnLst/>
                <a:rect l="l" t="t" r="r" b="b"/>
                <a:pathLst>
                  <a:path w="8256" h="7362" extrusionOk="0">
                    <a:moveTo>
                      <a:pt x="0" y="1"/>
                    </a:moveTo>
                    <a:lnTo>
                      <a:pt x="0" y="6128"/>
                    </a:lnTo>
                    <a:cubicBezTo>
                      <a:pt x="0" y="6824"/>
                      <a:pt x="1830" y="7361"/>
                      <a:pt x="4118" y="7361"/>
                    </a:cubicBezTo>
                    <a:cubicBezTo>
                      <a:pt x="6406" y="7361"/>
                      <a:pt x="8256" y="6804"/>
                      <a:pt x="8256" y="6128"/>
                    </a:cubicBezTo>
                    <a:lnTo>
                      <a:pt x="8256" y="1"/>
                    </a:ln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43" name="Google Shape;2583;p31">
                <a:extLst>
                  <a:ext uri="{FF2B5EF4-FFF2-40B4-BE49-F238E27FC236}">
                    <a16:creationId xmlns:a16="http://schemas.microsoft.com/office/drawing/2014/main" id="{BA01F68E-E751-A228-7978-3E5231174ABA}"/>
                  </a:ext>
                </a:extLst>
              </p:cNvPr>
              <p:cNvSpPr/>
              <p:nvPr/>
            </p:nvSpPr>
            <p:spPr>
              <a:xfrm>
                <a:off x="3221138" y="2378755"/>
                <a:ext cx="378599" cy="501840"/>
              </a:xfrm>
              <a:custGeom>
                <a:avLst/>
                <a:gdLst/>
                <a:ahLst/>
                <a:cxnLst/>
                <a:rect l="l" t="t" r="r" b="b"/>
                <a:pathLst>
                  <a:path w="11001" h="14582" extrusionOk="0">
                    <a:moveTo>
                      <a:pt x="0" y="0"/>
                    </a:moveTo>
                    <a:lnTo>
                      <a:pt x="0" y="14582"/>
                    </a:lnTo>
                    <a:lnTo>
                      <a:pt x="11001" y="14582"/>
                    </a:lnTo>
                    <a:lnTo>
                      <a:pt x="11001" y="0"/>
                    </a:lnTo>
                    <a:lnTo>
                      <a:pt x="5510" y="2149"/>
                    </a:lnTo>
                    <a:lnTo>
                      <a:pt x="0" y="0"/>
                    </a:lnTo>
                    <a:close/>
                  </a:path>
                </a:pathLst>
              </a:custGeom>
              <a:solidFill>
                <a:srgbClr val="EBE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44" name="Google Shape;2584;p31">
                <a:extLst>
                  <a:ext uri="{FF2B5EF4-FFF2-40B4-BE49-F238E27FC236}">
                    <a16:creationId xmlns:a16="http://schemas.microsoft.com/office/drawing/2014/main" id="{94FAD344-76E2-4C1F-6222-499028FA4C73}"/>
                  </a:ext>
                </a:extLst>
              </p:cNvPr>
              <p:cNvSpPr/>
              <p:nvPr/>
            </p:nvSpPr>
            <p:spPr>
              <a:xfrm>
                <a:off x="3159501" y="2378755"/>
                <a:ext cx="251298" cy="191038"/>
              </a:xfrm>
              <a:custGeom>
                <a:avLst/>
                <a:gdLst/>
                <a:ahLst/>
                <a:cxnLst/>
                <a:rect l="l" t="t" r="r" b="b"/>
                <a:pathLst>
                  <a:path w="7302" h="5551" extrusionOk="0">
                    <a:moveTo>
                      <a:pt x="1791" y="0"/>
                    </a:moveTo>
                    <a:lnTo>
                      <a:pt x="1" y="1253"/>
                    </a:lnTo>
                    <a:lnTo>
                      <a:pt x="2308" y="5550"/>
                    </a:lnTo>
                    <a:lnTo>
                      <a:pt x="7301" y="2149"/>
                    </a:lnTo>
                    <a:lnTo>
                      <a:pt x="1791"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45" name="Google Shape;2585;p31">
                <a:extLst>
                  <a:ext uri="{FF2B5EF4-FFF2-40B4-BE49-F238E27FC236}">
                    <a16:creationId xmlns:a16="http://schemas.microsoft.com/office/drawing/2014/main" id="{B1786E41-3CF6-F992-C37D-0E28AA4D3585}"/>
                  </a:ext>
                </a:extLst>
              </p:cNvPr>
              <p:cNvSpPr/>
              <p:nvPr/>
            </p:nvSpPr>
            <p:spPr>
              <a:xfrm>
                <a:off x="3410764" y="2378755"/>
                <a:ext cx="251952" cy="183501"/>
              </a:xfrm>
              <a:custGeom>
                <a:avLst/>
                <a:gdLst/>
                <a:ahLst/>
                <a:cxnLst/>
                <a:rect l="l" t="t" r="r" b="b"/>
                <a:pathLst>
                  <a:path w="7321" h="5332" extrusionOk="0">
                    <a:moveTo>
                      <a:pt x="5491" y="0"/>
                    </a:moveTo>
                    <a:lnTo>
                      <a:pt x="0" y="2149"/>
                    </a:lnTo>
                    <a:lnTo>
                      <a:pt x="4994" y="5331"/>
                    </a:lnTo>
                    <a:lnTo>
                      <a:pt x="7321" y="1253"/>
                    </a:lnTo>
                    <a:lnTo>
                      <a:pt x="5491"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46" name="Google Shape;2586;p31">
                <a:extLst>
                  <a:ext uri="{FF2B5EF4-FFF2-40B4-BE49-F238E27FC236}">
                    <a16:creationId xmlns:a16="http://schemas.microsoft.com/office/drawing/2014/main" id="{BFEBD508-B786-26F4-2465-DC02F506DCB5}"/>
                  </a:ext>
                </a:extLst>
              </p:cNvPr>
              <p:cNvSpPr/>
              <p:nvPr/>
            </p:nvSpPr>
            <p:spPr>
              <a:xfrm>
                <a:off x="3844805" y="3439220"/>
                <a:ext cx="147227" cy="247857"/>
              </a:xfrm>
              <a:custGeom>
                <a:avLst/>
                <a:gdLst/>
                <a:ahLst/>
                <a:cxnLst/>
                <a:rect l="l" t="t" r="r" b="b"/>
                <a:pathLst>
                  <a:path w="4278" h="7202" extrusionOk="0">
                    <a:moveTo>
                      <a:pt x="2129" y="0"/>
                    </a:moveTo>
                    <a:cubicBezTo>
                      <a:pt x="975" y="0"/>
                      <a:pt x="0" y="1611"/>
                      <a:pt x="0" y="3601"/>
                    </a:cubicBezTo>
                    <a:cubicBezTo>
                      <a:pt x="0" y="5590"/>
                      <a:pt x="935" y="7201"/>
                      <a:pt x="2129" y="7201"/>
                    </a:cubicBezTo>
                    <a:cubicBezTo>
                      <a:pt x="3303" y="7201"/>
                      <a:pt x="4277" y="5590"/>
                      <a:pt x="4277" y="3601"/>
                    </a:cubicBezTo>
                    <a:cubicBezTo>
                      <a:pt x="4277" y="1611"/>
                      <a:pt x="3303" y="0"/>
                      <a:pt x="2129"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47" name="Google Shape;2587;p31">
                <a:extLst>
                  <a:ext uri="{FF2B5EF4-FFF2-40B4-BE49-F238E27FC236}">
                    <a16:creationId xmlns:a16="http://schemas.microsoft.com/office/drawing/2014/main" id="{AF9855D0-DC76-0891-1455-9EF602B41661}"/>
                  </a:ext>
                </a:extLst>
              </p:cNvPr>
              <p:cNvSpPr/>
              <p:nvPr/>
            </p:nvSpPr>
            <p:spPr>
              <a:xfrm>
                <a:off x="2829531" y="3439220"/>
                <a:ext cx="147227" cy="247857"/>
              </a:xfrm>
              <a:custGeom>
                <a:avLst/>
                <a:gdLst/>
                <a:ahLst/>
                <a:cxnLst/>
                <a:rect l="l" t="t" r="r" b="b"/>
                <a:pathLst>
                  <a:path w="4278" h="7202" extrusionOk="0">
                    <a:moveTo>
                      <a:pt x="2149" y="0"/>
                    </a:moveTo>
                    <a:cubicBezTo>
                      <a:pt x="975" y="0"/>
                      <a:pt x="1" y="1611"/>
                      <a:pt x="1" y="3601"/>
                    </a:cubicBezTo>
                    <a:cubicBezTo>
                      <a:pt x="1" y="5590"/>
                      <a:pt x="955" y="7201"/>
                      <a:pt x="2149" y="7201"/>
                    </a:cubicBezTo>
                    <a:cubicBezTo>
                      <a:pt x="3323" y="7201"/>
                      <a:pt x="4278" y="5590"/>
                      <a:pt x="4278" y="3601"/>
                    </a:cubicBezTo>
                    <a:cubicBezTo>
                      <a:pt x="4278" y="1611"/>
                      <a:pt x="3343" y="0"/>
                      <a:pt x="2149"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48" name="Google Shape;2588;p31">
                <a:extLst>
                  <a:ext uri="{FF2B5EF4-FFF2-40B4-BE49-F238E27FC236}">
                    <a16:creationId xmlns:a16="http://schemas.microsoft.com/office/drawing/2014/main" id="{B9310A26-973D-28F3-46BE-C40CCB5B9D0C}"/>
                  </a:ext>
                </a:extLst>
              </p:cNvPr>
              <p:cNvSpPr/>
              <p:nvPr/>
            </p:nvSpPr>
            <p:spPr>
              <a:xfrm>
                <a:off x="2829531" y="2421877"/>
                <a:ext cx="1162504" cy="1109092"/>
              </a:xfrm>
              <a:custGeom>
                <a:avLst/>
                <a:gdLst/>
                <a:ahLst/>
                <a:cxnLst/>
                <a:rect l="l" t="t" r="r" b="b"/>
                <a:pathLst>
                  <a:path w="33779" h="32227" extrusionOk="0">
                    <a:moveTo>
                      <a:pt x="9589" y="0"/>
                    </a:moveTo>
                    <a:lnTo>
                      <a:pt x="4317" y="756"/>
                    </a:lnTo>
                    <a:lnTo>
                      <a:pt x="4317" y="796"/>
                    </a:lnTo>
                    <a:cubicBezTo>
                      <a:pt x="3740" y="915"/>
                      <a:pt x="876" y="1731"/>
                      <a:pt x="697" y="6366"/>
                    </a:cubicBezTo>
                    <a:cubicBezTo>
                      <a:pt x="498" y="11498"/>
                      <a:pt x="1" y="32187"/>
                      <a:pt x="1" y="32187"/>
                    </a:cubicBezTo>
                    <a:lnTo>
                      <a:pt x="4417" y="32187"/>
                    </a:lnTo>
                    <a:lnTo>
                      <a:pt x="5053" y="14840"/>
                    </a:lnTo>
                    <a:lnTo>
                      <a:pt x="6326" y="32147"/>
                    </a:lnTo>
                    <a:lnTo>
                      <a:pt x="16929" y="32227"/>
                    </a:lnTo>
                    <a:lnTo>
                      <a:pt x="27492" y="32167"/>
                    </a:lnTo>
                    <a:lnTo>
                      <a:pt x="28765" y="14840"/>
                    </a:lnTo>
                    <a:lnTo>
                      <a:pt x="29402" y="32227"/>
                    </a:lnTo>
                    <a:lnTo>
                      <a:pt x="33778" y="32227"/>
                    </a:lnTo>
                    <a:lnTo>
                      <a:pt x="33778" y="32187"/>
                    </a:lnTo>
                    <a:cubicBezTo>
                      <a:pt x="33778" y="32187"/>
                      <a:pt x="33261" y="11498"/>
                      <a:pt x="33082" y="6366"/>
                    </a:cubicBezTo>
                    <a:cubicBezTo>
                      <a:pt x="32903" y="1731"/>
                      <a:pt x="30039" y="915"/>
                      <a:pt x="29482" y="796"/>
                    </a:cubicBezTo>
                    <a:lnTo>
                      <a:pt x="29482" y="756"/>
                    </a:lnTo>
                    <a:lnTo>
                      <a:pt x="24210" y="0"/>
                    </a:lnTo>
                    <a:lnTo>
                      <a:pt x="16889" y="5272"/>
                    </a:lnTo>
                    <a:lnTo>
                      <a:pt x="95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49" name="Google Shape;2589;p31">
                <a:extLst>
                  <a:ext uri="{FF2B5EF4-FFF2-40B4-BE49-F238E27FC236}">
                    <a16:creationId xmlns:a16="http://schemas.microsoft.com/office/drawing/2014/main" id="{8F065E97-125C-0D29-AB2F-5743C8FA0838}"/>
                  </a:ext>
                </a:extLst>
              </p:cNvPr>
              <p:cNvSpPr/>
              <p:nvPr/>
            </p:nvSpPr>
            <p:spPr>
              <a:xfrm>
                <a:off x="3159501" y="1691383"/>
                <a:ext cx="501186" cy="694254"/>
              </a:xfrm>
              <a:custGeom>
                <a:avLst/>
                <a:gdLst/>
                <a:ahLst/>
                <a:cxnLst/>
                <a:rect l="l" t="t" r="r" b="b"/>
                <a:pathLst>
                  <a:path w="14563" h="20173" extrusionOk="0">
                    <a:moveTo>
                      <a:pt x="7282" y="1"/>
                    </a:moveTo>
                    <a:cubicBezTo>
                      <a:pt x="3263" y="1"/>
                      <a:pt x="1" y="4517"/>
                      <a:pt x="1" y="10067"/>
                    </a:cubicBezTo>
                    <a:cubicBezTo>
                      <a:pt x="1" y="11479"/>
                      <a:pt x="598" y="13369"/>
                      <a:pt x="976" y="14582"/>
                    </a:cubicBezTo>
                    <a:cubicBezTo>
                      <a:pt x="976" y="14582"/>
                      <a:pt x="976" y="14582"/>
                      <a:pt x="976" y="14582"/>
                    </a:cubicBezTo>
                    <a:cubicBezTo>
                      <a:pt x="1022" y="14582"/>
                      <a:pt x="4245" y="19458"/>
                      <a:pt x="6068" y="20033"/>
                    </a:cubicBezTo>
                    <a:cubicBezTo>
                      <a:pt x="6466" y="20132"/>
                      <a:pt x="6864" y="20172"/>
                      <a:pt x="7282" y="20172"/>
                    </a:cubicBezTo>
                    <a:cubicBezTo>
                      <a:pt x="7699" y="20172"/>
                      <a:pt x="8097" y="20132"/>
                      <a:pt x="8495" y="20033"/>
                    </a:cubicBezTo>
                    <a:cubicBezTo>
                      <a:pt x="10302" y="19477"/>
                      <a:pt x="13634" y="14503"/>
                      <a:pt x="13647" y="14503"/>
                    </a:cubicBezTo>
                    <a:cubicBezTo>
                      <a:pt x="13647" y="14503"/>
                      <a:pt x="13647" y="14503"/>
                      <a:pt x="13647" y="14503"/>
                    </a:cubicBezTo>
                    <a:cubicBezTo>
                      <a:pt x="14025" y="13289"/>
                      <a:pt x="14562" y="11499"/>
                      <a:pt x="14562" y="10067"/>
                    </a:cubicBezTo>
                    <a:cubicBezTo>
                      <a:pt x="14562" y="4517"/>
                      <a:pt x="11300" y="1"/>
                      <a:pt x="7282"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50" name="Google Shape;2590;p31">
                <a:extLst>
                  <a:ext uri="{FF2B5EF4-FFF2-40B4-BE49-F238E27FC236}">
                    <a16:creationId xmlns:a16="http://schemas.microsoft.com/office/drawing/2014/main" id="{AFDEF21C-0360-60C3-FEAB-DC56E3748574}"/>
                  </a:ext>
                </a:extLst>
              </p:cNvPr>
              <p:cNvSpPr/>
              <p:nvPr/>
            </p:nvSpPr>
            <p:spPr>
              <a:xfrm>
                <a:off x="3119821" y="1960820"/>
                <a:ext cx="68486" cy="124582"/>
              </a:xfrm>
              <a:custGeom>
                <a:avLst/>
                <a:gdLst/>
                <a:ahLst/>
                <a:cxnLst/>
                <a:rect l="l" t="t" r="r" b="b"/>
                <a:pathLst>
                  <a:path w="1990" h="3620" extrusionOk="0">
                    <a:moveTo>
                      <a:pt x="739" y="0"/>
                    </a:moveTo>
                    <a:cubicBezTo>
                      <a:pt x="711" y="0"/>
                      <a:pt x="684" y="3"/>
                      <a:pt x="657" y="10"/>
                    </a:cubicBezTo>
                    <a:cubicBezTo>
                      <a:pt x="199" y="109"/>
                      <a:pt x="0" y="1004"/>
                      <a:pt x="199" y="1999"/>
                    </a:cubicBezTo>
                    <a:cubicBezTo>
                      <a:pt x="386" y="2932"/>
                      <a:pt x="835" y="3619"/>
                      <a:pt x="1267" y="3619"/>
                    </a:cubicBezTo>
                    <a:cubicBezTo>
                      <a:pt x="1296" y="3619"/>
                      <a:pt x="1324" y="3616"/>
                      <a:pt x="1353" y="3610"/>
                    </a:cubicBezTo>
                    <a:cubicBezTo>
                      <a:pt x="1790" y="3511"/>
                      <a:pt x="1989" y="2616"/>
                      <a:pt x="1790" y="1621"/>
                    </a:cubicBezTo>
                    <a:cubicBezTo>
                      <a:pt x="1604" y="688"/>
                      <a:pt x="1155" y="0"/>
                      <a:pt x="739"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51" name="Google Shape;2591;p31">
                <a:extLst>
                  <a:ext uri="{FF2B5EF4-FFF2-40B4-BE49-F238E27FC236}">
                    <a16:creationId xmlns:a16="http://schemas.microsoft.com/office/drawing/2014/main" id="{27918764-6883-706C-4316-5349542D5D85}"/>
                  </a:ext>
                </a:extLst>
              </p:cNvPr>
              <p:cNvSpPr/>
              <p:nvPr/>
            </p:nvSpPr>
            <p:spPr>
              <a:xfrm>
                <a:off x="3632568" y="1960820"/>
                <a:ext cx="68486" cy="124582"/>
              </a:xfrm>
              <a:custGeom>
                <a:avLst/>
                <a:gdLst/>
                <a:ahLst/>
                <a:cxnLst/>
                <a:rect l="l" t="t" r="r" b="b"/>
                <a:pathLst>
                  <a:path w="1990" h="3620" extrusionOk="0">
                    <a:moveTo>
                      <a:pt x="1251" y="0"/>
                    </a:moveTo>
                    <a:cubicBezTo>
                      <a:pt x="835" y="0"/>
                      <a:pt x="386" y="688"/>
                      <a:pt x="200" y="1621"/>
                    </a:cubicBezTo>
                    <a:cubicBezTo>
                      <a:pt x="1" y="2616"/>
                      <a:pt x="200" y="3511"/>
                      <a:pt x="637" y="3610"/>
                    </a:cubicBezTo>
                    <a:cubicBezTo>
                      <a:pt x="666" y="3616"/>
                      <a:pt x="694" y="3619"/>
                      <a:pt x="723" y="3619"/>
                    </a:cubicBezTo>
                    <a:cubicBezTo>
                      <a:pt x="1156" y="3619"/>
                      <a:pt x="1605" y="2932"/>
                      <a:pt x="1791" y="1999"/>
                    </a:cubicBezTo>
                    <a:cubicBezTo>
                      <a:pt x="1990" y="1004"/>
                      <a:pt x="1791" y="109"/>
                      <a:pt x="1334" y="10"/>
                    </a:cubicBezTo>
                    <a:cubicBezTo>
                      <a:pt x="1306" y="3"/>
                      <a:pt x="1279" y="0"/>
                      <a:pt x="1251"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52" name="Google Shape;2592;p31">
                <a:extLst>
                  <a:ext uri="{FF2B5EF4-FFF2-40B4-BE49-F238E27FC236}">
                    <a16:creationId xmlns:a16="http://schemas.microsoft.com/office/drawing/2014/main" id="{11C17712-2A7F-3FAB-0BF8-726DDBC81762}"/>
                  </a:ext>
                </a:extLst>
              </p:cNvPr>
              <p:cNvSpPr/>
              <p:nvPr/>
            </p:nvSpPr>
            <p:spPr>
              <a:xfrm>
                <a:off x="3106124" y="1658965"/>
                <a:ext cx="608629" cy="395325"/>
              </a:xfrm>
              <a:custGeom>
                <a:avLst/>
                <a:gdLst/>
                <a:ahLst/>
                <a:cxnLst/>
                <a:rect l="l" t="t" r="r" b="b"/>
                <a:pathLst>
                  <a:path w="17685" h="11487" extrusionOk="0">
                    <a:moveTo>
                      <a:pt x="7110" y="1"/>
                    </a:moveTo>
                    <a:cubicBezTo>
                      <a:pt x="4883" y="1"/>
                      <a:pt x="1243" y="1414"/>
                      <a:pt x="895" y="7866"/>
                    </a:cubicBezTo>
                    <a:cubicBezTo>
                      <a:pt x="895" y="7866"/>
                      <a:pt x="0" y="8781"/>
                      <a:pt x="796" y="11486"/>
                    </a:cubicBezTo>
                    <a:cubicBezTo>
                      <a:pt x="796" y="11486"/>
                      <a:pt x="433" y="8905"/>
                      <a:pt x="1194" y="8905"/>
                    </a:cubicBezTo>
                    <a:cubicBezTo>
                      <a:pt x="1324" y="8905"/>
                      <a:pt x="1487" y="8981"/>
                      <a:pt x="1691" y="9159"/>
                    </a:cubicBezTo>
                    <a:cubicBezTo>
                      <a:pt x="1691" y="9159"/>
                      <a:pt x="1990" y="10074"/>
                      <a:pt x="1910" y="11227"/>
                    </a:cubicBezTo>
                    <a:cubicBezTo>
                      <a:pt x="1910" y="11227"/>
                      <a:pt x="2268" y="8741"/>
                      <a:pt x="2666" y="7945"/>
                    </a:cubicBezTo>
                    <a:cubicBezTo>
                      <a:pt x="3064" y="7130"/>
                      <a:pt x="5670" y="5578"/>
                      <a:pt x="7420" y="5578"/>
                    </a:cubicBezTo>
                    <a:lnTo>
                      <a:pt x="10305" y="5578"/>
                    </a:lnTo>
                    <a:cubicBezTo>
                      <a:pt x="12035" y="5578"/>
                      <a:pt x="14621" y="7130"/>
                      <a:pt x="15059" y="7945"/>
                    </a:cubicBezTo>
                    <a:cubicBezTo>
                      <a:pt x="15457" y="8741"/>
                      <a:pt x="15795" y="11227"/>
                      <a:pt x="15795" y="11227"/>
                    </a:cubicBezTo>
                    <a:cubicBezTo>
                      <a:pt x="15715" y="10074"/>
                      <a:pt x="16014" y="9159"/>
                      <a:pt x="16014" y="9159"/>
                    </a:cubicBezTo>
                    <a:cubicBezTo>
                      <a:pt x="16216" y="8986"/>
                      <a:pt x="16378" y="8912"/>
                      <a:pt x="16507" y="8912"/>
                    </a:cubicBezTo>
                    <a:cubicBezTo>
                      <a:pt x="17273" y="8912"/>
                      <a:pt x="16909" y="11486"/>
                      <a:pt x="16909" y="11486"/>
                    </a:cubicBezTo>
                    <a:cubicBezTo>
                      <a:pt x="17685" y="8801"/>
                      <a:pt x="16790" y="7866"/>
                      <a:pt x="16790" y="7866"/>
                    </a:cubicBezTo>
                    <a:cubicBezTo>
                      <a:pt x="16438" y="1441"/>
                      <a:pt x="12750" y="23"/>
                      <a:pt x="10468" y="23"/>
                    </a:cubicBezTo>
                    <a:cubicBezTo>
                      <a:pt x="9648" y="23"/>
                      <a:pt x="9010" y="206"/>
                      <a:pt x="8773" y="406"/>
                    </a:cubicBezTo>
                    <a:cubicBezTo>
                      <a:pt x="8583" y="200"/>
                      <a:pt x="7946" y="1"/>
                      <a:pt x="7110" y="1"/>
                    </a:cubicBezTo>
                    <a:close/>
                  </a:path>
                </a:pathLst>
              </a:cu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50000"/>
                    </a:schemeClr>
                  </a:solidFill>
                </a:endParaRPr>
              </a:p>
            </p:txBody>
          </p:sp>
          <p:sp>
            <p:nvSpPr>
              <p:cNvPr id="53" name="Google Shape;2593;p31">
                <a:extLst>
                  <a:ext uri="{FF2B5EF4-FFF2-40B4-BE49-F238E27FC236}">
                    <a16:creationId xmlns:a16="http://schemas.microsoft.com/office/drawing/2014/main" id="{0DED8E12-D33C-FBCD-B689-364B7656ACB0}"/>
                  </a:ext>
                </a:extLst>
              </p:cNvPr>
              <p:cNvSpPr/>
              <p:nvPr/>
            </p:nvSpPr>
            <p:spPr>
              <a:xfrm>
                <a:off x="3207441" y="1756428"/>
                <a:ext cx="439548" cy="235536"/>
              </a:xfrm>
              <a:custGeom>
                <a:avLst/>
                <a:gdLst/>
                <a:ahLst/>
                <a:cxnLst/>
                <a:rect l="l" t="t" r="r" b="b"/>
                <a:pathLst>
                  <a:path w="12772" h="6844" extrusionOk="0">
                    <a:moveTo>
                      <a:pt x="4837" y="1"/>
                    </a:moveTo>
                    <a:cubicBezTo>
                      <a:pt x="4836" y="1"/>
                      <a:pt x="4835" y="1"/>
                      <a:pt x="4834" y="1"/>
                    </a:cubicBezTo>
                    <a:cubicBezTo>
                      <a:pt x="4775" y="21"/>
                      <a:pt x="3243" y="916"/>
                      <a:pt x="1950" y="1692"/>
                    </a:cubicBezTo>
                    <a:lnTo>
                      <a:pt x="1691" y="1692"/>
                    </a:lnTo>
                    <a:cubicBezTo>
                      <a:pt x="1691" y="1692"/>
                      <a:pt x="1731" y="1711"/>
                      <a:pt x="1791" y="1791"/>
                    </a:cubicBezTo>
                    <a:cubicBezTo>
                      <a:pt x="816" y="2368"/>
                      <a:pt x="0" y="2865"/>
                      <a:pt x="0" y="2865"/>
                    </a:cubicBezTo>
                    <a:cubicBezTo>
                      <a:pt x="0" y="2865"/>
                      <a:pt x="3004" y="4377"/>
                      <a:pt x="6605" y="4934"/>
                    </a:cubicBezTo>
                    <a:cubicBezTo>
                      <a:pt x="6824" y="4974"/>
                      <a:pt x="7062" y="5034"/>
                      <a:pt x="7261" y="5034"/>
                    </a:cubicBezTo>
                    <a:cubicBezTo>
                      <a:pt x="7719" y="5073"/>
                      <a:pt x="8176" y="5133"/>
                      <a:pt x="8654" y="5133"/>
                    </a:cubicBezTo>
                    <a:cubicBezTo>
                      <a:pt x="10146" y="5332"/>
                      <a:pt x="11081" y="5690"/>
                      <a:pt x="11081" y="5690"/>
                    </a:cubicBezTo>
                    <a:cubicBezTo>
                      <a:pt x="10842" y="5471"/>
                      <a:pt x="10146" y="5272"/>
                      <a:pt x="9489" y="5133"/>
                    </a:cubicBezTo>
                    <a:cubicBezTo>
                      <a:pt x="9967" y="5133"/>
                      <a:pt x="10444" y="5073"/>
                      <a:pt x="10902" y="4994"/>
                    </a:cubicBezTo>
                    <a:cubicBezTo>
                      <a:pt x="11399" y="5491"/>
                      <a:pt x="11737" y="6088"/>
                      <a:pt x="11697" y="6844"/>
                    </a:cubicBezTo>
                    <a:cubicBezTo>
                      <a:pt x="11697" y="6844"/>
                      <a:pt x="11876" y="5849"/>
                      <a:pt x="11280" y="4934"/>
                    </a:cubicBezTo>
                    <a:cubicBezTo>
                      <a:pt x="11797" y="4934"/>
                      <a:pt x="12294" y="4815"/>
                      <a:pt x="12771" y="4636"/>
                    </a:cubicBezTo>
                    <a:lnTo>
                      <a:pt x="12394" y="3979"/>
                    </a:lnTo>
                    <a:cubicBezTo>
                      <a:pt x="12433" y="3959"/>
                      <a:pt x="12453" y="3959"/>
                      <a:pt x="12473" y="3939"/>
                    </a:cubicBezTo>
                    <a:lnTo>
                      <a:pt x="11399" y="2288"/>
                    </a:lnTo>
                    <a:cubicBezTo>
                      <a:pt x="11399" y="2288"/>
                      <a:pt x="5048" y="1"/>
                      <a:pt x="4837" y="1"/>
                    </a:cubicBezTo>
                    <a:close/>
                  </a:path>
                </a:pathLst>
              </a:cu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50000"/>
                    </a:schemeClr>
                  </a:solidFill>
                </a:endParaRPr>
              </a:p>
            </p:txBody>
          </p:sp>
          <p:sp>
            <p:nvSpPr>
              <p:cNvPr id="54" name="Google Shape;2594;p31">
                <a:extLst>
                  <a:ext uri="{FF2B5EF4-FFF2-40B4-BE49-F238E27FC236}">
                    <a16:creationId xmlns:a16="http://schemas.microsoft.com/office/drawing/2014/main" id="{8273133F-CF60-09D1-B24A-445F8960A946}"/>
                  </a:ext>
                </a:extLst>
              </p:cNvPr>
              <p:cNvSpPr/>
              <p:nvPr/>
            </p:nvSpPr>
            <p:spPr>
              <a:xfrm>
                <a:off x="3321079" y="2452679"/>
                <a:ext cx="178717" cy="150634"/>
              </a:xfrm>
              <a:custGeom>
                <a:avLst/>
                <a:gdLst/>
                <a:ahLst/>
                <a:cxnLst/>
                <a:rect l="l" t="t" r="r" b="b"/>
                <a:pathLst>
                  <a:path w="5193" h="4377" extrusionOk="0">
                    <a:moveTo>
                      <a:pt x="2606" y="1"/>
                    </a:moveTo>
                    <a:lnTo>
                      <a:pt x="1" y="1751"/>
                    </a:lnTo>
                    <a:lnTo>
                      <a:pt x="438" y="2825"/>
                    </a:lnTo>
                    <a:lnTo>
                      <a:pt x="2606" y="4377"/>
                    </a:lnTo>
                    <a:lnTo>
                      <a:pt x="4755" y="2825"/>
                    </a:lnTo>
                    <a:lnTo>
                      <a:pt x="5193" y="1751"/>
                    </a:lnTo>
                    <a:lnTo>
                      <a:pt x="2606" y="1"/>
                    </a:lnTo>
                    <a:close/>
                  </a:path>
                </a:pathLst>
              </a:custGeom>
              <a:solidFill>
                <a:srgbClr val="EBE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55" name="Google Shape;2595;p31">
                <a:extLst>
                  <a:ext uri="{FF2B5EF4-FFF2-40B4-BE49-F238E27FC236}">
                    <a16:creationId xmlns:a16="http://schemas.microsoft.com/office/drawing/2014/main" id="{8FE1A35F-B080-8FDB-3EB2-5EA777644416}"/>
                  </a:ext>
                </a:extLst>
              </p:cNvPr>
              <p:cNvSpPr/>
              <p:nvPr/>
            </p:nvSpPr>
            <p:spPr>
              <a:xfrm>
                <a:off x="4357587" y="1952249"/>
                <a:ext cx="421068" cy="337542"/>
              </a:xfrm>
              <a:custGeom>
                <a:avLst/>
                <a:gdLst/>
                <a:ahLst/>
                <a:cxnLst/>
                <a:rect l="l" t="t" r="r" b="b"/>
                <a:pathLst>
                  <a:path w="12235" h="9808" extrusionOk="0">
                    <a:moveTo>
                      <a:pt x="0" y="0"/>
                    </a:moveTo>
                    <a:lnTo>
                      <a:pt x="0" y="8136"/>
                    </a:lnTo>
                    <a:cubicBezTo>
                      <a:pt x="0" y="9071"/>
                      <a:pt x="2725" y="9807"/>
                      <a:pt x="6107" y="9807"/>
                    </a:cubicBezTo>
                    <a:cubicBezTo>
                      <a:pt x="9489" y="9807"/>
                      <a:pt x="12234" y="9071"/>
                      <a:pt x="12234" y="8136"/>
                    </a:cubicBezTo>
                    <a:lnTo>
                      <a:pt x="12234" y="0"/>
                    </a:ln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56" name="Google Shape;2596;p31">
                <a:extLst>
                  <a:ext uri="{FF2B5EF4-FFF2-40B4-BE49-F238E27FC236}">
                    <a16:creationId xmlns:a16="http://schemas.microsoft.com/office/drawing/2014/main" id="{1C348F08-031C-B837-3F4C-4418BD18CB1A}"/>
                  </a:ext>
                </a:extLst>
              </p:cNvPr>
              <p:cNvSpPr/>
              <p:nvPr/>
            </p:nvSpPr>
            <p:spPr>
              <a:xfrm>
                <a:off x="4251451" y="1238172"/>
                <a:ext cx="631240" cy="872936"/>
              </a:xfrm>
              <a:custGeom>
                <a:avLst/>
                <a:gdLst/>
                <a:ahLst/>
                <a:cxnLst/>
                <a:rect l="l" t="t" r="r" b="b"/>
                <a:pathLst>
                  <a:path w="18342" h="25365" extrusionOk="0">
                    <a:moveTo>
                      <a:pt x="9171" y="1"/>
                    </a:moveTo>
                    <a:cubicBezTo>
                      <a:pt x="4099" y="1"/>
                      <a:pt x="1" y="5670"/>
                      <a:pt x="1" y="12673"/>
                    </a:cubicBezTo>
                    <a:cubicBezTo>
                      <a:pt x="1" y="14443"/>
                      <a:pt x="239" y="16114"/>
                      <a:pt x="717" y="17646"/>
                    </a:cubicBezTo>
                    <a:cubicBezTo>
                      <a:pt x="717" y="17646"/>
                      <a:pt x="717" y="17646"/>
                      <a:pt x="717" y="17646"/>
                    </a:cubicBezTo>
                    <a:cubicBezTo>
                      <a:pt x="770" y="17646"/>
                      <a:pt x="5375" y="24490"/>
                      <a:pt x="7659" y="25185"/>
                    </a:cubicBezTo>
                    <a:cubicBezTo>
                      <a:pt x="8157" y="25304"/>
                      <a:pt x="8674" y="25364"/>
                      <a:pt x="9191" y="25364"/>
                    </a:cubicBezTo>
                    <a:cubicBezTo>
                      <a:pt x="9728" y="25364"/>
                      <a:pt x="10245" y="25285"/>
                      <a:pt x="10743" y="25185"/>
                    </a:cubicBezTo>
                    <a:cubicBezTo>
                      <a:pt x="13027" y="24490"/>
                      <a:pt x="17612" y="17646"/>
                      <a:pt x="17626" y="17646"/>
                    </a:cubicBezTo>
                    <a:cubicBezTo>
                      <a:pt x="17626" y="17646"/>
                      <a:pt x="17626" y="17646"/>
                      <a:pt x="17626" y="17646"/>
                    </a:cubicBezTo>
                    <a:cubicBezTo>
                      <a:pt x="18103" y="16134"/>
                      <a:pt x="18342" y="14443"/>
                      <a:pt x="18342" y="12673"/>
                    </a:cubicBezTo>
                    <a:cubicBezTo>
                      <a:pt x="18342" y="5670"/>
                      <a:pt x="14244" y="1"/>
                      <a:pt x="9171"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57" name="Google Shape;2597;p31">
                <a:extLst>
                  <a:ext uri="{FF2B5EF4-FFF2-40B4-BE49-F238E27FC236}">
                    <a16:creationId xmlns:a16="http://schemas.microsoft.com/office/drawing/2014/main" id="{00217BBE-1886-4BF0-3484-71A103677D40}"/>
                  </a:ext>
                </a:extLst>
              </p:cNvPr>
              <p:cNvSpPr/>
              <p:nvPr/>
            </p:nvSpPr>
            <p:spPr>
              <a:xfrm>
                <a:off x="4201481" y="1577401"/>
                <a:ext cx="86313" cy="156829"/>
              </a:xfrm>
              <a:custGeom>
                <a:avLst/>
                <a:gdLst/>
                <a:ahLst/>
                <a:cxnLst/>
                <a:rect l="l" t="t" r="r" b="b"/>
                <a:pathLst>
                  <a:path w="2508" h="4557" extrusionOk="0">
                    <a:moveTo>
                      <a:pt x="937" y="0"/>
                    </a:moveTo>
                    <a:cubicBezTo>
                      <a:pt x="903" y="0"/>
                      <a:pt x="869" y="4"/>
                      <a:pt x="836" y="11"/>
                    </a:cubicBezTo>
                    <a:cubicBezTo>
                      <a:pt x="279" y="130"/>
                      <a:pt x="1" y="1284"/>
                      <a:pt x="259" y="2517"/>
                    </a:cubicBezTo>
                    <a:cubicBezTo>
                      <a:pt x="484" y="3695"/>
                      <a:pt x="1077" y="4557"/>
                      <a:pt x="1594" y="4557"/>
                    </a:cubicBezTo>
                    <a:cubicBezTo>
                      <a:pt x="1627" y="4557"/>
                      <a:pt x="1659" y="4553"/>
                      <a:pt x="1691" y="4546"/>
                    </a:cubicBezTo>
                    <a:cubicBezTo>
                      <a:pt x="2248" y="4407"/>
                      <a:pt x="2507" y="3273"/>
                      <a:pt x="2268" y="2020"/>
                    </a:cubicBezTo>
                    <a:cubicBezTo>
                      <a:pt x="2063" y="861"/>
                      <a:pt x="1470" y="0"/>
                      <a:pt x="937"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58" name="Google Shape;2598;p31">
                <a:extLst>
                  <a:ext uri="{FF2B5EF4-FFF2-40B4-BE49-F238E27FC236}">
                    <a16:creationId xmlns:a16="http://schemas.microsoft.com/office/drawing/2014/main" id="{E7A9045B-79B4-1775-9B4F-33B8C626BB7D}"/>
                  </a:ext>
                </a:extLst>
              </p:cNvPr>
              <p:cNvSpPr/>
              <p:nvPr/>
            </p:nvSpPr>
            <p:spPr>
              <a:xfrm>
                <a:off x="4847758" y="1577401"/>
                <a:ext cx="86278" cy="156829"/>
              </a:xfrm>
              <a:custGeom>
                <a:avLst/>
                <a:gdLst/>
                <a:ahLst/>
                <a:cxnLst/>
                <a:rect l="l" t="t" r="r" b="b"/>
                <a:pathLst>
                  <a:path w="2507" h="4557" extrusionOk="0">
                    <a:moveTo>
                      <a:pt x="1587" y="0"/>
                    </a:moveTo>
                    <a:cubicBezTo>
                      <a:pt x="1039" y="0"/>
                      <a:pt x="463" y="861"/>
                      <a:pt x="239" y="2020"/>
                    </a:cubicBezTo>
                    <a:cubicBezTo>
                      <a:pt x="0" y="3273"/>
                      <a:pt x="279" y="4407"/>
                      <a:pt x="816" y="4546"/>
                    </a:cubicBezTo>
                    <a:cubicBezTo>
                      <a:pt x="849" y="4553"/>
                      <a:pt x="883" y="4557"/>
                      <a:pt x="917" y="4557"/>
                    </a:cubicBezTo>
                    <a:cubicBezTo>
                      <a:pt x="1448" y="4557"/>
                      <a:pt x="2025" y="3695"/>
                      <a:pt x="2268" y="2517"/>
                    </a:cubicBezTo>
                    <a:cubicBezTo>
                      <a:pt x="2507" y="1284"/>
                      <a:pt x="2228" y="130"/>
                      <a:pt x="1691" y="11"/>
                    </a:cubicBezTo>
                    <a:cubicBezTo>
                      <a:pt x="1656" y="4"/>
                      <a:pt x="1622" y="0"/>
                      <a:pt x="1587"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59" name="Google Shape;2599;p31">
                <a:extLst>
                  <a:ext uri="{FF2B5EF4-FFF2-40B4-BE49-F238E27FC236}">
                    <a16:creationId xmlns:a16="http://schemas.microsoft.com/office/drawing/2014/main" id="{1EED72CB-D5E5-7183-0513-E378746EE046}"/>
                  </a:ext>
                </a:extLst>
              </p:cNvPr>
              <p:cNvSpPr/>
              <p:nvPr/>
            </p:nvSpPr>
            <p:spPr>
              <a:xfrm>
                <a:off x="4232971" y="1211501"/>
                <a:ext cx="669578" cy="479917"/>
              </a:xfrm>
              <a:custGeom>
                <a:avLst/>
                <a:gdLst/>
                <a:ahLst/>
                <a:cxnLst/>
                <a:rect l="l" t="t" r="r" b="b"/>
                <a:pathLst>
                  <a:path w="19456" h="13945" extrusionOk="0">
                    <a:moveTo>
                      <a:pt x="9728" y="0"/>
                    </a:moveTo>
                    <a:cubicBezTo>
                      <a:pt x="4357" y="0"/>
                      <a:pt x="1" y="4635"/>
                      <a:pt x="1" y="10324"/>
                    </a:cubicBezTo>
                    <a:lnTo>
                      <a:pt x="1" y="10643"/>
                    </a:lnTo>
                    <a:cubicBezTo>
                      <a:pt x="60" y="10643"/>
                      <a:pt x="677" y="10802"/>
                      <a:pt x="737" y="12254"/>
                    </a:cubicBezTo>
                    <a:cubicBezTo>
                      <a:pt x="757" y="13129"/>
                      <a:pt x="757" y="13408"/>
                      <a:pt x="757" y="13487"/>
                    </a:cubicBezTo>
                    <a:lnTo>
                      <a:pt x="1552" y="13945"/>
                    </a:lnTo>
                    <a:cubicBezTo>
                      <a:pt x="1552" y="13945"/>
                      <a:pt x="1652" y="8355"/>
                      <a:pt x="5571" y="8176"/>
                    </a:cubicBezTo>
                    <a:lnTo>
                      <a:pt x="13886" y="8176"/>
                    </a:lnTo>
                    <a:cubicBezTo>
                      <a:pt x="17824" y="8355"/>
                      <a:pt x="17924" y="13945"/>
                      <a:pt x="17924" y="13945"/>
                    </a:cubicBezTo>
                    <a:lnTo>
                      <a:pt x="18720" y="13487"/>
                    </a:lnTo>
                    <a:cubicBezTo>
                      <a:pt x="18720" y="13408"/>
                      <a:pt x="18720" y="13129"/>
                      <a:pt x="18740" y="12254"/>
                    </a:cubicBezTo>
                    <a:cubicBezTo>
                      <a:pt x="18779" y="10802"/>
                      <a:pt x="19416" y="10643"/>
                      <a:pt x="19456" y="10643"/>
                    </a:cubicBezTo>
                    <a:lnTo>
                      <a:pt x="19456" y="10324"/>
                    </a:lnTo>
                    <a:cubicBezTo>
                      <a:pt x="19456" y="4595"/>
                      <a:pt x="15099" y="0"/>
                      <a:pt x="972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60" name="Google Shape;2600;p31">
                <a:extLst>
                  <a:ext uri="{FF2B5EF4-FFF2-40B4-BE49-F238E27FC236}">
                    <a16:creationId xmlns:a16="http://schemas.microsoft.com/office/drawing/2014/main" id="{1C64BE60-B475-098B-A449-869B92B494E6}"/>
                  </a:ext>
                </a:extLst>
              </p:cNvPr>
              <p:cNvSpPr/>
              <p:nvPr/>
            </p:nvSpPr>
            <p:spPr>
              <a:xfrm>
                <a:off x="4314431" y="1395483"/>
                <a:ext cx="534740" cy="182021"/>
              </a:xfrm>
              <a:custGeom>
                <a:avLst/>
                <a:gdLst/>
                <a:ahLst/>
                <a:cxnLst/>
                <a:rect l="l" t="t" r="r" b="b"/>
                <a:pathLst>
                  <a:path w="15538" h="5289" extrusionOk="0">
                    <a:moveTo>
                      <a:pt x="10517" y="1"/>
                    </a:moveTo>
                    <a:cubicBezTo>
                      <a:pt x="6478" y="1"/>
                      <a:pt x="1" y="1915"/>
                      <a:pt x="1" y="1915"/>
                    </a:cubicBezTo>
                    <a:cubicBezTo>
                      <a:pt x="1" y="1915"/>
                      <a:pt x="5106" y="5289"/>
                      <a:pt x="10824" y="5289"/>
                    </a:cubicBezTo>
                    <a:cubicBezTo>
                      <a:pt x="12281" y="5289"/>
                      <a:pt x="13777" y="5070"/>
                      <a:pt x="15239" y="4521"/>
                    </a:cubicBezTo>
                    <a:cubicBezTo>
                      <a:pt x="15239" y="4521"/>
                      <a:pt x="15537" y="642"/>
                      <a:pt x="11817" y="85"/>
                    </a:cubicBezTo>
                    <a:cubicBezTo>
                      <a:pt x="11426" y="27"/>
                      <a:pt x="10988" y="1"/>
                      <a:pt x="1051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61" name="Google Shape;2601;p31">
                <a:extLst>
                  <a:ext uri="{FF2B5EF4-FFF2-40B4-BE49-F238E27FC236}">
                    <a16:creationId xmlns:a16="http://schemas.microsoft.com/office/drawing/2014/main" id="{717A745F-BD98-996B-E685-B5629C647AFD}"/>
                  </a:ext>
                </a:extLst>
              </p:cNvPr>
              <p:cNvSpPr/>
              <p:nvPr/>
            </p:nvSpPr>
            <p:spPr>
              <a:xfrm>
                <a:off x="4315119" y="2111075"/>
                <a:ext cx="505281" cy="667513"/>
              </a:xfrm>
              <a:custGeom>
                <a:avLst/>
                <a:gdLst/>
                <a:ahLst/>
                <a:cxnLst/>
                <a:rect l="l" t="t" r="r" b="b"/>
                <a:pathLst>
                  <a:path w="14682" h="19396" extrusionOk="0">
                    <a:moveTo>
                      <a:pt x="1" y="0"/>
                    </a:moveTo>
                    <a:lnTo>
                      <a:pt x="1" y="19396"/>
                    </a:lnTo>
                    <a:lnTo>
                      <a:pt x="14682" y="19396"/>
                    </a:lnTo>
                    <a:lnTo>
                      <a:pt x="14682" y="0"/>
                    </a:lnTo>
                    <a:lnTo>
                      <a:pt x="7341" y="2845"/>
                    </a:lnTo>
                    <a:lnTo>
                      <a:pt x="1" y="0"/>
                    </a:lnTo>
                    <a:close/>
                  </a:path>
                </a:pathLst>
              </a:custGeom>
              <a:solidFill>
                <a:srgbClr val="EBE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62" name="Google Shape;2602;p31">
                <a:extLst>
                  <a:ext uri="{FF2B5EF4-FFF2-40B4-BE49-F238E27FC236}">
                    <a16:creationId xmlns:a16="http://schemas.microsoft.com/office/drawing/2014/main" id="{712B51F0-6146-2B68-301C-DBE08AD825AF}"/>
                  </a:ext>
                </a:extLst>
              </p:cNvPr>
              <p:cNvSpPr/>
              <p:nvPr/>
            </p:nvSpPr>
            <p:spPr>
              <a:xfrm>
                <a:off x="4493113" y="2233592"/>
                <a:ext cx="149292" cy="559381"/>
              </a:xfrm>
              <a:custGeom>
                <a:avLst/>
                <a:gdLst/>
                <a:ahLst/>
                <a:cxnLst/>
                <a:rect l="l" t="t" r="r" b="b"/>
                <a:pathLst>
                  <a:path w="4338" h="16254" extrusionOk="0">
                    <a:moveTo>
                      <a:pt x="2169" y="1"/>
                    </a:moveTo>
                    <a:lnTo>
                      <a:pt x="1" y="11877"/>
                    </a:lnTo>
                    <a:lnTo>
                      <a:pt x="2169" y="16253"/>
                    </a:lnTo>
                    <a:lnTo>
                      <a:pt x="4337" y="11877"/>
                    </a:lnTo>
                    <a:lnTo>
                      <a:pt x="21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63" name="Google Shape;2603;p31">
                <a:extLst>
                  <a:ext uri="{FF2B5EF4-FFF2-40B4-BE49-F238E27FC236}">
                    <a16:creationId xmlns:a16="http://schemas.microsoft.com/office/drawing/2014/main" id="{61B14DB2-FCEF-BBBF-9995-D1203A4DFFD4}"/>
                  </a:ext>
                </a:extLst>
              </p:cNvPr>
              <p:cNvSpPr/>
              <p:nvPr/>
            </p:nvSpPr>
            <p:spPr>
              <a:xfrm>
                <a:off x="4471225" y="2208951"/>
                <a:ext cx="184189" cy="142444"/>
              </a:xfrm>
              <a:custGeom>
                <a:avLst/>
                <a:gdLst/>
                <a:ahLst/>
                <a:cxnLst/>
                <a:rect l="l" t="t" r="r" b="b"/>
                <a:pathLst>
                  <a:path w="5352" h="4139" extrusionOk="0">
                    <a:moveTo>
                      <a:pt x="2805" y="1"/>
                    </a:moveTo>
                    <a:lnTo>
                      <a:pt x="0" y="1234"/>
                    </a:lnTo>
                    <a:lnTo>
                      <a:pt x="2805" y="4138"/>
                    </a:lnTo>
                    <a:lnTo>
                      <a:pt x="5351" y="1234"/>
                    </a:lnTo>
                    <a:lnTo>
                      <a:pt x="28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64" name="Google Shape;2604;p31">
                <a:extLst>
                  <a:ext uri="{FF2B5EF4-FFF2-40B4-BE49-F238E27FC236}">
                    <a16:creationId xmlns:a16="http://schemas.microsoft.com/office/drawing/2014/main" id="{3F93B349-A956-1A39-61AF-20002755D897}"/>
                  </a:ext>
                </a:extLst>
              </p:cNvPr>
              <p:cNvSpPr/>
              <p:nvPr/>
            </p:nvSpPr>
            <p:spPr>
              <a:xfrm>
                <a:off x="4232971" y="2111075"/>
                <a:ext cx="334824" cy="254705"/>
              </a:xfrm>
              <a:custGeom>
                <a:avLst/>
                <a:gdLst/>
                <a:ahLst/>
                <a:cxnLst/>
                <a:rect l="l" t="t" r="r" b="b"/>
                <a:pathLst>
                  <a:path w="9729" h="7401" extrusionOk="0">
                    <a:moveTo>
                      <a:pt x="2388" y="0"/>
                    </a:moveTo>
                    <a:lnTo>
                      <a:pt x="1" y="1671"/>
                    </a:lnTo>
                    <a:lnTo>
                      <a:pt x="3084" y="7400"/>
                    </a:lnTo>
                    <a:lnTo>
                      <a:pt x="9728" y="2845"/>
                    </a:lnTo>
                    <a:lnTo>
                      <a:pt x="2388"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65" name="Google Shape;2605;p31">
                <a:extLst>
                  <a:ext uri="{FF2B5EF4-FFF2-40B4-BE49-F238E27FC236}">
                    <a16:creationId xmlns:a16="http://schemas.microsoft.com/office/drawing/2014/main" id="{118DFE9C-814A-E34A-1CF8-83BC55255372}"/>
                  </a:ext>
                </a:extLst>
              </p:cNvPr>
              <p:cNvSpPr/>
              <p:nvPr/>
            </p:nvSpPr>
            <p:spPr>
              <a:xfrm>
                <a:off x="4567759" y="2111075"/>
                <a:ext cx="334789" cy="244415"/>
              </a:xfrm>
              <a:custGeom>
                <a:avLst/>
                <a:gdLst/>
                <a:ahLst/>
                <a:cxnLst/>
                <a:rect l="l" t="t" r="r" b="b"/>
                <a:pathLst>
                  <a:path w="9728" h="7102" extrusionOk="0">
                    <a:moveTo>
                      <a:pt x="7341" y="0"/>
                    </a:moveTo>
                    <a:lnTo>
                      <a:pt x="0" y="2845"/>
                    </a:lnTo>
                    <a:lnTo>
                      <a:pt x="6664" y="7102"/>
                    </a:lnTo>
                    <a:lnTo>
                      <a:pt x="9728" y="1671"/>
                    </a:lnTo>
                    <a:lnTo>
                      <a:pt x="7341"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66" name="Google Shape;2606;p31">
                <a:extLst>
                  <a:ext uri="{FF2B5EF4-FFF2-40B4-BE49-F238E27FC236}">
                    <a16:creationId xmlns:a16="http://schemas.microsoft.com/office/drawing/2014/main" id="{0201CA2B-D902-0B0B-59B2-C6E09118E04B}"/>
                  </a:ext>
                </a:extLst>
              </p:cNvPr>
              <p:cNvSpPr/>
              <p:nvPr/>
            </p:nvSpPr>
            <p:spPr>
              <a:xfrm>
                <a:off x="5144174" y="3522711"/>
                <a:ext cx="196510" cy="328663"/>
              </a:xfrm>
              <a:custGeom>
                <a:avLst/>
                <a:gdLst/>
                <a:ahLst/>
                <a:cxnLst/>
                <a:rect l="l" t="t" r="r" b="b"/>
                <a:pathLst>
                  <a:path w="5710" h="9550" extrusionOk="0">
                    <a:moveTo>
                      <a:pt x="2845" y="1"/>
                    </a:moveTo>
                    <a:cubicBezTo>
                      <a:pt x="1294" y="1"/>
                      <a:pt x="1" y="2149"/>
                      <a:pt x="1" y="4775"/>
                    </a:cubicBezTo>
                    <a:cubicBezTo>
                      <a:pt x="1" y="7421"/>
                      <a:pt x="1294" y="9549"/>
                      <a:pt x="2845" y="9549"/>
                    </a:cubicBezTo>
                    <a:cubicBezTo>
                      <a:pt x="4417" y="9549"/>
                      <a:pt x="5710" y="7421"/>
                      <a:pt x="5710" y="4775"/>
                    </a:cubicBezTo>
                    <a:cubicBezTo>
                      <a:pt x="5710" y="2129"/>
                      <a:pt x="4417" y="1"/>
                      <a:pt x="2845"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67" name="Google Shape;2607;p31">
                <a:extLst>
                  <a:ext uri="{FF2B5EF4-FFF2-40B4-BE49-F238E27FC236}">
                    <a16:creationId xmlns:a16="http://schemas.microsoft.com/office/drawing/2014/main" id="{0A9B3C80-D1B7-3C1C-74F1-C0CFF79123B4}"/>
                  </a:ext>
                </a:extLst>
              </p:cNvPr>
              <p:cNvSpPr/>
              <p:nvPr/>
            </p:nvSpPr>
            <p:spPr>
              <a:xfrm>
                <a:off x="3794835" y="3522711"/>
                <a:ext cx="197198" cy="328663"/>
              </a:xfrm>
              <a:custGeom>
                <a:avLst/>
                <a:gdLst/>
                <a:ahLst/>
                <a:cxnLst/>
                <a:rect l="l" t="t" r="r" b="b"/>
                <a:pathLst>
                  <a:path w="5730" h="9550" extrusionOk="0">
                    <a:moveTo>
                      <a:pt x="2886" y="1"/>
                    </a:moveTo>
                    <a:cubicBezTo>
                      <a:pt x="2879" y="1"/>
                      <a:pt x="2872" y="1"/>
                      <a:pt x="2865" y="1"/>
                    </a:cubicBezTo>
                    <a:cubicBezTo>
                      <a:pt x="1273" y="1"/>
                      <a:pt x="0" y="2149"/>
                      <a:pt x="0" y="4775"/>
                    </a:cubicBezTo>
                    <a:cubicBezTo>
                      <a:pt x="0" y="7421"/>
                      <a:pt x="1273" y="9549"/>
                      <a:pt x="2865" y="9549"/>
                    </a:cubicBezTo>
                    <a:cubicBezTo>
                      <a:pt x="4436" y="9549"/>
                      <a:pt x="5729" y="7421"/>
                      <a:pt x="5729" y="4775"/>
                    </a:cubicBezTo>
                    <a:cubicBezTo>
                      <a:pt x="5729" y="2142"/>
                      <a:pt x="4448" y="1"/>
                      <a:pt x="2886"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68" name="Google Shape;2608;p31">
                <a:extLst>
                  <a:ext uri="{FF2B5EF4-FFF2-40B4-BE49-F238E27FC236}">
                    <a16:creationId xmlns:a16="http://schemas.microsoft.com/office/drawing/2014/main" id="{D8F67FC0-9014-D606-CCB2-020B5F440FFE}"/>
                  </a:ext>
                </a:extLst>
              </p:cNvPr>
              <p:cNvSpPr/>
              <p:nvPr/>
            </p:nvSpPr>
            <p:spPr>
              <a:xfrm>
                <a:off x="3794146" y="2168582"/>
                <a:ext cx="1546541" cy="1473994"/>
              </a:xfrm>
              <a:custGeom>
                <a:avLst/>
                <a:gdLst/>
                <a:ahLst/>
                <a:cxnLst/>
                <a:rect l="l" t="t" r="r" b="b"/>
                <a:pathLst>
                  <a:path w="44938" h="42830" extrusionOk="0">
                    <a:moveTo>
                      <a:pt x="12752" y="0"/>
                    </a:moveTo>
                    <a:lnTo>
                      <a:pt x="5749" y="1015"/>
                    </a:lnTo>
                    <a:lnTo>
                      <a:pt x="5749" y="1035"/>
                    </a:lnTo>
                    <a:cubicBezTo>
                      <a:pt x="4993" y="1194"/>
                      <a:pt x="1194" y="2308"/>
                      <a:pt x="955" y="8455"/>
                    </a:cubicBezTo>
                    <a:cubicBezTo>
                      <a:pt x="697" y="15278"/>
                      <a:pt x="0" y="42809"/>
                      <a:pt x="0" y="42809"/>
                    </a:cubicBezTo>
                    <a:lnTo>
                      <a:pt x="5869" y="42809"/>
                    </a:lnTo>
                    <a:lnTo>
                      <a:pt x="6724" y="19714"/>
                    </a:lnTo>
                    <a:lnTo>
                      <a:pt x="8375" y="42710"/>
                    </a:lnTo>
                    <a:lnTo>
                      <a:pt x="22459" y="42789"/>
                    </a:lnTo>
                    <a:lnTo>
                      <a:pt x="36543" y="42710"/>
                    </a:lnTo>
                    <a:lnTo>
                      <a:pt x="38194" y="19654"/>
                    </a:lnTo>
                    <a:lnTo>
                      <a:pt x="39050" y="42789"/>
                    </a:lnTo>
                    <a:lnTo>
                      <a:pt x="44937" y="42789"/>
                    </a:lnTo>
                    <a:cubicBezTo>
                      <a:pt x="44908" y="41623"/>
                      <a:pt x="44256" y="15147"/>
                      <a:pt x="44003" y="8474"/>
                    </a:cubicBezTo>
                    <a:cubicBezTo>
                      <a:pt x="43764" y="2308"/>
                      <a:pt x="39965" y="1214"/>
                      <a:pt x="39189" y="1054"/>
                    </a:cubicBezTo>
                    <a:lnTo>
                      <a:pt x="39189" y="1035"/>
                    </a:lnTo>
                    <a:lnTo>
                      <a:pt x="32207" y="0"/>
                    </a:lnTo>
                    <a:lnTo>
                      <a:pt x="22479" y="7002"/>
                    </a:lnTo>
                    <a:lnTo>
                      <a:pt x="12752" y="0"/>
                    </a:lnTo>
                    <a:close/>
                    <a:moveTo>
                      <a:pt x="44937" y="42789"/>
                    </a:moveTo>
                    <a:lnTo>
                      <a:pt x="44937" y="42789"/>
                    </a:lnTo>
                    <a:cubicBezTo>
                      <a:pt x="44938" y="42816"/>
                      <a:pt x="44938" y="42829"/>
                      <a:pt x="44938" y="42829"/>
                    </a:cubicBezTo>
                    <a:lnTo>
                      <a:pt x="44938" y="42789"/>
                    </a:ln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grpSp>
      </p:grpSp>
      <p:grpSp>
        <p:nvGrpSpPr>
          <p:cNvPr id="92" name="Group 91">
            <a:extLst>
              <a:ext uri="{FF2B5EF4-FFF2-40B4-BE49-F238E27FC236}">
                <a16:creationId xmlns:a16="http://schemas.microsoft.com/office/drawing/2014/main" id="{F937176C-D7BB-EA9B-82C6-496D480C1E37}"/>
              </a:ext>
            </a:extLst>
          </p:cNvPr>
          <p:cNvGrpSpPr/>
          <p:nvPr/>
        </p:nvGrpSpPr>
        <p:grpSpPr>
          <a:xfrm>
            <a:off x="1605365" y="3900454"/>
            <a:ext cx="2008992" cy="700098"/>
            <a:chOff x="1020536" y="3739393"/>
            <a:chExt cx="2008992" cy="700098"/>
          </a:xfrm>
        </p:grpSpPr>
        <p:sp>
          <p:nvSpPr>
            <p:cNvPr id="18" name="Google Shape;2609;p31">
              <a:extLst>
                <a:ext uri="{FF2B5EF4-FFF2-40B4-BE49-F238E27FC236}">
                  <a16:creationId xmlns:a16="http://schemas.microsoft.com/office/drawing/2014/main" id="{A64D0E83-1892-3765-9F3C-D3ADD10FF802}"/>
                </a:ext>
              </a:extLst>
            </p:cNvPr>
            <p:cNvSpPr txBox="1"/>
            <p:nvPr/>
          </p:nvSpPr>
          <p:spPr>
            <a:xfrm>
              <a:off x="1137727" y="4055427"/>
              <a:ext cx="1700729" cy="384064"/>
            </a:xfrm>
            <a:prstGeom prst="rect">
              <a:avLst/>
            </a:prstGeom>
            <a:noFill/>
            <a:ln>
              <a:noFill/>
            </a:ln>
          </p:spPr>
          <p:txBody>
            <a:bodyPr spcFirstLastPara="1" wrap="square" lIns="91425" tIns="91425" rIns="91425" bIns="91425" anchor="t" anchorCtr="0">
              <a:spAutoFit/>
            </a:bodyPr>
            <a:lstStyle/>
            <a:p>
              <a:pPr algn="ctr"/>
              <a:r>
                <a:rPr lang="en-US" sz="1600">
                  <a:solidFill>
                    <a:schemeClr val="accent3">
                      <a:lumMod val="50000"/>
                    </a:schemeClr>
                  </a:solidFill>
                  <a:latin typeface="Lora" pitchFamily="2" charset="0"/>
                </a:rPr>
                <a:t>22521152</a:t>
              </a:r>
            </a:p>
          </p:txBody>
        </p:sp>
        <p:sp>
          <p:nvSpPr>
            <p:cNvPr id="19" name="Google Shape;2614;p31">
              <a:extLst>
                <a:ext uri="{FF2B5EF4-FFF2-40B4-BE49-F238E27FC236}">
                  <a16:creationId xmlns:a16="http://schemas.microsoft.com/office/drawing/2014/main" id="{03CE2C2D-70F2-7B7C-57AF-827A55C1E359}"/>
                </a:ext>
              </a:extLst>
            </p:cNvPr>
            <p:cNvSpPr txBox="1"/>
            <p:nvPr/>
          </p:nvSpPr>
          <p:spPr>
            <a:xfrm>
              <a:off x="1020536" y="3739393"/>
              <a:ext cx="2008992" cy="52689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b="1">
                <a:solidFill>
                  <a:schemeClr val="accent3">
                    <a:lumMod val="50000"/>
                  </a:schemeClr>
                </a:solidFill>
                <a:latin typeface="Lora" pitchFamily="2" charset="0"/>
                <a:ea typeface="Fira Sans Extra Condensed"/>
                <a:cs typeface="Fira Sans Extra Condensed"/>
                <a:sym typeface="Fira Sans Extra Condensed"/>
              </a:endParaRPr>
            </a:p>
          </p:txBody>
        </p:sp>
      </p:grpSp>
      <p:sp>
        <p:nvSpPr>
          <p:cNvPr id="81" name="TextBox 80">
            <a:extLst>
              <a:ext uri="{FF2B5EF4-FFF2-40B4-BE49-F238E27FC236}">
                <a16:creationId xmlns:a16="http://schemas.microsoft.com/office/drawing/2014/main" id="{9EF11B48-A0B5-4095-1FF0-05F28B586F7F}"/>
              </a:ext>
            </a:extLst>
          </p:cNvPr>
          <p:cNvSpPr txBox="1"/>
          <p:nvPr/>
        </p:nvSpPr>
        <p:spPr>
          <a:xfrm>
            <a:off x="1265059" y="-69052"/>
            <a:ext cx="7121255" cy="923330"/>
          </a:xfrm>
          <a:prstGeom prst="rect">
            <a:avLst/>
          </a:prstGeom>
          <a:noFill/>
        </p:spPr>
        <p:txBody>
          <a:bodyPr wrap="square" rtlCol="0">
            <a:spAutoFit/>
          </a:bodyPr>
          <a:lstStyle/>
          <a:p>
            <a:pPr algn="ctr"/>
            <a:r>
              <a:rPr lang="en-US" sz="5400" b="1">
                <a:latin typeface="Unica One" panose="020B0604020202020204" charset="0"/>
              </a:rPr>
              <a:t>DANH SÁCH THÀNH VIÊN</a:t>
            </a:r>
          </a:p>
        </p:txBody>
      </p:sp>
      <p:sp>
        <p:nvSpPr>
          <p:cNvPr id="88" name="TextBox 87">
            <a:extLst>
              <a:ext uri="{FF2B5EF4-FFF2-40B4-BE49-F238E27FC236}">
                <a16:creationId xmlns:a16="http://schemas.microsoft.com/office/drawing/2014/main" id="{17116679-8610-E43F-9FD8-AD194DFF3665}"/>
              </a:ext>
            </a:extLst>
          </p:cNvPr>
          <p:cNvSpPr txBox="1"/>
          <p:nvPr/>
        </p:nvSpPr>
        <p:spPr>
          <a:xfrm>
            <a:off x="1710302" y="3954064"/>
            <a:ext cx="1821868" cy="338554"/>
          </a:xfrm>
          <a:prstGeom prst="rect">
            <a:avLst/>
          </a:prstGeom>
          <a:noFill/>
        </p:spPr>
        <p:txBody>
          <a:bodyPr wrap="square">
            <a:spAutoFit/>
          </a:bodyPr>
          <a:lstStyle/>
          <a:p>
            <a:r>
              <a:rPr lang="vi-VN" sz="1600" b="1">
                <a:latin typeface="Unica One" panose="020B0604020202020204" charset="0"/>
              </a:rPr>
              <a:t>Huỳnh Minh Phước </a:t>
            </a:r>
            <a:endParaRPr lang="en-US" sz="1600"/>
          </a:p>
        </p:txBody>
      </p:sp>
      <p:grpSp>
        <p:nvGrpSpPr>
          <p:cNvPr id="93" name="Group 92">
            <a:extLst>
              <a:ext uri="{FF2B5EF4-FFF2-40B4-BE49-F238E27FC236}">
                <a16:creationId xmlns:a16="http://schemas.microsoft.com/office/drawing/2014/main" id="{E4F32F83-0EF5-8116-7F7B-A176C7E2EEE0}"/>
              </a:ext>
            </a:extLst>
          </p:cNvPr>
          <p:cNvGrpSpPr/>
          <p:nvPr/>
        </p:nvGrpSpPr>
        <p:grpSpPr>
          <a:xfrm>
            <a:off x="3501945" y="4281794"/>
            <a:ext cx="2008992" cy="737206"/>
            <a:chOff x="1104237" y="3787739"/>
            <a:chExt cx="2008992" cy="737206"/>
          </a:xfrm>
        </p:grpSpPr>
        <p:sp>
          <p:nvSpPr>
            <p:cNvPr id="94" name="Google Shape;2609;p31">
              <a:extLst>
                <a:ext uri="{FF2B5EF4-FFF2-40B4-BE49-F238E27FC236}">
                  <a16:creationId xmlns:a16="http://schemas.microsoft.com/office/drawing/2014/main" id="{45F8B741-15BE-2127-594E-EBE57A130725}"/>
                </a:ext>
              </a:extLst>
            </p:cNvPr>
            <p:cNvSpPr txBox="1"/>
            <p:nvPr/>
          </p:nvSpPr>
          <p:spPr>
            <a:xfrm>
              <a:off x="1180928" y="4094088"/>
              <a:ext cx="1700729" cy="430857"/>
            </a:xfrm>
            <a:prstGeom prst="rect">
              <a:avLst/>
            </a:prstGeom>
            <a:noFill/>
            <a:ln>
              <a:noFill/>
            </a:ln>
          </p:spPr>
          <p:txBody>
            <a:bodyPr spcFirstLastPara="1" wrap="square" lIns="91425" tIns="91425" rIns="91425" bIns="91425" anchor="t" anchorCtr="0">
              <a:spAutoFit/>
            </a:bodyPr>
            <a:lstStyle/>
            <a:p>
              <a:pPr algn="ctr"/>
              <a:r>
                <a:rPr lang="en-US" sz="1600">
                  <a:solidFill>
                    <a:schemeClr val="accent3">
                      <a:lumMod val="50000"/>
                    </a:schemeClr>
                  </a:solidFill>
                  <a:latin typeface="Lora" pitchFamily="2" charset="0"/>
                </a:rPr>
                <a:t>22521155</a:t>
              </a:r>
            </a:p>
          </p:txBody>
        </p:sp>
        <p:sp>
          <p:nvSpPr>
            <p:cNvPr id="95" name="Google Shape;2614;p31">
              <a:extLst>
                <a:ext uri="{FF2B5EF4-FFF2-40B4-BE49-F238E27FC236}">
                  <a16:creationId xmlns:a16="http://schemas.microsoft.com/office/drawing/2014/main" id="{01B6B5F6-52E2-0C2A-626B-2AF9FB514676}"/>
                </a:ext>
              </a:extLst>
            </p:cNvPr>
            <p:cNvSpPr txBox="1"/>
            <p:nvPr/>
          </p:nvSpPr>
          <p:spPr>
            <a:xfrm>
              <a:off x="1104237" y="3787739"/>
              <a:ext cx="2008992" cy="414116"/>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b="1">
                <a:solidFill>
                  <a:schemeClr val="accent3">
                    <a:lumMod val="50000"/>
                  </a:schemeClr>
                </a:solidFill>
                <a:latin typeface="Lora" pitchFamily="2" charset="0"/>
                <a:ea typeface="Fira Sans Extra Condensed"/>
                <a:cs typeface="Fira Sans Extra Condensed"/>
                <a:sym typeface="Fira Sans Extra Condensed"/>
              </a:endParaRPr>
            </a:p>
          </p:txBody>
        </p:sp>
      </p:grpSp>
      <p:sp>
        <p:nvSpPr>
          <p:cNvPr id="96" name="TextBox 95">
            <a:extLst>
              <a:ext uri="{FF2B5EF4-FFF2-40B4-BE49-F238E27FC236}">
                <a16:creationId xmlns:a16="http://schemas.microsoft.com/office/drawing/2014/main" id="{0CAB1ECC-2415-15E4-711B-0D9854DF8754}"/>
              </a:ext>
            </a:extLst>
          </p:cNvPr>
          <p:cNvSpPr txBox="1"/>
          <p:nvPr/>
        </p:nvSpPr>
        <p:spPr>
          <a:xfrm>
            <a:off x="3578636" y="4312944"/>
            <a:ext cx="1821868" cy="338554"/>
          </a:xfrm>
          <a:prstGeom prst="rect">
            <a:avLst/>
          </a:prstGeom>
          <a:noFill/>
        </p:spPr>
        <p:txBody>
          <a:bodyPr wrap="square">
            <a:spAutoFit/>
          </a:bodyPr>
          <a:lstStyle/>
          <a:p>
            <a:r>
              <a:rPr lang="vi-VN" sz="1600" b="1">
                <a:latin typeface="Unica One" panose="020B0604020202020204" charset="0"/>
              </a:rPr>
              <a:t>Nguyễn Bá Phước</a:t>
            </a:r>
            <a:endParaRPr lang="en-US" sz="1600"/>
          </a:p>
        </p:txBody>
      </p:sp>
      <p:grpSp>
        <p:nvGrpSpPr>
          <p:cNvPr id="97" name="Group 96">
            <a:extLst>
              <a:ext uri="{FF2B5EF4-FFF2-40B4-BE49-F238E27FC236}">
                <a16:creationId xmlns:a16="http://schemas.microsoft.com/office/drawing/2014/main" id="{BC9784DC-B425-08AD-B991-641898B9FB05}"/>
              </a:ext>
            </a:extLst>
          </p:cNvPr>
          <p:cNvGrpSpPr/>
          <p:nvPr/>
        </p:nvGrpSpPr>
        <p:grpSpPr>
          <a:xfrm>
            <a:off x="5248673" y="4406655"/>
            <a:ext cx="2008992" cy="737206"/>
            <a:chOff x="1104237" y="3787739"/>
            <a:chExt cx="2008992" cy="737206"/>
          </a:xfrm>
        </p:grpSpPr>
        <p:sp>
          <p:nvSpPr>
            <p:cNvPr id="98" name="Google Shape;2609;p31">
              <a:extLst>
                <a:ext uri="{FF2B5EF4-FFF2-40B4-BE49-F238E27FC236}">
                  <a16:creationId xmlns:a16="http://schemas.microsoft.com/office/drawing/2014/main" id="{41CB754C-5A49-0C9F-5528-41159A88C62A}"/>
                </a:ext>
              </a:extLst>
            </p:cNvPr>
            <p:cNvSpPr txBox="1"/>
            <p:nvPr/>
          </p:nvSpPr>
          <p:spPr>
            <a:xfrm>
              <a:off x="1180928" y="4094088"/>
              <a:ext cx="1700729" cy="430857"/>
            </a:xfrm>
            <a:prstGeom prst="rect">
              <a:avLst/>
            </a:prstGeom>
            <a:noFill/>
            <a:ln>
              <a:noFill/>
            </a:ln>
          </p:spPr>
          <p:txBody>
            <a:bodyPr spcFirstLastPara="1" wrap="square" lIns="91425" tIns="91425" rIns="91425" bIns="91425" anchor="t" anchorCtr="0">
              <a:spAutoFit/>
            </a:bodyPr>
            <a:lstStyle/>
            <a:p>
              <a:pPr algn="ctr"/>
              <a:r>
                <a:rPr lang="en-US" sz="1600">
                  <a:solidFill>
                    <a:schemeClr val="accent3">
                      <a:lumMod val="50000"/>
                    </a:schemeClr>
                  </a:solidFill>
                  <a:latin typeface="Lora" pitchFamily="2" charset="0"/>
                </a:rPr>
                <a:t> 22521142</a:t>
              </a:r>
            </a:p>
          </p:txBody>
        </p:sp>
        <p:sp>
          <p:nvSpPr>
            <p:cNvPr id="99" name="Google Shape;2614;p31">
              <a:extLst>
                <a:ext uri="{FF2B5EF4-FFF2-40B4-BE49-F238E27FC236}">
                  <a16:creationId xmlns:a16="http://schemas.microsoft.com/office/drawing/2014/main" id="{C9A244C8-DE47-F572-1228-5614550E87EA}"/>
                </a:ext>
              </a:extLst>
            </p:cNvPr>
            <p:cNvSpPr txBox="1"/>
            <p:nvPr/>
          </p:nvSpPr>
          <p:spPr>
            <a:xfrm>
              <a:off x="1104237" y="3787739"/>
              <a:ext cx="2008992" cy="414116"/>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b="1">
                <a:solidFill>
                  <a:schemeClr val="accent3">
                    <a:lumMod val="50000"/>
                  </a:schemeClr>
                </a:solidFill>
                <a:latin typeface="Lora" pitchFamily="2" charset="0"/>
                <a:ea typeface="Fira Sans Extra Condensed"/>
                <a:cs typeface="Fira Sans Extra Condensed"/>
                <a:sym typeface="Fira Sans Extra Condensed"/>
              </a:endParaRPr>
            </a:p>
          </p:txBody>
        </p:sp>
      </p:grpSp>
      <p:sp>
        <p:nvSpPr>
          <p:cNvPr id="100" name="TextBox 99">
            <a:extLst>
              <a:ext uri="{FF2B5EF4-FFF2-40B4-BE49-F238E27FC236}">
                <a16:creationId xmlns:a16="http://schemas.microsoft.com/office/drawing/2014/main" id="{C68B2E7D-411D-EAFB-0DE9-6E96AA9553C5}"/>
              </a:ext>
            </a:extLst>
          </p:cNvPr>
          <p:cNvSpPr txBox="1"/>
          <p:nvPr/>
        </p:nvSpPr>
        <p:spPr>
          <a:xfrm>
            <a:off x="5588799" y="4491358"/>
            <a:ext cx="1821868" cy="338554"/>
          </a:xfrm>
          <a:prstGeom prst="rect">
            <a:avLst/>
          </a:prstGeom>
          <a:noFill/>
        </p:spPr>
        <p:txBody>
          <a:bodyPr wrap="square">
            <a:spAutoFit/>
          </a:bodyPr>
          <a:lstStyle/>
          <a:p>
            <a:r>
              <a:rPr lang="vi-VN" sz="1600" b="1">
                <a:latin typeface="Unica One" panose="020B0604020202020204" charset="0"/>
              </a:rPr>
              <a:t>Trần Mạnh Phúc</a:t>
            </a:r>
            <a:endParaRPr lang="en-US" sz="1600"/>
          </a:p>
        </p:txBody>
      </p:sp>
      <p:sp>
        <p:nvSpPr>
          <p:cNvPr id="2" name="TextBox 1">
            <a:extLst>
              <a:ext uri="{FF2B5EF4-FFF2-40B4-BE49-F238E27FC236}">
                <a16:creationId xmlns:a16="http://schemas.microsoft.com/office/drawing/2014/main" id="{5E901BE2-499C-E951-57AE-02BFE6DD031E}"/>
              </a:ext>
            </a:extLst>
          </p:cNvPr>
          <p:cNvSpPr txBox="1"/>
          <p:nvPr/>
        </p:nvSpPr>
        <p:spPr>
          <a:xfrm>
            <a:off x="-277459" y="2469184"/>
            <a:ext cx="3420518" cy="830997"/>
          </a:xfrm>
          <a:prstGeom prst="rect">
            <a:avLst/>
          </a:prstGeom>
          <a:noFill/>
        </p:spPr>
        <p:txBody>
          <a:bodyPr wrap="square" rtlCol="0">
            <a:spAutoFit/>
          </a:bodyPr>
          <a:lstStyle/>
          <a:p>
            <a:pPr algn="ctr"/>
            <a:r>
              <a:rPr lang="en-US" sz="4800" b="1">
                <a:solidFill>
                  <a:schemeClr val="tx2">
                    <a:lumMod val="75000"/>
                  </a:schemeClr>
                </a:solidFill>
                <a:latin typeface="Unica One" panose="020B0604020202020204" charset="0"/>
              </a:rPr>
              <a:t>Nhóm 14</a:t>
            </a:r>
          </a:p>
        </p:txBody>
      </p:sp>
    </p:spTree>
    <p:extLst>
      <p:ext uri="{BB962C8B-B14F-4D97-AF65-F5344CB8AC3E}">
        <p14:creationId xmlns:p14="http://schemas.microsoft.com/office/powerpoint/2010/main" val="570216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oogle Shape;2462;p42">
            <a:extLst>
              <a:ext uri="{FF2B5EF4-FFF2-40B4-BE49-F238E27FC236}">
                <a16:creationId xmlns:a16="http://schemas.microsoft.com/office/drawing/2014/main" id="{1CA1BB2C-0F7B-C379-6A9D-99B095021788}"/>
              </a:ext>
            </a:extLst>
          </p:cNvPr>
          <p:cNvGrpSpPr/>
          <p:nvPr/>
        </p:nvGrpSpPr>
        <p:grpSpPr>
          <a:xfrm>
            <a:off x="4993446" y="282167"/>
            <a:ext cx="3813097" cy="630607"/>
            <a:chOff x="6974992" y="1394136"/>
            <a:chExt cx="596881" cy="630607"/>
          </a:xfrm>
        </p:grpSpPr>
        <p:sp>
          <p:nvSpPr>
            <p:cNvPr id="16" name="Google Shape;2463;p42">
              <a:extLst>
                <a:ext uri="{FF2B5EF4-FFF2-40B4-BE49-F238E27FC236}">
                  <a16:creationId xmlns:a16="http://schemas.microsoft.com/office/drawing/2014/main" id="{2AA784A8-F9FC-E3AD-E8E2-DD865139FEB1}"/>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64;p42">
              <a:extLst>
                <a:ext uri="{FF2B5EF4-FFF2-40B4-BE49-F238E27FC236}">
                  <a16:creationId xmlns:a16="http://schemas.microsoft.com/office/drawing/2014/main" id="{9BA37CE4-7680-8127-058D-119EB7E3FB98}"/>
                </a:ext>
              </a:extLst>
            </p:cNvPr>
            <p:cNvSpPr/>
            <p:nvPr/>
          </p:nvSpPr>
          <p:spPr>
            <a:xfrm>
              <a:off x="6974992"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462;p42">
            <a:extLst>
              <a:ext uri="{FF2B5EF4-FFF2-40B4-BE49-F238E27FC236}">
                <a16:creationId xmlns:a16="http://schemas.microsoft.com/office/drawing/2014/main" id="{5C1A30C7-56F0-EC88-BE56-709C052A807C}"/>
              </a:ext>
            </a:extLst>
          </p:cNvPr>
          <p:cNvGrpSpPr/>
          <p:nvPr/>
        </p:nvGrpSpPr>
        <p:grpSpPr>
          <a:xfrm>
            <a:off x="244552" y="282167"/>
            <a:ext cx="3813097" cy="630607"/>
            <a:chOff x="6974992" y="1394136"/>
            <a:chExt cx="596881" cy="630607"/>
          </a:xfrm>
        </p:grpSpPr>
        <p:sp>
          <p:nvSpPr>
            <p:cNvPr id="13" name="Google Shape;2463;p42">
              <a:extLst>
                <a:ext uri="{FF2B5EF4-FFF2-40B4-BE49-F238E27FC236}">
                  <a16:creationId xmlns:a16="http://schemas.microsoft.com/office/drawing/2014/main" id="{D49F56B3-9DAC-F50B-8064-9B291405D842}"/>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64;p42">
              <a:extLst>
                <a:ext uri="{FF2B5EF4-FFF2-40B4-BE49-F238E27FC236}">
                  <a16:creationId xmlns:a16="http://schemas.microsoft.com/office/drawing/2014/main" id="{000BA7F9-7910-9130-EFA5-B3EDB783BE1D}"/>
                </a:ext>
              </a:extLst>
            </p:cNvPr>
            <p:cNvSpPr/>
            <p:nvPr/>
          </p:nvSpPr>
          <p:spPr>
            <a:xfrm>
              <a:off x="6974992"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32B7E16E-68CA-0393-86BE-EE6960981B3E}"/>
              </a:ext>
            </a:extLst>
          </p:cNvPr>
          <p:cNvPicPr>
            <a:picLocks noChangeAspect="1"/>
          </p:cNvPicPr>
          <p:nvPr/>
        </p:nvPicPr>
        <p:blipFill rotWithShape="1">
          <a:blip r:embed="rId2"/>
          <a:srcRect r="56110"/>
          <a:stretch/>
        </p:blipFill>
        <p:spPr>
          <a:xfrm>
            <a:off x="244552" y="953232"/>
            <a:ext cx="4198805" cy="4059219"/>
          </a:xfrm>
          <a:prstGeom prst="rect">
            <a:avLst/>
          </a:prstGeom>
        </p:spPr>
      </p:pic>
      <p:pic>
        <p:nvPicPr>
          <p:cNvPr id="9" name="Picture 8">
            <a:extLst>
              <a:ext uri="{FF2B5EF4-FFF2-40B4-BE49-F238E27FC236}">
                <a16:creationId xmlns:a16="http://schemas.microsoft.com/office/drawing/2014/main" id="{7B31E636-6D24-5A01-143D-AB199A369962}"/>
              </a:ext>
            </a:extLst>
          </p:cNvPr>
          <p:cNvPicPr>
            <a:picLocks noChangeAspect="1"/>
          </p:cNvPicPr>
          <p:nvPr/>
        </p:nvPicPr>
        <p:blipFill rotWithShape="1">
          <a:blip r:embed="rId3"/>
          <a:srcRect t="-1" r="58548" b="-17828"/>
          <a:stretch/>
        </p:blipFill>
        <p:spPr>
          <a:xfrm>
            <a:off x="4855388" y="1240023"/>
            <a:ext cx="4619567" cy="1075639"/>
          </a:xfrm>
          <a:prstGeom prst="rect">
            <a:avLst/>
          </a:prstGeom>
        </p:spPr>
      </p:pic>
      <p:sp>
        <p:nvSpPr>
          <p:cNvPr id="10" name="Google Shape;2475;p42">
            <a:extLst>
              <a:ext uri="{FF2B5EF4-FFF2-40B4-BE49-F238E27FC236}">
                <a16:creationId xmlns:a16="http://schemas.microsoft.com/office/drawing/2014/main" id="{6E81590C-58E4-310B-87B1-5D29C8B5EB30}"/>
              </a:ext>
            </a:extLst>
          </p:cNvPr>
          <p:cNvSpPr txBox="1">
            <a:spLocks/>
          </p:cNvSpPr>
          <p:nvPr/>
        </p:nvSpPr>
        <p:spPr>
          <a:xfrm>
            <a:off x="244553" y="223946"/>
            <a:ext cx="3755947" cy="64004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latin typeface="Unica One" panose="020B0604020202020204" charset="0"/>
              </a:rPr>
              <a:t>Tài khoản được tạo của sinh viên</a:t>
            </a:r>
          </a:p>
        </p:txBody>
      </p:sp>
      <p:sp>
        <p:nvSpPr>
          <p:cNvPr id="11" name="Google Shape;2475;p42">
            <a:extLst>
              <a:ext uri="{FF2B5EF4-FFF2-40B4-BE49-F238E27FC236}">
                <a16:creationId xmlns:a16="http://schemas.microsoft.com/office/drawing/2014/main" id="{080BB38B-7887-AD6C-242D-1CE9F97B54AA}"/>
              </a:ext>
            </a:extLst>
          </p:cNvPr>
          <p:cNvSpPr txBox="1">
            <a:spLocks/>
          </p:cNvSpPr>
          <p:nvPr/>
        </p:nvSpPr>
        <p:spPr>
          <a:xfrm>
            <a:off x="4993446" y="223946"/>
            <a:ext cx="3755947" cy="64004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latin typeface="Unica One" panose="020B0604020202020204" charset="0"/>
              </a:rPr>
              <a:t>Tài khoản được tạo cho quản lý</a:t>
            </a:r>
          </a:p>
        </p:txBody>
      </p:sp>
    </p:spTree>
    <p:extLst>
      <p:ext uri="{BB962C8B-B14F-4D97-AF65-F5344CB8AC3E}">
        <p14:creationId xmlns:p14="http://schemas.microsoft.com/office/powerpoint/2010/main" val="1082560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2462;p42">
            <a:extLst>
              <a:ext uri="{FF2B5EF4-FFF2-40B4-BE49-F238E27FC236}">
                <a16:creationId xmlns:a16="http://schemas.microsoft.com/office/drawing/2014/main" id="{79285844-1949-3CB8-C23E-C46F96A13BA2}"/>
              </a:ext>
            </a:extLst>
          </p:cNvPr>
          <p:cNvGrpSpPr/>
          <p:nvPr/>
        </p:nvGrpSpPr>
        <p:grpSpPr>
          <a:xfrm>
            <a:off x="-204484" y="122465"/>
            <a:ext cx="3813097" cy="630607"/>
            <a:chOff x="6974992" y="1394136"/>
            <a:chExt cx="596881" cy="630607"/>
          </a:xfrm>
        </p:grpSpPr>
        <p:sp>
          <p:nvSpPr>
            <p:cNvPr id="10" name="Google Shape;2463;p42">
              <a:extLst>
                <a:ext uri="{FF2B5EF4-FFF2-40B4-BE49-F238E27FC236}">
                  <a16:creationId xmlns:a16="http://schemas.microsoft.com/office/drawing/2014/main" id="{8312D119-1D1D-B62B-8054-8705BFAFE651}"/>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64;p42">
              <a:extLst>
                <a:ext uri="{FF2B5EF4-FFF2-40B4-BE49-F238E27FC236}">
                  <a16:creationId xmlns:a16="http://schemas.microsoft.com/office/drawing/2014/main" id="{3360DE15-75F1-FF63-E3AF-A9B41DE4E24A}"/>
                </a:ext>
              </a:extLst>
            </p:cNvPr>
            <p:cNvSpPr/>
            <p:nvPr/>
          </p:nvSpPr>
          <p:spPr>
            <a:xfrm>
              <a:off x="6974992"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475;p42">
            <a:extLst>
              <a:ext uri="{FF2B5EF4-FFF2-40B4-BE49-F238E27FC236}">
                <a16:creationId xmlns:a16="http://schemas.microsoft.com/office/drawing/2014/main" id="{DA8222AB-6374-306C-CE85-AF6316A25C6D}"/>
              </a:ext>
            </a:extLst>
          </p:cNvPr>
          <p:cNvSpPr txBox="1">
            <a:spLocks/>
          </p:cNvSpPr>
          <p:nvPr/>
        </p:nvSpPr>
        <p:spPr>
          <a:xfrm>
            <a:off x="-96470" y="114275"/>
            <a:ext cx="3682468" cy="589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a:latin typeface="Unica One" panose="020B0604020202020204" charset="0"/>
              </a:rPr>
              <a:t>1.2 Tạo cấu trúc dữ liệu</a:t>
            </a:r>
          </a:p>
        </p:txBody>
      </p:sp>
      <p:pic>
        <p:nvPicPr>
          <p:cNvPr id="14" name="Picture 13">
            <a:extLst>
              <a:ext uri="{FF2B5EF4-FFF2-40B4-BE49-F238E27FC236}">
                <a16:creationId xmlns:a16="http://schemas.microsoft.com/office/drawing/2014/main" id="{9918E953-8DCD-436E-0023-B76BC1577038}"/>
              </a:ext>
            </a:extLst>
          </p:cNvPr>
          <p:cNvPicPr>
            <a:picLocks noChangeAspect="1"/>
          </p:cNvPicPr>
          <p:nvPr/>
        </p:nvPicPr>
        <p:blipFill rotWithShape="1">
          <a:blip r:embed="rId2"/>
          <a:srcRect r="57408"/>
          <a:stretch/>
        </p:blipFill>
        <p:spPr>
          <a:xfrm>
            <a:off x="3543596" y="840849"/>
            <a:ext cx="2906191" cy="4188376"/>
          </a:xfrm>
          <a:prstGeom prst="rect">
            <a:avLst/>
          </a:prstGeom>
        </p:spPr>
      </p:pic>
      <p:pic>
        <p:nvPicPr>
          <p:cNvPr id="15" name="Picture 14">
            <a:extLst>
              <a:ext uri="{FF2B5EF4-FFF2-40B4-BE49-F238E27FC236}">
                <a16:creationId xmlns:a16="http://schemas.microsoft.com/office/drawing/2014/main" id="{C0606EF3-F29D-B79F-369D-AEEB9F21E372}"/>
              </a:ext>
            </a:extLst>
          </p:cNvPr>
          <p:cNvPicPr>
            <a:picLocks noChangeAspect="1"/>
          </p:cNvPicPr>
          <p:nvPr/>
        </p:nvPicPr>
        <p:blipFill rotWithShape="1">
          <a:blip r:embed="rId3"/>
          <a:srcRect r="74931"/>
          <a:stretch/>
        </p:blipFill>
        <p:spPr>
          <a:xfrm>
            <a:off x="6913043" y="1143514"/>
            <a:ext cx="1822446" cy="889393"/>
          </a:xfrm>
          <a:prstGeom prst="rect">
            <a:avLst/>
          </a:prstGeom>
        </p:spPr>
      </p:pic>
      <p:pic>
        <p:nvPicPr>
          <p:cNvPr id="3" name="Picture 2">
            <a:extLst>
              <a:ext uri="{FF2B5EF4-FFF2-40B4-BE49-F238E27FC236}">
                <a16:creationId xmlns:a16="http://schemas.microsoft.com/office/drawing/2014/main" id="{74781568-CE50-2AF8-79B1-9A50B73D4649}"/>
              </a:ext>
            </a:extLst>
          </p:cNvPr>
          <p:cNvPicPr>
            <a:picLocks noChangeAspect="1"/>
          </p:cNvPicPr>
          <p:nvPr/>
        </p:nvPicPr>
        <p:blipFill>
          <a:blip r:embed="rId4"/>
          <a:stretch>
            <a:fillRect/>
          </a:stretch>
        </p:blipFill>
        <p:spPr>
          <a:xfrm>
            <a:off x="408511" y="840849"/>
            <a:ext cx="2219635" cy="4302651"/>
          </a:xfrm>
          <a:prstGeom prst="rect">
            <a:avLst/>
          </a:prstGeom>
        </p:spPr>
      </p:pic>
    </p:spTree>
    <p:extLst>
      <p:ext uri="{BB962C8B-B14F-4D97-AF65-F5344CB8AC3E}">
        <p14:creationId xmlns:p14="http://schemas.microsoft.com/office/powerpoint/2010/main" val="2537368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75;p42">
            <a:extLst>
              <a:ext uri="{FF2B5EF4-FFF2-40B4-BE49-F238E27FC236}">
                <a16:creationId xmlns:a16="http://schemas.microsoft.com/office/drawing/2014/main" id="{F329B17C-F02B-FB10-6096-05820EAF16AE}"/>
              </a:ext>
            </a:extLst>
          </p:cNvPr>
          <p:cNvSpPr txBox="1">
            <a:spLocks/>
          </p:cNvSpPr>
          <p:nvPr/>
        </p:nvSpPr>
        <p:spPr>
          <a:xfrm>
            <a:off x="-384097" y="-57150"/>
            <a:ext cx="3804933" cy="64004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pPr marL="342900" indent="-342900">
              <a:buSzPct val="150000"/>
              <a:buFont typeface="Arial" panose="020B0604020202020204" pitchFamily="34" charset="0"/>
              <a:buChar char="•"/>
            </a:pPr>
            <a:r>
              <a:rPr lang="en-US" sz="2000" b="1">
                <a:latin typeface="Sitka Banner Semibold" pitchFamily="2" charset="0"/>
              </a:rPr>
              <a:t>Tạo các ràng buộc dữ liệu:</a:t>
            </a:r>
          </a:p>
        </p:txBody>
      </p:sp>
      <p:sp>
        <p:nvSpPr>
          <p:cNvPr id="5" name="Google Shape;2475;p42">
            <a:extLst>
              <a:ext uri="{FF2B5EF4-FFF2-40B4-BE49-F238E27FC236}">
                <a16:creationId xmlns:a16="http://schemas.microsoft.com/office/drawing/2014/main" id="{D46C7DE6-2EFA-6F0B-D595-36047EB8D610}"/>
              </a:ext>
            </a:extLst>
          </p:cNvPr>
          <p:cNvSpPr txBox="1">
            <a:spLocks/>
          </p:cNvSpPr>
          <p:nvPr/>
        </p:nvSpPr>
        <p:spPr>
          <a:xfrm>
            <a:off x="3554000" y="-57150"/>
            <a:ext cx="5590000" cy="64004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pPr marL="342900" indent="-342900">
              <a:buSzPct val="150000"/>
              <a:buFont typeface="Arial" panose="020B0604020202020204" pitchFamily="34" charset="0"/>
              <a:buChar char="•"/>
            </a:pPr>
            <a:r>
              <a:rPr lang="vi-VN" sz="2000" b="1">
                <a:latin typeface="Sitka Banner Semibold" pitchFamily="2" charset="0"/>
              </a:rPr>
              <a:t>Kết quả tạo được là mô hình vật lý như dưới đây:</a:t>
            </a:r>
            <a:endParaRPr lang="en-US" sz="2000" b="1">
              <a:latin typeface="Sitka Banner Semibold" pitchFamily="2" charset="0"/>
            </a:endParaRPr>
          </a:p>
        </p:txBody>
      </p:sp>
      <p:pic>
        <p:nvPicPr>
          <p:cNvPr id="7" name="Picture 6">
            <a:extLst>
              <a:ext uri="{FF2B5EF4-FFF2-40B4-BE49-F238E27FC236}">
                <a16:creationId xmlns:a16="http://schemas.microsoft.com/office/drawing/2014/main" id="{499A109D-2C26-79A6-331F-213D796BE398}"/>
              </a:ext>
            </a:extLst>
          </p:cNvPr>
          <p:cNvPicPr>
            <a:picLocks noChangeAspect="1"/>
          </p:cNvPicPr>
          <p:nvPr/>
        </p:nvPicPr>
        <p:blipFill>
          <a:blip r:embed="rId2"/>
          <a:stretch>
            <a:fillRect/>
          </a:stretch>
        </p:blipFill>
        <p:spPr>
          <a:xfrm>
            <a:off x="0" y="493090"/>
            <a:ext cx="4286249" cy="2410161"/>
          </a:xfrm>
          <a:prstGeom prst="rect">
            <a:avLst/>
          </a:prstGeom>
        </p:spPr>
      </p:pic>
      <p:pic>
        <p:nvPicPr>
          <p:cNvPr id="9" name="Picture 8">
            <a:extLst>
              <a:ext uri="{FF2B5EF4-FFF2-40B4-BE49-F238E27FC236}">
                <a16:creationId xmlns:a16="http://schemas.microsoft.com/office/drawing/2014/main" id="{FB611A08-398F-C800-86FE-0D183A5F1D9E}"/>
              </a:ext>
            </a:extLst>
          </p:cNvPr>
          <p:cNvPicPr>
            <a:picLocks noChangeAspect="1"/>
          </p:cNvPicPr>
          <p:nvPr/>
        </p:nvPicPr>
        <p:blipFill>
          <a:blip r:embed="rId3"/>
          <a:stretch>
            <a:fillRect/>
          </a:stretch>
        </p:blipFill>
        <p:spPr>
          <a:xfrm>
            <a:off x="4286249" y="493090"/>
            <a:ext cx="4857751" cy="4650410"/>
          </a:xfrm>
          <a:prstGeom prst="rect">
            <a:avLst/>
          </a:prstGeom>
        </p:spPr>
      </p:pic>
    </p:spTree>
    <p:extLst>
      <p:ext uri="{BB962C8B-B14F-4D97-AF65-F5344CB8AC3E}">
        <p14:creationId xmlns:p14="http://schemas.microsoft.com/office/powerpoint/2010/main" val="3818456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2462;p42">
            <a:extLst>
              <a:ext uri="{FF2B5EF4-FFF2-40B4-BE49-F238E27FC236}">
                <a16:creationId xmlns:a16="http://schemas.microsoft.com/office/drawing/2014/main" id="{16980332-63E7-182D-6C3B-E4E3A12CBD0A}"/>
              </a:ext>
            </a:extLst>
          </p:cNvPr>
          <p:cNvGrpSpPr/>
          <p:nvPr/>
        </p:nvGrpSpPr>
        <p:grpSpPr>
          <a:xfrm>
            <a:off x="-204484" y="122465"/>
            <a:ext cx="3813097" cy="630607"/>
            <a:chOff x="6974992" y="1394136"/>
            <a:chExt cx="596881" cy="630607"/>
          </a:xfrm>
        </p:grpSpPr>
        <p:sp>
          <p:nvSpPr>
            <p:cNvPr id="3" name="Google Shape;2463;p42">
              <a:extLst>
                <a:ext uri="{FF2B5EF4-FFF2-40B4-BE49-F238E27FC236}">
                  <a16:creationId xmlns:a16="http://schemas.microsoft.com/office/drawing/2014/main" id="{B2E53FD8-8506-03F7-0760-BD266D17FF18}"/>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64;p42">
              <a:extLst>
                <a:ext uri="{FF2B5EF4-FFF2-40B4-BE49-F238E27FC236}">
                  <a16:creationId xmlns:a16="http://schemas.microsoft.com/office/drawing/2014/main" id="{C37767DD-4224-586F-DBEA-CE9F0FD38709}"/>
                </a:ext>
              </a:extLst>
            </p:cNvPr>
            <p:cNvSpPr/>
            <p:nvPr/>
          </p:nvSpPr>
          <p:spPr>
            <a:xfrm>
              <a:off x="6974992"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2475;p42">
            <a:extLst>
              <a:ext uri="{FF2B5EF4-FFF2-40B4-BE49-F238E27FC236}">
                <a16:creationId xmlns:a16="http://schemas.microsoft.com/office/drawing/2014/main" id="{0C6C4DDB-E344-021D-8AD0-8858EC70F29E}"/>
              </a:ext>
            </a:extLst>
          </p:cNvPr>
          <p:cNvSpPr txBox="1">
            <a:spLocks/>
          </p:cNvSpPr>
          <p:nvPr/>
        </p:nvSpPr>
        <p:spPr>
          <a:xfrm>
            <a:off x="-96470" y="114275"/>
            <a:ext cx="3682468" cy="589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a:latin typeface="Unica One" panose="020B0604020202020204" charset="0"/>
              </a:rPr>
              <a:t>1.3 Select statements:</a:t>
            </a:r>
          </a:p>
        </p:txBody>
      </p:sp>
      <p:pic>
        <p:nvPicPr>
          <p:cNvPr id="6" name="Picture 5">
            <a:extLst>
              <a:ext uri="{FF2B5EF4-FFF2-40B4-BE49-F238E27FC236}">
                <a16:creationId xmlns:a16="http://schemas.microsoft.com/office/drawing/2014/main" id="{8F7C6627-ABEB-C87A-A568-0A4C78B6F3BC}"/>
              </a:ext>
            </a:extLst>
          </p:cNvPr>
          <p:cNvPicPr>
            <a:picLocks noChangeAspect="1"/>
          </p:cNvPicPr>
          <p:nvPr/>
        </p:nvPicPr>
        <p:blipFill>
          <a:blip r:embed="rId2"/>
          <a:stretch>
            <a:fillRect/>
          </a:stretch>
        </p:blipFill>
        <p:spPr>
          <a:xfrm>
            <a:off x="285749" y="861245"/>
            <a:ext cx="8530208" cy="4029162"/>
          </a:xfrm>
          <a:prstGeom prst="rect">
            <a:avLst/>
          </a:prstGeom>
        </p:spPr>
      </p:pic>
    </p:spTree>
    <p:extLst>
      <p:ext uri="{BB962C8B-B14F-4D97-AF65-F5344CB8AC3E}">
        <p14:creationId xmlns:p14="http://schemas.microsoft.com/office/powerpoint/2010/main" val="2675134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2462;p42">
            <a:extLst>
              <a:ext uri="{FF2B5EF4-FFF2-40B4-BE49-F238E27FC236}">
                <a16:creationId xmlns:a16="http://schemas.microsoft.com/office/drawing/2014/main" id="{15219013-6EAB-F259-028C-01FC679A39AF}"/>
              </a:ext>
            </a:extLst>
          </p:cNvPr>
          <p:cNvGrpSpPr/>
          <p:nvPr/>
        </p:nvGrpSpPr>
        <p:grpSpPr>
          <a:xfrm>
            <a:off x="6841672" y="199984"/>
            <a:ext cx="2555422" cy="630607"/>
            <a:chOff x="6974992" y="1394136"/>
            <a:chExt cx="596881" cy="630607"/>
          </a:xfrm>
        </p:grpSpPr>
        <p:sp>
          <p:nvSpPr>
            <p:cNvPr id="3" name="Google Shape;2463;p42">
              <a:extLst>
                <a:ext uri="{FF2B5EF4-FFF2-40B4-BE49-F238E27FC236}">
                  <a16:creationId xmlns:a16="http://schemas.microsoft.com/office/drawing/2014/main" id="{B86CD13D-1775-34E2-4BFD-C547CEF4E40A}"/>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64;p42">
              <a:extLst>
                <a:ext uri="{FF2B5EF4-FFF2-40B4-BE49-F238E27FC236}">
                  <a16:creationId xmlns:a16="http://schemas.microsoft.com/office/drawing/2014/main" id="{ADF6069E-CCB3-96E2-0500-1D4394B97860}"/>
                </a:ext>
              </a:extLst>
            </p:cNvPr>
            <p:cNvSpPr/>
            <p:nvPr/>
          </p:nvSpPr>
          <p:spPr>
            <a:xfrm>
              <a:off x="6974992"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2475;p42">
            <a:extLst>
              <a:ext uri="{FF2B5EF4-FFF2-40B4-BE49-F238E27FC236}">
                <a16:creationId xmlns:a16="http://schemas.microsoft.com/office/drawing/2014/main" id="{88E3B1AD-C65D-F0D5-C963-02D32F1B38B3}"/>
              </a:ext>
            </a:extLst>
          </p:cNvPr>
          <p:cNvSpPr txBox="1">
            <a:spLocks/>
          </p:cNvSpPr>
          <p:nvPr/>
        </p:nvSpPr>
        <p:spPr>
          <a:xfrm>
            <a:off x="7140573" y="286104"/>
            <a:ext cx="1927304" cy="4991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r>
              <a:rPr lang="en-US" sz="2400" b="1">
                <a:latin typeface="Unica One" panose="020B0604020202020204" charset="0"/>
              </a:rPr>
              <a:t>1.4 Trigger</a:t>
            </a:r>
          </a:p>
        </p:txBody>
      </p:sp>
      <p:pic>
        <p:nvPicPr>
          <p:cNvPr id="6" name="Picture 5">
            <a:extLst>
              <a:ext uri="{FF2B5EF4-FFF2-40B4-BE49-F238E27FC236}">
                <a16:creationId xmlns:a16="http://schemas.microsoft.com/office/drawing/2014/main" id="{CE21DB2E-1E2F-3787-FAFA-7F027D7B11FC}"/>
              </a:ext>
            </a:extLst>
          </p:cNvPr>
          <p:cNvPicPr>
            <a:picLocks noChangeAspect="1"/>
          </p:cNvPicPr>
          <p:nvPr/>
        </p:nvPicPr>
        <p:blipFill>
          <a:blip r:embed="rId2"/>
          <a:stretch>
            <a:fillRect/>
          </a:stretch>
        </p:blipFill>
        <p:spPr>
          <a:xfrm>
            <a:off x="566731" y="0"/>
            <a:ext cx="5283666" cy="5143500"/>
          </a:xfrm>
          <a:prstGeom prst="rect">
            <a:avLst/>
          </a:prstGeom>
        </p:spPr>
      </p:pic>
    </p:spTree>
    <p:extLst>
      <p:ext uri="{BB962C8B-B14F-4D97-AF65-F5344CB8AC3E}">
        <p14:creationId xmlns:p14="http://schemas.microsoft.com/office/powerpoint/2010/main" val="2410771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F9B498-344D-DAE7-053F-1CE996277F3A}"/>
              </a:ext>
            </a:extLst>
          </p:cNvPr>
          <p:cNvPicPr>
            <a:picLocks noChangeAspect="1"/>
          </p:cNvPicPr>
          <p:nvPr/>
        </p:nvPicPr>
        <p:blipFill rotWithShape="1">
          <a:blip r:embed="rId2"/>
          <a:srcRect r="34756"/>
          <a:stretch/>
        </p:blipFill>
        <p:spPr>
          <a:xfrm>
            <a:off x="107891" y="400570"/>
            <a:ext cx="3860245" cy="3134566"/>
          </a:xfrm>
          <a:prstGeom prst="rect">
            <a:avLst/>
          </a:prstGeom>
        </p:spPr>
      </p:pic>
      <p:pic>
        <p:nvPicPr>
          <p:cNvPr id="3" name="Picture 2">
            <a:extLst>
              <a:ext uri="{FF2B5EF4-FFF2-40B4-BE49-F238E27FC236}">
                <a16:creationId xmlns:a16="http://schemas.microsoft.com/office/drawing/2014/main" id="{2F00ABAE-0839-F8B8-3772-96DC4ECEB390}"/>
              </a:ext>
            </a:extLst>
          </p:cNvPr>
          <p:cNvPicPr>
            <a:picLocks noChangeAspect="1"/>
          </p:cNvPicPr>
          <p:nvPr/>
        </p:nvPicPr>
        <p:blipFill rotWithShape="1">
          <a:blip r:embed="rId3"/>
          <a:srcRect r="16093"/>
          <a:stretch/>
        </p:blipFill>
        <p:spPr>
          <a:xfrm>
            <a:off x="3968137" y="96559"/>
            <a:ext cx="4808469" cy="2475191"/>
          </a:xfrm>
          <a:prstGeom prst="rect">
            <a:avLst/>
          </a:prstGeom>
        </p:spPr>
      </p:pic>
      <p:pic>
        <p:nvPicPr>
          <p:cNvPr id="4" name="Picture 3">
            <a:extLst>
              <a:ext uri="{FF2B5EF4-FFF2-40B4-BE49-F238E27FC236}">
                <a16:creationId xmlns:a16="http://schemas.microsoft.com/office/drawing/2014/main" id="{C130555C-F124-E065-71BE-DB2825DF4B9C}"/>
              </a:ext>
            </a:extLst>
          </p:cNvPr>
          <p:cNvPicPr>
            <a:picLocks noChangeAspect="1"/>
          </p:cNvPicPr>
          <p:nvPr/>
        </p:nvPicPr>
        <p:blipFill rotWithShape="1">
          <a:blip r:embed="rId4"/>
          <a:srcRect r="16093"/>
          <a:stretch/>
        </p:blipFill>
        <p:spPr>
          <a:xfrm>
            <a:off x="3968136" y="2600273"/>
            <a:ext cx="4808469" cy="2462997"/>
          </a:xfrm>
          <a:prstGeom prst="rect">
            <a:avLst/>
          </a:prstGeom>
        </p:spPr>
      </p:pic>
    </p:spTree>
    <p:extLst>
      <p:ext uri="{BB962C8B-B14F-4D97-AF65-F5344CB8AC3E}">
        <p14:creationId xmlns:p14="http://schemas.microsoft.com/office/powerpoint/2010/main" val="3837054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2462;p42">
            <a:extLst>
              <a:ext uri="{FF2B5EF4-FFF2-40B4-BE49-F238E27FC236}">
                <a16:creationId xmlns:a16="http://schemas.microsoft.com/office/drawing/2014/main" id="{BFF61E4C-7B44-92B9-8216-90303B398D43}"/>
              </a:ext>
            </a:extLst>
          </p:cNvPr>
          <p:cNvGrpSpPr/>
          <p:nvPr/>
        </p:nvGrpSpPr>
        <p:grpSpPr>
          <a:xfrm>
            <a:off x="-155123" y="85684"/>
            <a:ext cx="3535137" cy="630607"/>
            <a:chOff x="6974992" y="1394136"/>
            <a:chExt cx="596881" cy="630607"/>
          </a:xfrm>
        </p:grpSpPr>
        <p:sp>
          <p:nvSpPr>
            <p:cNvPr id="7" name="Google Shape;2463;p42">
              <a:extLst>
                <a:ext uri="{FF2B5EF4-FFF2-40B4-BE49-F238E27FC236}">
                  <a16:creationId xmlns:a16="http://schemas.microsoft.com/office/drawing/2014/main" id="{0F3FD8E6-0A6B-2DED-6E4F-8F0740568CB1}"/>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64;p42">
              <a:extLst>
                <a:ext uri="{FF2B5EF4-FFF2-40B4-BE49-F238E27FC236}">
                  <a16:creationId xmlns:a16="http://schemas.microsoft.com/office/drawing/2014/main" id="{3397F3A5-3B07-DDD7-93B1-01FB776D3290}"/>
                </a:ext>
              </a:extLst>
            </p:cNvPr>
            <p:cNvSpPr/>
            <p:nvPr/>
          </p:nvSpPr>
          <p:spPr>
            <a:xfrm>
              <a:off x="6974992"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475;p42">
            <a:extLst>
              <a:ext uri="{FF2B5EF4-FFF2-40B4-BE49-F238E27FC236}">
                <a16:creationId xmlns:a16="http://schemas.microsoft.com/office/drawing/2014/main" id="{07D8DD8C-1FD1-23E3-6C59-68B174F4774D}"/>
              </a:ext>
            </a:extLst>
          </p:cNvPr>
          <p:cNvSpPr txBox="1">
            <a:spLocks/>
          </p:cNvSpPr>
          <p:nvPr/>
        </p:nvSpPr>
        <p:spPr>
          <a:xfrm>
            <a:off x="0" y="171804"/>
            <a:ext cx="3234307" cy="4991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r>
              <a:rPr lang="en-US" sz="2400" b="1" dirty="0">
                <a:latin typeface="Unica One" panose="020B0604020202020204" charset="0"/>
              </a:rPr>
              <a:t>1.</a:t>
            </a:r>
            <a:r>
              <a:rPr lang="vi-VN" sz="2400" b="1" dirty="0">
                <a:latin typeface="Unica One" panose="020B0604020202020204" charset="0"/>
              </a:rPr>
              <a:t>5</a:t>
            </a:r>
            <a:r>
              <a:rPr lang="en-US" sz="2400" b="1">
                <a:latin typeface="Unica One" panose="020B0604020202020204" charset="0"/>
              </a:rPr>
              <a:t> Stored Procedure</a:t>
            </a:r>
          </a:p>
        </p:txBody>
      </p:sp>
      <p:pic>
        <p:nvPicPr>
          <p:cNvPr id="12290" name="Picture 2">
            <a:extLst>
              <a:ext uri="{FF2B5EF4-FFF2-40B4-BE49-F238E27FC236}">
                <a16:creationId xmlns:a16="http://schemas.microsoft.com/office/drawing/2014/main" id="{5B18DBDC-CA1C-66FB-6015-E03B843291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992" y="973203"/>
            <a:ext cx="8450646" cy="376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953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D330D-5ACC-BF72-EBDF-32A00DA60ADE}"/>
              </a:ext>
            </a:extLst>
          </p:cNvPr>
          <p:cNvPicPr>
            <a:picLocks noChangeAspect="1"/>
          </p:cNvPicPr>
          <p:nvPr/>
        </p:nvPicPr>
        <p:blipFill>
          <a:blip r:embed="rId2"/>
          <a:stretch>
            <a:fillRect/>
          </a:stretch>
        </p:blipFill>
        <p:spPr>
          <a:xfrm>
            <a:off x="0" y="1"/>
            <a:ext cx="7287642" cy="2971800"/>
          </a:xfrm>
          <a:prstGeom prst="rect">
            <a:avLst/>
          </a:prstGeom>
        </p:spPr>
      </p:pic>
      <p:pic>
        <p:nvPicPr>
          <p:cNvPr id="13" name="Picture 12">
            <a:extLst>
              <a:ext uri="{FF2B5EF4-FFF2-40B4-BE49-F238E27FC236}">
                <a16:creationId xmlns:a16="http://schemas.microsoft.com/office/drawing/2014/main" id="{9A4DD0D9-B085-EF00-F6B0-F0210845C962}"/>
              </a:ext>
            </a:extLst>
          </p:cNvPr>
          <p:cNvPicPr>
            <a:picLocks noChangeAspect="1"/>
          </p:cNvPicPr>
          <p:nvPr/>
        </p:nvPicPr>
        <p:blipFill>
          <a:blip r:embed="rId3"/>
          <a:stretch>
            <a:fillRect/>
          </a:stretch>
        </p:blipFill>
        <p:spPr>
          <a:xfrm>
            <a:off x="1" y="3057233"/>
            <a:ext cx="7287642" cy="2086266"/>
          </a:xfrm>
          <a:prstGeom prst="rect">
            <a:avLst/>
          </a:prstGeom>
        </p:spPr>
      </p:pic>
    </p:spTree>
    <p:extLst>
      <p:ext uri="{BB962C8B-B14F-4D97-AF65-F5344CB8AC3E}">
        <p14:creationId xmlns:p14="http://schemas.microsoft.com/office/powerpoint/2010/main" val="1641532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2462;p42">
            <a:extLst>
              <a:ext uri="{FF2B5EF4-FFF2-40B4-BE49-F238E27FC236}">
                <a16:creationId xmlns:a16="http://schemas.microsoft.com/office/drawing/2014/main" id="{BFF61E4C-7B44-92B9-8216-90303B398D43}"/>
              </a:ext>
            </a:extLst>
          </p:cNvPr>
          <p:cNvGrpSpPr/>
          <p:nvPr/>
        </p:nvGrpSpPr>
        <p:grpSpPr>
          <a:xfrm>
            <a:off x="6841672" y="199984"/>
            <a:ext cx="2555422" cy="630607"/>
            <a:chOff x="6974992" y="1394136"/>
            <a:chExt cx="596881" cy="630607"/>
          </a:xfrm>
        </p:grpSpPr>
        <p:sp>
          <p:nvSpPr>
            <p:cNvPr id="7" name="Google Shape;2463;p42">
              <a:extLst>
                <a:ext uri="{FF2B5EF4-FFF2-40B4-BE49-F238E27FC236}">
                  <a16:creationId xmlns:a16="http://schemas.microsoft.com/office/drawing/2014/main" id="{0F3FD8E6-0A6B-2DED-6E4F-8F0740568CB1}"/>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64;p42">
              <a:extLst>
                <a:ext uri="{FF2B5EF4-FFF2-40B4-BE49-F238E27FC236}">
                  <a16:creationId xmlns:a16="http://schemas.microsoft.com/office/drawing/2014/main" id="{3397F3A5-3B07-DDD7-93B1-01FB776D3290}"/>
                </a:ext>
              </a:extLst>
            </p:cNvPr>
            <p:cNvSpPr/>
            <p:nvPr/>
          </p:nvSpPr>
          <p:spPr>
            <a:xfrm>
              <a:off x="6974992"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475;p42">
            <a:extLst>
              <a:ext uri="{FF2B5EF4-FFF2-40B4-BE49-F238E27FC236}">
                <a16:creationId xmlns:a16="http://schemas.microsoft.com/office/drawing/2014/main" id="{07D8DD8C-1FD1-23E3-6C59-68B174F4774D}"/>
              </a:ext>
            </a:extLst>
          </p:cNvPr>
          <p:cNvSpPr txBox="1">
            <a:spLocks/>
          </p:cNvSpPr>
          <p:nvPr/>
        </p:nvSpPr>
        <p:spPr>
          <a:xfrm>
            <a:off x="7140573" y="286104"/>
            <a:ext cx="1927304" cy="4991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r>
              <a:rPr lang="en-US" sz="2400" b="1" dirty="0">
                <a:latin typeface="Unica One" panose="020B0604020202020204" charset="0"/>
              </a:rPr>
              <a:t>1.</a:t>
            </a:r>
            <a:r>
              <a:rPr lang="vi-VN" sz="2400" b="1">
                <a:latin typeface="Unica One" panose="020B0604020202020204" charset="0"/>
              </a:rPr>
              <a:t>6</a:t>
            </a:r>
            <a:r>
              <a:rPr lang="en-US" sz="2400" b="1">
                <a:latin typeface="Unica One" panose="020B0604020202020204" charset="0"/>
              </a:rPr>
              <a:t> function</a:t>
            </a:r>
          </a:p>
        </p:txBody>
      </p:sp>
      <p:pic>
        <p:nvPicPr>
          <p:cNvPr id="11266" name="Picture 2">
            <a:extLst>
              <a:ext uri="{FF2B5EF4-FFF2-40B4-BE49-F238E27FC236}">
                <a16:creationId xmlns:a16="http://schemas.microsoft.com/office/drawing/2014/main" id="{FC647E61-177B-D35D-5696-A66997339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4" y="0"/>
            <a:ext cx="6319499"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677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25C05A-E694-021D-5803-8E95E4BF1A41}"/>
              </a:ext>
            </a:extLst>
          </p:cNvPr>
          <p:cNvPicPr>
            <a:picLocks noChangeAspect="1"/>
          </p:cNvPicPr>
          <p:nvPr/>
        </p:nvPicPr>
        <p:blipFill rotWithShape="1">
          <a:blip r:embed="rId2"/>
          <a:srcRect r="63392"/>
          <a:stretch/>
        </p:blipFill>
        <p:spPr>
          <a:xfrm>
            <a:off x="114595" y="246054"/>
            <a:ext cx="2775561" cy="4250635"/>
          </a:xfrm>
          <a:prstGeom prst="rect">
            <a:avLst/>
          </a:prstGeom>
        </p:spPr>
      </p:pic>
      <p:pic>
        <p:nvPicPr>
          <p:cNvPr id="3" name="Picture 2">
            <a:extLst>
              <a:ext uri="{FF2B5EF4-FFF2-40B4-BE49-F238E27FC236}">
                <a16:creationId xmlns:a16="http://schemas.microsoft.com/office/drawing/2014/main" id="{03091F27-3313-8BCF-B5AC-DC10411DB12B}"/>
              </a:ext>
            </a:extLst>
          </p:cNvPr>
          <p:cNvPicPr>
            <a:picLocks noChangeAspect="1"/>
          </p:cNvPicPr>
          <p:nvPr/>
        </p:nvPicPr>
        <p:blipFill rotWithShape="1">
          <a:blip r:embed="rId3"/>
          <a:srcRect r="51567"/>
          <a:stretch/>
        </p:blipFill>
        <p:spPr>
          <a:xfrm>
            <a:off x="2645819" y="646810"/>
            <a:ext cx="3689961" cy="3849879"/>
          </a:xfrm>
          <a:prstGeom prst="rect">
            <a:avLst/>
          </a:prstGeom>
        </p:spPr>
      </p:pic>
      <p:pic>
        <p:nvPicPr>
          <p:cNvPr id="4" name="Picture 3">
            <a:extLst>
              <a:ext uri="{FF2B5EF4-FFF2-40B4-BE49-F238E27FC236}">
                <a16:creationId xmlns:a16="http://schemas.microsoft.com/office/drawing/2014/main" id="{7809E670-D029-79DB-4911-0A2B93FB7A7C}"/>
              </a:ext>
            </a:extLst>
          </p:cNvPr>
          <p:cNvPicPr>
            <a:picLocks noChangeAspect="1"/>
          </p:cNvPicPr>
          <p:nvPr/>
        </p:nvPicPr>
        <p:blipFill rotWithShape="1">
          <a:blip r:embed="rId4"/>
          <a:srcRect r="63392"/>
          <a:stretch/>
        </p:blipFill>
        <p:spPr>
          <a:xfrm>
            <a:off x="6254305" y="788464"/>
            <a:ext cx="2979501" cy="3264202"/>
          </a:xfrm>
          <a:prstGeom prst="rect">
            <a:avLst/>
          </a:prstGeom>
        </p:spPr>
      </p:pic>
    </p:spTree>
    <p:extLst>
      <p:ext uri="{BB962C8B-B14F-4D97-AF65-F5344CB8AC3E}">
        <p14:creationId xmlns:p14="http://schemas.microsoft.com/office/powerpoint/2010/main" val="2782343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6"/>
        <p:cNvGrpSpPr/>
        <p:nvPr/>
      </p:nvGrpSpPr>
      <p:grpSpPr>
        <a:xfrm>
          <a:off x="0" y="0"/>
          <a:ext cx="0" cy="0"/>
          <a:chOff x="0" y="0"/>
          <a:chExt cx="0" cy="0"/>
        </a:xfrm>
      </p:grpSpPr>
      <p:sp>
        <p:nvSpPr>
          <p:cNvPr id="427" name="Google Shape;427;p28"/>
          <p:cNvSpPr/>
          <p:nvPr/>
        </p:nvSpPr>
        <p:spPr>
          <a:xfrm>
            <a:off x="6274251" y="696098"/>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13754" y="2655526"/>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3597107" y="755303"/>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txBox="1">
            <a:spLocks noGrp="1"/>
          </p:cNvSpPr>
          <p:nvPr>
            <p:ph type="ctrTitle"/>
          </p:nvPr>
        </p:nvSpPr>
        <p:spPr>
          <a:xfrm>
            <a:off x="3661483" y="1419270"/>
            <a:ext cx="167940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tx1">
                    <a:lumMod val="10000"/>
                  </a:schemeClr>
                </a:solidFill>
                <a:latin typeface="Unica One" panose="020B0604020202020204" charset="0"/>
              </a:rPr>
              <a:t>01 </a:t>
            </a:r>
            <a:br>
              <a:rPr lang="en" sz="2800" b="1">
                <a:solidFill>
                  <a:schemeClr val="tx1">
                    <a:lumMod val="10000"/>
                  </a:schemeClr>
                </a:solidFill>
                <a:latin typeface="Unica One" panose="020B0604020202020204" charset="0"/>
              </a:rPr>
            </a:br>
            <a:r>
              <a:rPr lang="en" sz="2800" b="1">
                <a:solidFill>
                  <a:schemeClr val="tx1">
                    <a:lumMod val="10000"/>
                  </a:schemeClr>
                </a:solidFill>
                <a:latin typeface="Unica One" panose="020B0604020202020204" charset="0"/>
                <a:ea typeface="ADLaM Display" panose="020F0502020204030204" pitchFamily="2" charset="0"/>
                <a:cs typeface="ADLaM Display" panose="020F0502020204030204" pitchFamily="2" charset="0"/>
              </a:rPr>
              <a:t>GiỚI THIỆU</a:t>
            </a:r>
            <a:endParaRPr sz="2800" b="1">
              <a:solidFill>
                <a:schemeClr val="tx1">
                  <a:lumMod val="10000"/>
                </a:schemeClr>
              </a:solidFill>
              <a:latin typeface="Unica One" panose="020B0604020202020204" charset="0"/>
              <a:ea typeface="ADLaM Display" panose="020F0502020204030204" pitchFamily="2" charset="0"/>
              <a:cs typeface="ADLaM Display" panose="020F0502020204030204" pitchFamily="2" charset="0"/>
            </a:endParaRPr>
          </a:p>
        </p:txBody>
      </p:sp>
      <p:sp>
        <p:nvSpPr>
          <p:cNvPr id="432" name="Google Shape;432;p28"/>
          <p:cNvSpPr txBox="1">
            <a:spLocks noGrp="1"/>
          </p:cNvSpPr>
          <p:nvPr>
            <p:ph type="subTitle" idx="1"/>
          </p:nvPr>
        </p:nvSpPr>
        <p:spPr>
          <a:xfrm>
            <a:off x="3869943" y="1601712"/>
            <a:ext cx="2364640" cy="768291"/>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ClrTx/>
              <a:buAutoNum type="arabicPeriod"/>
            </a:pPr>
            <a:r>
              <a:rPr lang="en" sz="1600"/>
              <a:t>Giới thiệu bài toán </a:t>
            </a:r>
          </a:p>
          <a:p>
            <a:pPr marL="228600" lvl="0" indent="-228600" algn="l" rtl="0">
              <a:spcBef>
                <a:spcPts val="0"/>
              </a:spcBef>
              <a:spcAft>
                <a:spcPts val="0"/>
              </a:spcAft>
              <a:buClrTx/>
              <a:buAutoNum type="arabicPeriod"/>
            </a:pPr>
            <a:r>
              <a:rPr lang="en" sz="1600"/>
              <a:t>Mục tiêu và đối tượng sử dụng</a:t>
            </a:r>
          </a:p>
          <a:p>
            <a:pPr marL="228600" lvl="0" indent="-228600" algn="l" rtl="0">
              <a:spcBef>
                <a:spcPts val="0"/>
              </a:spcBef>
              <a:spcAft>
                <a:spcPts val="0"/>
              </a:spcAft>
              <a:buClrTx/>
              <a:buAutoNum type="arabicPeriod"/>
            </a:pPr>
            <a:endParaRPr sz="1600"/>
          </a:p>
        </p:txBody>
      </p:sp>
      <p:sp>
        <p:nvSpPr>
          <p:cNvPr id="433" name="Google Shape;433;p28"/>
          <p:cNvSpPr txBox="1">
            <a:spLocks noGrp="1"/>
          </p:cNvSpPr>
          <p:nvPr>
            <p:ph type="ctrTitle" idx="2"/>
          </p:nvPr>
        </p:nvSpPr>
        <p:spPr>
          <a:xfrm>
            <a:off x="5236779" y="3612079"/>
            <a:ext cx="2756792" cy="48243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tx1">
                    <a:lumMod val="10000"/>
                  </a:schemeClr>
                </a:solidFill>
                <a:latin typeface="Unica One" panose="020B0604020202020204" charset="0"/>
              </a:rPr>
              <a:t>03</a:t>
            </a:r>
            <a:br>
              <a:rPr lang="en" sz="2800" b="1">
                <a:solidFill>
                  <a:schemeClr val="tx1">
                    <a:lumMod val="10000"/>
                  </a:schemeClr>
                </a:solidFill>
                <a:latin typeface="Unica One" panose="020B0604020202020204" charset="0"/>
              </a:rPr>
            </a:br>
            <a:r>
              <a:rPr lang="en" sz="2800" b="1">
                <a:solidFill>
                  <a:schemeClr val="tx1">
                    <a:lumMod val="10000"/>
                  </a:schemeClr>
                </a:solidFill>
                <a:latin typeface="Unica One" panose="020B0604020202020204" charset="0"/>
              </a:rPr>
              <a:t> kết luận và hướng phát triển</a:t>
            </a:r>
            <a:endParaRPr sz="2800" b="1">
              <a:solidFill>
                <a:schemeClr val="tx1">
                  <a:lumMod val="10000"/>
                </a:schemeClr>
              </a:solidFill>
              <a:latin typeface="Unica One" panose="020B0604020202020204" charset="0"/>
            </a:endParaRPr>
          </a:p>
        </p:txBody>
      </p:sp>
      <p:sp>
        <p:nvSpPr>
          <p:cNvPr id="435" name="Google Shape;435;p28"/>
          <p:cNvSpPr txBox="1">
            <a:spLocks noGrp="1"/>
          </p:cNvSpPr>
          <p:nvPr>
            <p:ph type="ctrTitle" idx="3"/>
          </p:nvPr>
        </p:nvSpPr>
        <p:spPr>
          <a:xfrm>
            <a:off x="6274251" y="1308998"/>
            <a:ext cx="2546800" cy="3598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tx1">
                    <a:lumMod val="10000"/>
                  </a:schemeClr>
                </a:solidFill>
                <a:latin typeface="Unica One" panose="020B0604020202020204" charset="0"/>
              </a:rPr>
              <a:t>02</a:t>
            </a:r>
            <a:br>
              <a:rPr lang="en" sz="2800" b="1">
                <a:solidFill>
                  <a:schemeClr val="tx1">
                    <a:lumMod val="10000"/>
                  </a:schemeClr>
                </a:solidFill>
                <a:latin typeface="Unica One" panose="020B0604020202020204" charset="0"/>
              </a:rPr>
            </a:br>
            <a:r>
              <a:rPr lang="en-US" sz="2800" b="1">
                <a:solidFill>
                  <a:schemeClr val="tx1">
                    <a:lumMod val="10000"/>
                  </a:schemeClr>
                </a:solidFill>
                <a:latin typeface="Unica One" panose="020B0604020202020204" charset="0"/>
              </a:rPr>
              <a:t>NộI dung đề tài</a:t>
            </a:r>
            <a:endParaRPr sz="2800" b="1">
              <a:solidFill>
                <a:schemeClr val="tx1">
                  <a:lumMod val="10000"/>
                </a:schemeClr>
              </a:solidFill>
              <a:latin typeface="Unica One" panose="020B0604020202020204" charset="0"/>
            </a:endParaRPr>
          </a:p>
        </p:txBody>
      </p:sp>
      <p:sp>
        <p:nvSpPr>
          <p:cNvPr id="436" name="Google Shape;436;p28"/>
          <p:cNvSpPr txBox="1">
            <a:spLocks noGrp="1"/>
          </p:cNvSpPr>
          <p:nvPr>
            <p:ph type="subTitle" idx="6"/>
          </p:nvPr>
        </p:nvSpPr>
        <p:spPr>
          <a:xfrm>
            <a:off x="6532043" y="1567254"/>
            <a:ext cx="2456526" cy="678414"/>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ClrTx/>
              <a:buAutoNum type="arabicPeriod"/>
            </a:pPr>
            <a:r>
              <a:rPr lang="en" sz="1600"/>
              <a:t>Phân tích bài toán</a:t>
            </a:r>
          </a:p>
          <a:p>
            <a:pPr marL="228600" lvl="0" indent="-228600" algn="l" rtl="0">
              <a:spcBef>
                <a:spcPts val="0"/>
              </a:spcBef>
              <a:spcAft>
                <a:spcPts val="0"/>
              </a:spcAft>
              <a:buClrTx/>
              <a:buAutoNum type="arabicPeriod"/>
            </a:pPr>
            <a:r>
              <a:rPr lang="en" sz="1600"/>
              <a:t>Thiết kế cơ sở dữ liệu</a:t>
            </a:r>
          </a:p>
          <a:p>
            <a:pPr marL="228600" lvl="0" indent="-228600" algn="l" rtl="0">
              <a:spcBef>
                <a:spcPts val="0"/>
              </a:spcBef>
              <a:spcAft>
                <a:spcPts val="0"/>
              </a:spcAft>
              <a:buClrTx/>
              <a:buAutoNum type="arabicPeriod"/>
            </a:pPr>
            <a:r>
              <a:rPr lang="en-US" sz="1600"/>
              <a:t>C</a:t>
            </a:r>
            <a:r>
              <a:rPr lang="en" sz="1600"/>
              <a:t>ài đặt cơ sở dữ liệu</a:t>
            </a:r>
          </a:p>
          <a:p>
            <a:pPr marL="228600" lvl="0" indent="-228600" algn="l" rtl="0">
              <a:spcBef>
                <a:spcPts val="0"/>
              </a:spcBef>
              <a:spcAft>
                <a:spcPts val="0"/>
              </a:spcAft>
              <a:buClrTx/>
              <a:buAutoNum type="arabicPeriod"/>
            </a:pPr>
            <a:endParaRPr sz="1600"/>
          </a:p>
        </p:txBody>
      </p:sp>
      <p:sp>
        <p:nvSpPr>
          <p:cNvPr id="438" name="Google Shape;438;p28"/>
          <p:cNvSpPr txBox="1">
            <a:spLocks noGrp="1"/>
          </p:cNvSpPr>
          <p:nvPr>
            <p:ph type="subTitle" idx="7"/>
          </p:nvPr>
        </p:nvSpPr>
        <p:spPr>
          <a:xfrm>
            <a:off x="5646880" y="3929392"/>
            <a:ext cx="2053320" cy="5034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ClrTx/>
              <a:buAutoNum type="arabicPeriod"/>
            </a:pPr>
            <a:r>
              <a:rPr lang="en" sz="1600"/>
              <a:t>Kết luận</a:t>
            </a:r>
          </a:p>
          <a:p>
            <a:pPr marL="228600" lvl="0" indent="-228600" algn="l" rtl="0">
              <a:spcBef>
                <a:spcPts val="0"/>
              </a:spcBef>
              <a:spcAft>
                <a:spcPts val="0"/>
              </a:spcAft>
              <a:buClrTx/>
              <a:buAutoNum type="arabicPeriod"/>
            </a:pPr>
            <a:r>
              <a:rPr lang="en" sz="1600"/>
              <a:t>Hướng phát triển</a:t>
            </a:r>
            <a:endParaRPr sz="1600"/>
          </a:p>
        </p:txBody>
      </p:sp>
      <p:grpSp>
        <p:nvGrpSpPr>
          <p:cNvPr id="439" name="Google Shape;439;p28"/>
          <p:cNvGrpSpPr/>
          <p:nvPr/>
        </p:nvGrpSpPr>
        <p:grpSpPr>
          <a:xfrm>
            <a:off x="73479" y="1208314"/>
            <a:ext cx="4527234" cy="3500535"/>
            <a:chOff x="0" y="826968"/>
            <a:chExt cx="4600713" cy="3881881"/>
          </a:xfrm>
        </p:grpSpPr>
        <p:grpSp>
          <p:nvGrpSpPr>
            <p:cNvPr id="440" name="Google Shape;440;p28"/>
            <p:cNvGrpSpPr/>
            <p:nvPr/>
          </p:nvGrpSpPr>
          <p:grpSpPr>
            <a:xfrm>
              <a:off x="204206" y="826968"/>
              <a:ext cx="2422360" cy="3336935"/>
              <a:chOff x="437169" y="826974"/>
              <a:chExt cx="2189408" cy="3336935"/>
            </a:xfrm>
          </p:grpSpPr>
          <p:sp>
            <p:nvSpPr>
              <p:cNvPr id="441" name="Google Shape;441;p28"/>
              <p:cNvSpPr/>
              <p:nvPr/>
            </p:nvSpPr>
            <p:spPr>
              <a:xfrm>
                <a:off x="499511" y="984118"/>
                <a:ext cx="2127066" cy="3179791"/>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437169" y="826974"/>
                <a:ext cx="2069244" cy="3140337"/>
              </a:xfrm>
              <a:custGeom>
                <a:avLst/>
                <a:gdLst/>
                <a:ahLst/>
                <a:cxnLst/>
                <a:rect l="l" t="t" r="r" b="b"/>
                <a:pathLst>
                  <a:path w="53747" h="74336" extrusionOk="0">
                    <a:moveTo>
                      <a:pt x="52246" y="65"/>
                    </a:moveTo>
                    <a:cubicBezTo>
                      <a:pt x="53040" y="65"/>
                      <a:pt x="53682" y="711"/>
                      <a:pt x="53682" y="1501"/>
                    </a:cubicBezTo>
                    <a:lnTo>
                      <a:pt x="53682" y="72835"/>
                    </a:lnTo>
                    <a:cubicBezTo>
                      <a:pt x="53682" y="73625"/>
                      <a:pt x="53040" y="74268"/>
                      <a:pt x="52246" y="74268"/>
                    </a:cubicBezTo>
                    <a:lnTo>
                      <a:pt x="1501" y="74268"/>
                    </a:lnTo>
                    <a:cubicBezTo>
                      <a:pt x="711" y="74268"/>
                      <a:pt x="65" y="73625"/>
                      <a:pt x="65" y="72835"/>
                    </a:cubicBezTo>
                    <a:lnTo>
                      <a:pt x="65" y="1501"/>
                    </a:lnTo>
                    <a:cubicBezTo>
                      <a:pt x="65" y="711"/>
                      <a:pt x="711" y="65"/>
                      <a:pt x="1501" y="65"/>
                    </a:cubicBezTo>
                    <a:close/>
                    <a:moveTo>
                      <a:pt x="1501" y="1"/>
                    </a:moveTo>
                    <a:cubicBezTo>
                      <a:pt x="676" y="1"/>
                      <a:pt x="0" y="675"/>
                      <a:pt x="0" y="1501"/>
                    </a:cubicBezTo>
                    <a:lnTo>
                      <a:pt x="0" y="72835"/>
                    </a:lnTo>
                    <a:cubicBezTo>
                      <a:pt x="0" y="73660"/>
                      <a:pt x="676" y="74336"/>
                      <a:pt x="1501" y="74336"/>
                    </a:cubicBezTo>
                    <a:lnTo>
                      <a:pt x="52246" y="74336"/>
                    </a:lnTo>
                    <a:cubicBezTo>
                      <a:pt x="53076" y="74336"/>
                      <a:pt x="53747" y="73660"/>
                      <a:pt x="53747" y="72835"/>
                    </a:cubicBezTo>
                    <a:lnTo>
                      <a:pt x="53747" y="1501"/>
                    </a:lnTo>
                    <a:cubicBezTo>
                      <a:pt x="53747" y="675"/>
                      <a:pt x="53076" y="1"/>
                      <a:pt x="5224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28"/>
            <p:cNvGrpSpPr/>
            <p:nvPr/>
          </p:nvGrpSpPr>
          <p:grpSpPr>
            <a:xfrm>
              <a:off x="0" y="4397412"/>
              <a:ext cx="4600713" cy="150450"/>
              <a:chOff x="0" y="4397412"/>
              <a:chExt cx="4600713" cy="150450"/>
            </a:xfrm>
          </p:grpSpPr>
          <p:sp>
            <p:nvSpPr>
              <p:cNvPr id="444" name="Google Shape;444;p28"/>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8"/>
            <p:cNvGrpSpPr/>
            <p:nvPr/>
          </p:nvGrpSpPr>
          <p:grpSpPr>
            <a:xfrm>
              <a:off x="2072827" y="1904259"/>
              <a:ext cx="1418990" cy="2804590"/>
              <a:chOff x="2072827" y="1904259"/>
              <a:chExt cx="1418990" cy="2804590"/>
            </a:xfrm>
          </p:grpSpPr>
          <p:sp>
            <p:nvSpPr>
              <p:cNvPr id="450" name="Google Shape;450;p28"/>
              <p:cNvSpPr/>
              <p:nvPr/>
            </p:nvSpPr>
            <p:spPr>
              <a:xfrm>
                <a:off x="2399847" y="1904259"/>
                <a:ext cx="391230" cy="380866"/>
              </a:xfrm>
              <a:custGeom>
                <a:avLst/>
                <a:gdLst/>
                <a:ahLst/>
                <a:cxnLst/>
                <a:rect l="l" t="t" r="r" b="b"/>
                <a:pathLst>
                  <a:path w="11174" h="10878" extrusionOk="0">
                    <a:moveTo>
                      <a:pt x="7624" y="1"/>
                    </a:moveTo>
                    <a:cubicBezTo>
                      <a:pt x="7272" y="1"/>
                      <a:pt x="6880" y="36"/>
                      <a:pt x="6446" y="111"/>
                    </a:cubicBezTo>
                    <a:cubicBezTo>
                      <a:pt x="3478" y="623"/>
                      <a:pt x="1934" y="2250"/>
                      <a:pt x="2139" y="3136"/>
                    </a:cubicBezTo>
                    <a:cubicBezTo>
                      <a:pt x="851" y="3531"/>
                      <a:pt x="0" y="8656"/>
                      <a:pt x="2666" y="10308"/>
                    </a:cubicBezTo>
                    <a:cubicBezTo>
                      <a:pt x="3333" y="10722"/>
                      <a:pt x="4200" y="10877"/>
                      <a:pt x="5124" y="10877"/>
                    </a:cubicBezTo>
                    <a:cubicBezTo>
                      <a:pt x="7890" y="10877"/>
                      <a:pt x="11173" y="9486"/>
                      <a:pt x="11173" y="9486"/>
                    </a:cubicBezTo>
                    <a:cubicBezTo>
                      <a:pt x="11173" y="9486"/>
                      <a:pt x="10290" y="8434"/>
                      <a:pt x="10585" y="5641"/>
                    </a:cubicBezTo>
                    <a:cubicBezTo>
                      <a:pt x="10848" y="3167"/>
                      <a:pt x="10967" y="1"/>
                      <a:pt x="76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2789784" y="2455395"/>
                <a:ext cx="313327" cy="524242"/>
              </a:xfrm>
              <a:custGeom>
                <a:avLst/>
                <a:gdLst/>
                <a:ahLst/>
                <a:cxnLst/>
                <a:rect l="l" t="t" r="r" b="b"/>
                <a:pathLst>
                  <a:path w="8949" h="14973" extrusionOk="0">
                    <a:moveTo>
                      <a:pt x="2312" y="1"/>
                    </a:moveTo>
                    <a:lnTo>
                      <a:pt x="1" y="144"/>
                    </a:lnTo>
                    <a:cubicBezTo>
                      <a:pt x="44" y="913"/>
                      <a:pt x="133" y="1616"/>
                      <a:pt x="234" y="2345"/>
                    </a:cubicBezTo>
                    <a:cubicBezTo>
                      <a:pt x="338" y="3066"/>
                      <a:pt x="475" y="3784"/>
                      <a:pt x="629" y="4498"/>
                    </a:cubicBezTo>
                    <a:cubicBezTo>
                      <a:pt x="790" y="5212"/>
                      <a:pt x="959" y="5927"/>
                      <a:pt x="1185" y="6630"/>
                    </a:cubicBezTo>
                    <a:cubicBezTo>
                      <a:pt x="1397" y="7337"/>
                      <a:pt x="1651" y="8038"/>
                      <a:pt x="1949" y="8727"/>
                    </a:cubicBezTo>
                    <a:lnTo>
                      <a:pt x="2183" y="9244"/>
                    </a:lnTo>
                    <a:cubicBezTo>
                      <a:pt x="2216" y="9322"/>
                      <a:pt x="2276" y="9433"/>
                      <a:pt x="2327" y="9531"/>
                    </a:cubicBezTo>
                    <a:cubicBezTo>
                      <a:pt x="2380" y="9631"/>
                      <a:pt x="2438" y="9721"/>
                      <a:pt x="2491" y="9814"/>
                    </a:cubicBezTo>
                    <a:cubicBezTo>
                      <a:pt x="2714" y="10173"/>
                      <a:pt x="2962" y="10478"/>
                      <a:pt x="3210" y="10773"/>
                    </a:cubicBezTo>
                    <a:cubicBezTo>
                      <a:pt x="3712" y="11358"/>
                      <a:pt x="4243" y="11867"/>
                      <a:pt x="4789" y="12355"/>
                    </a:cubicBezTo>
                    <a:cubicBezTo>
                      <a:pt x="5890" y="13321"/>
                      <a:pt x="7025" y="14186"/>
                      <a:pt x="8246" y="14972"/>
                    </a:cubicBezTo>
                    <a:lnTo>
                      <a:pt x="8949" y="14068"/>
                    </a:lnTo>
                    <a:cubicBezTo>
                      <a:pt x="8453" y="13586"/>
                      <a:pt x="7948" y="13094"/>
                      <a:pt x="7463" y="12599"/>
                    </a:cubicBezTo>
                    <a:cubicBezTo>
                      <a:pt x="6971" y="12108"/>
                      <a:pt x="6493" y="11605"/>
                      <a:pt x="6038" y="11096"/>
                    </a:cubicBezTo>
                    <a:cubicBezTo>
                      <a:pt x="5579" y="10589"/>
                      <a:pt x="5144" y="10069"/>
                      <a:pt x="4764" y="9545"/>
                    </a:cubicBezTo>
                    <a:cubicBezTo>
                      <a:pt x="4573" y="9287"/>
                      <a:pt x="4404" y="9021"/>
                      <a:pt x="4268" y="8770"/>
                    </a:cubicBezTo>
                    <a:cubicBezTo>
                      <a:pt x="4240" y="8709"/>
                      <a:pt x="4204" y="8644"/>
                      <a:pt x="4179" y="8587"/>
                    </a:cubicBezTo>
                    <a:cubicBezTo>
                      <a:pt x="4154" y="8522"/>
                      <a:pt x="4132" y="8482"/>
                      <a:pt x="4100" y="8396"/>
                    </a:cubicBezTo>
                    <a:lnTo>
                      <a:pt x="3924" y="7934"/>
                    </a:lnTo>
                    <a:cubicBezTo>
                      <a:pt x="3465" y="6691"/>
                      <a:pt x="3142" y="5371"/>
                      <a:pt x="2875" y="4036"/>
                    </a:cubicBezTo>
                    <a:cubicBezTo>
                      <a:pt x="2743" y="3368"/>
                      <a:pt x="2646" y="2689"/>
                      <a:pt x="2545" y="2015"/>
                    </a:cubicBezTo>
                    <a:cubicBezTo>
                      <a:pt x="2448" y="1344"/>
                      <a:pt x="2373" y="643"/>
                      <a:pt x="2312"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2724205" y="2358410"/>
                <a:ext cx="176358" cy="233253"/>
              </a:xfrm>
              <a:custGeom>
                <a:avLst/>
                <a:gdLst/>
                <a:ahLst/>
                <a:cxnLst/>
                <a:rect l="l" t="t" r="r" b="b"/>
                <a:pathLst>
                  <a:path w="5037" h="6662" extrusionOk="0">
                    <a:moveTo>
                      <a:pt x="2431" y="1"/>
                    </a:moveTo>
                    <a:cubicBezTo>
                      <a:pt x="1717" y="1"/>
                      <a:pt x="1248" y="323"/>
                      <a:pt x="718" y="1080"/>
                    </a:cubicBezTo>
                    <a:cubicBezTo>
                      <a:pt x="0" y="2107"/>
                      <a:pt x="1468" y="6662"/>
                      <a:pt x="1468" y="6662"/>
                    </a:cubicBezTo>
                    <a:lnTo>
                      <a:pt x="5036" y="4235"/>
                    </a:lnTo>
                    <a:cubicBezTo>
                      <a:pt x="5036" y="4235"/>
                      <a:pt x="4386" y="391"/>
                      <a:pt x="3449" y="154"/>
                    </a:cubicBezTo>
                    <a:cubicBezTo>
                      <a:pt x="3055" y="55"/>
                      <a:pt x="2722" y="1"/>
                      <a:pt x="24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2853507" y="2457531"/>
                <a:ext cx="1646" cy="8858"/>
              </a:xfrm>
              <a:custGeom>
                <a:avLst/>
                <a:gdLst/>
                <a:ahLst/>
                <a:cxnLst/>
                <a:rect l="l" t="t" r="r" b="b"/>
                <a:pathLst>
                  <a:path w="47" h="253" extrusionOk="0">
                    <a:moveTo>
                      <a:pt x="0" y="1"/>
                    </a:moveTo>
                    <a:lnTo>
                      <a:pt x="0" y="252"/>
                    </a:lnTo>
                    <a:lnTo>
                      <a:pt x="47" y="252"/>
                    </a:lnTo>
                    <a:lnTo>
                      <a:pt x="47"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2759253" y="2491738"/>
                <a:ext cx="149959" cy="113756"/>
              </a:xfrm>
              <a:custGeom>
                <a:avLst/>
                <a:gdLst/>
                <a:ahLst/>
                <a:cxnLst/>
                <a:rect l="l" t="t" r="r" b="b"/>
                <a:pathLst>
                  <a:path w="4283" h="3249" extrusionOk="0">
                    <a:moveTo>
                      <a:pt x="4200" y="1"/>
                    </a:moveTo>
                    <a:lnTo>
                      <a:pt x="0" y="2829"/>
                    </a:lnTo>
                    <a:lnTo>
                      <a:pt x="270" y="3248"/>
                    </a:lnTo>
                    <a:lnTo>
                      <a:pt x="4282" y="374"/>
                    </a:lnTo>
                    <a:lnTo>
                      <a:pt x="420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3066000" y="2936365"/>
                <a:ext cx="112040" cy="66769"/>
              </a:xfrm>
              <a:custGeom>
                <a:avLst/>
                <a:gdLst/>
                <a:ahLst/>
                <a:cxnLst/>
                <a:rect l="l" t="t" r="r" b="b"/>
                <a:pathLst>
                  <a:path w="3200" h="1907" extrusionOk="0">
                    <a:moveTo>
                      <a:pt x="632" y="0"/>
                    </a:moveTo>
                    <a:lnTo>
                      <a:pt x="1" y="671"/>
                    </a:lnTo>
                    <a:cubicBezTo>
                      <a:pt x="249" y="1580"/>
                      <a:pt x="1666" y="1906"/>
                      <a:pt x="1666" y="1906"/>
                    </a:cubicBezTo>
                    <a:lnTo>
                      <a:pt x="3199" y="184"/>
                    </a:lnTo>
                    <a:lnTo>
                      <a:pt x="632"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2668115" y="4444154"/>
                <a:ext cx="84660" cy="183781"/>
              </a:xfrm>
              <a:custGeom>
                <a:avLst/>
                <a:gdLst/>
                <a:ahLst/>
                <a:cxnLst/>
                <a:rect l="l" t="t" r="r" b="b"/>
                <a:pathLst>
                  <a:path w="2418" h="5249" extrusionOk="0">
                    <a:moveTo>
                      <a:pt x="152" y="1"/>
                    </a:moveTo>
                    <a:lnTo>
                      <a:pt x="1" y="5249"/>
                    </a:lnTo>
                    <a:lnTo>
                      <a:pt x="2266" y="5249"/>
                    </a:lnTo>
                    <a:lnTo>
                      <a:pt x="241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2119709" y="4233657"/>
                <a:ext cx="166414" cy="190433"/>
              </a:xfrm>
              <a:custGeom>
                <a:avLst/>
                <a:gdLst/>
                <a:ahLst/>
                <a:cxnLst/>
                <a:rect l="l" t="t" r="r" b="b"/>
                <a:pathLst>
                  <a:path w="4753" h="5439" extrusionOk="0">
                    <a:moveTo>
                      <a:pt x="2656" y="1"/>
                    </a:moveTo>
                    <a:lnTo>
                      <a:pt x="0" y="4585"/>
                    </a:lnTo>
                    <a:lnTo>
                      <a:pt x="2096" y="5438"/>
                    </a:lnTo>
                    <a:lnTo>
                      <a:pt x="4753" y="859"/>
                    </a:lnTo>
                    <a:lnTo>
                      <a:pt x="2656"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2072827" y="4366600"/>
                <a:ext cx="225516" cy="194775"/>
              </a:xfrm>
              <a:custGeom>
                <a:avLst/>
                <a:gdLst/>
                <a:ahLst/>
                <a:cxnLst/>
                <a:rect l="l" t="t" r="r" b="b"/>
                <a:pathLst>
                  <a:path w="6441" h="5563" extrusionOk="0">
                    <a:moveTo>
                      <a:pt x="1551" y="0"/>
                    </a:moveTo>
                    <a:cubicBezTo>
                      <a:pt x="1497" y="0"/>
                      <a:pt x="1444" y="24"/>
                      <a:pt x="1407" y="69"/>
                    </a:cubicBezTo>
                    <a:lnTo>
                      <a:pt x="130" y="1653"/>
                    </a:lnTo>
                    <a:cubicBezTo>
                      <a:pt x="1" y="1814"/>
                      <a:pt x="51" y="2075"/>
                      <a:pt x="238" y="2183"/>
                    </a:cubicBezTo>
                    <a:cubicBezTo>
                      <a:pt x="1009" y="2622"/>
                      <a:pt x="1404" y="2797"/>
                      <a:pt x="2366" y="3368"/>
                    </a:cubicBezTo>
                    <a:cubicBezTo>
                      <a:pt x="2958" y="3720"/>
                      <a:pt x="4347" y="4926"/>
                      <a:pt x="5166" y="5410"/>
                    </a:cubicBezTo>
                    <a:cubicBezTo>
                      <a:pt x="5348" y="5519"/>
                      <a:pt x="5516" y="5563"/>
                      <a:pt x="5664" y="5563"/>
                    </a:cubicBezTo>
                    <a:cubicBezTo>
                      <a:pt x="6169" y="5563"/>
                      <a:pt x="6440" y="5054"/>
                      <a:pt x="6210" y="4840"/>
                    </a:cubicBezTo>
                    <a:cubicBezTo>
                      <a:pt x="4878" y="3605"/>
                      <a:pt x="4344" y="2377"/>
                      <a:pt x="4086" y="1641"/>
                    </a:cubicBezTo>
                    <a:cubicBezTo>
                      <a:pt x="4038" y="1509"/>
                      <a:pt x="3949" y="1398"/>
                      <a:pt x="3831" y="1329"/>
                    </a:cubicBezTo>
                    <a:lnTo>
                      <a:pt x="1644" y="26"/>
                    </a:lnTo>
                    <a:cubicBezTo>
                      <a:pt x="1615" y="9"/>
                      <a:pt x="1583" y="0"/>
                      <a:pt x="1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2643536" y="4618587"/>
                <a:ext cx="241411" cy="90262"/>
              </a:xfrm>
              <a:custGeom>
                <a:avLst/>
                <a:gdLst/>
                <a:ahLst/>
                <a:cxnLst/>
                <a:rect l="l" t="t" r="r" b="b"/>
                <a:pathLst>
                  <a:path w="6895" h="2578" extrusionOk="0">
                    <a:moveTo>
                      <a:pt x="502" y="1"/>
                    </a:moveTo>
                    <a:cubicBezTo>
                      <a:pt x="409" y="1"/>
                      <a:pt x="333" y="65"/>
                      <a:pt x="323" y="159"/>
                    </a:cubicBezTo>
                    <a:lnTo>
                      <a:pt x="32" y="2172"/>
                    </a:lnTo>
                    <a:cubicBezTo>
                      <a:pt x="0" y="2379"/>
                      <a:pt x="176" y="2575"/>
                      <a:pt x="389" y="2575"/>
                    </a:cubicBezTo>
                    <a:cubicBezTo>
                      <a:pt x="391" y="2575"/>
                      <a:pt x="393" y="2575"/>
                      <a:pt x="394" y="2575"/>
                    </a:cubicBezTo>
                    <a:cubicBezTo>
                      <a:pt x="1281" y="2560"/>
                      <a:pt x="1708" y="2506"/>
                      <a:pt x="2828" y="2506"/>
                    </a:cubicBezTo>
                    <a:cubicBezTo>
                      <a:pt x="3517" y="2506"/>
                      <a:pt x="4942" y="2578"/>
                      <a:pt x="5893" y="2578"/>
                    </a:cubicBezTo>
                    <a:cubicBezTo>
                      <a:pt x="6823" y="2578"/>
                      <a:pt x="6895" y="1637"/>
                      <a:pt x="6496" y="1551"/>
                    </a:cubicBezTo>
                    <a:cubicBezTo>
                      <a:pt x="4723" y="1171"/>
                      <a:pt x="4024" y="643"/>
                      <a:pt x="3424" y="141"/>
                    </a:cubicBezTo>
                    <a:cubicBezTo>
                      <a:pt x="3316" y="51"/>
                      <a:pt x="3184" y="1"/>
                      <a:pt x="30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2670670" y="4520551"/>
                <a:ext cx="665" cy="18417"/>
              </a:xfrm>
              <a:custGeom>
                <a:avLst/>
                <a:gdLst/>
                <a:ahLst/>
                <a:cxnLst/>
                <a:rect l="l" t="t" r="r" b="b"/>
                <a:pathLst>
                  <a:path w="19" h="526" extrusionOk="0">
                    <a:moveTo>
                      <a:pt x="18" y="1"/>
                    </a:moveTo>
                    <a:lnTo>
                      <a:pt x="0" y="526"/>
                    </a:lnTo>
                    <a:lnTo>
                      <a:pt x="4" y="526"/>
                    </a:lnTo>
                    <a:lnTo>
                      <a:pt x="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2670776" y="4520551"/>
                <a:ext cx="79828" cy="18417"/>
              </a:xfrm>
              <a:custGeom>
                <a:avLst/>
                <a:gdLst/>
                <a:ahLst/>
                <a:cxnLst/>
                <a:rect l="l" t="t" r="r" b="b"/>
                <a:pathLst>
                  <a:path w="2280" h="526" extrusionOk="0">
                    <a:moveTo>
                      <a:pt x="15" y="1"/>
                    </a:moveTo>
                    <a:lnTo>
                      <a:pt x="1" y="526"/>
                    </a:lnTo>
                    <a:lnTo>
                      <a:pt x="2265" y="526"/>
                    </a:lnTo>
                    <a:lnTo>
                      <a:pt x="2280" y="1"/>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2164701" y="4300391"/>
                <a:ext cx="9313" cy="16141"/>
              </a:xfrm>
              <a:custGeom>
                <a:avLst/>
                <a:gdLst/>
                <a:ahLst/>
                <a:cxnLst/>
                <a:rect l="l" t="t" r="r" b="b"/>
                <a:pathLst>
                  <a:path w="266" h="461" extrusionOk="0">
                    <a:moveTo>
                      <a:pt x="266" y="0"/>
                    </a:moveTo>
                    <a:lnTo>
                      <a:pt x="1" y="456"/>
                    </a:lnTo>
                    <a:lnTo>
                      <a:pt x="1" y="460"/>
                    </a:lnTo>
                    <a:lnTo>
                      <a:pt x="2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2164701" y="4300391"/>
                <a:ext cx="82700" cy="46041"/>
              </a:xfrm>
              <a:custGeom>
                <a:avLst/>
                <a:gdLst/>
                <a:ahLst/>
                <a:cxnLst/>
                <a:rect l="l" t="t" r="r" b="b"/>
                <a:pathLst>
                  <a:path w="2362" h="1315" extrusionOk="0">
                    <a:moveTo>
                      <a:pt x="266" y="0"/>
                    </a:moveTo>
                    <a:lnTo>
                      <a:pt x="1" y="460"/>
                    </a:lnTo>
                    <a:lnTo>
                      <a:pt x="2100" y="1314"/>
                    </a:lnTo>
                    <a:lnTo>
                      <a:pt x="2362" y="858"/>
                    </a:lnTo>
                    <a:lnTo>
                      <a:pt x="266"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a:off x="2427857" y="2340868"/>
                <a:ext cx="454952" cy="501659"/>
              </a:xfrm>
              <a:custGeom>
                <a:avLst/>
                <a:gdLst/>
                <a:ahLst/>
                <a:cxnLst/>
                <a:rect l="l" t="t" r="r" b="b"/>
                <a:pathLst>
                  <a:path w="12994" h="14328" extrusionOk="0">
                    <a:moveTo>
                      <a:pt x="6302" y="1"/>
                    </a:moveTo>
                    <a:cubicBezTo>
                      <a:pt x="5548" y="1"/>
                      <a:pt x="4771" y="34"/>
                      <a:pt x="3909" y="74"/>
                    </a:cubicBezTo>
                    <a:cubicBezTo>
                      <a:pt x="1928" y="170"/>
                      <a:pt x="1" y="591"/>
                      <a:pt x="1" y="591"/>
                    </a:cubicBezTo>
                    <a:cubicBezTo>
                      <a:pt x="1792" y="8276"/>
                      <a:pt x="1788" y="10583"/>
                      <a:pt x="1634" y="14327"/>
                    </a:cubicBezTo>
                    <a:lnTo>
                      <a:pt x="10833" y="14327"/>
                    </a:lnTo>
                    <a:cubicBezTo>
                      <a:pt x="12994" y="1036"/>
                      <a:pt x="11913" y="655"/>
                      <a:pt x="11913" y="655"/>
                    </a:cubicBezTo>
                    <a:cubicBezTo>
                      <a:pt x="11913" y="655"/>
                      <a:pt x="9882" y="239"/>
                      <a:pt x="8087" y="77"/>
                    </a:cubicBezTo>
                    <a:cubicBezTo>
                      <a:pt x="7485" y="22"/>
                      <a:pt x="6900" y="1"/>
                      <a:pt x="63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a:off x="2564687" y="2178829"/>
                <a:ext cx="194599" cy="293475"/>
              </a:xfrm>
              <a:custGeom>
                <a:avLst/>
                <a:gdLst/>
                <a:ahLst/>
                <a:cxnLst/>
                <a:rect l="l" t="t" r="r" b="b"/>
                <a:pathLst>
                  <a:path w="5558" h="8382" extrusionOk="0">
                    <a:moveTo>
                      <a:pt x="414" y="0"/>
                    </a:moveTo>
                    <a:lnTo>
                      <a:pt x="414" y="0"/>
                    </a:lnTo>
                    <a:cubicBezTo>
                      <a:pt x="680" y="1342"/>
                      <a:pt x="942" y="3808"/>
                      <a:pt x="1" y="4702"/>
                    </a:cubicBezTo>
                    <a:cubicBezTo>
                      <a:pt x="1" y="4702"/>
                      <a:pt x="1243" y="7089"/>
                      <a:pt x="3695" y="8381"/>
                    </a:cubicBezTo>
                    <a:cubicBezTo>
                      <a:pt x="5557" y="6892"/>
                      <a:pt x="4179" y="4705"/>
                      <a:pt x="4179" y="4705"/>
                    </a:cubicBezTo>
                    <a:cubicBezTo>
                      <a:pt x="2679" y="4346"/>
                      <a:pt x="2718" y="3234"/>
                      <a:pt x="2981" y="2189"/>
                    </a:cubicBezTo>
                    <a:lnTo>
                      <a:pt x="414"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2657436" y="2245668"/>
                <a:ext cx="11484" cy="9839"/>
              </a:xfrm>
              <a:custGeom>
                <a:avLst/>
                <a:gdLst/>
                <a:ahLst/>
                <a:cxnLst/>
                <a:rect l="l" t="t" r="r" b="b"/>
                <a:pathLst>
                  <a:path w="328" h="281" extrusionOk="0">
                    <a:moveTo>
                      <a:pt x="1" y="0"/>
                    </a:moveTo>
                    <a:lnTo>
                      <a:pt x="327" y="280"/>
                    </a:lnTo>
                    <a:lnTo>
                      <a:pt x="327" y="28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8"/>
              <p:cNvSpPr/>
              <p:nvPr/>
            </p:nvSpPr>
            <p:spPr>
              <a:xfrm>
                <a:off x="2664368" y="2279351"/>
                <a:ext cx="280" cy="2066"/>
              </a:xfrm>
              <a:custGeom>
                <a:avLst/>
                <a:gdLst/>
                <a:ahLst/>
                <a:cxnLst/>
                <a:rect l="l" t="t" r="r" b="b"/>
                <a:pathLst>
                  <a:path w="8" h="59" extrusionOk="0">
                    <a:moveTo>
                      <a:pt x="8" y="0"/>
                    </a:moveTo>
                    <a:cubicBezTo>
                      <a:pt x="4" y="22"/>
                      <a:pt x="4" y="40"/>
                      <a:pt x="0" y="58"/>
                    </a:cubicBezTo>
                    <a:lnTo>
                      <a:pt x="0" y="58"/>
                    </a:lnTo>
                    <a:cubicBezTo>
                      <a:pt x="4" y="40"/>
                      <a:pt x="4" y="22"/>
                      <a:pt x="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2606562" y="2210096"/>
                <a:ext cx="62357" cy="71320"/>
              </a:xfrm>
              <a:custGeom>
                <a:avLst/>
                <a:gdLst/>
                <a:ahLst/>
                <a:cxnLst/>
                <a:rect l="l" t="t" r="r" b="b"/>
                <a:pathLst>
                  <a:path w="1781" h="2037" extrusionOk="0">
                    <a:moveTo>
                      <a:pt x="262" y="1"/>
                    </a:moveTo>
                    <a:cubicBezTo>
                      <a:pt x="216" y="141"/>
                      <a:pt x="1" y="550"/>
                      <a:pt x="57" y="844"/>
                    </a:cubicBezTo>
                    <a:cubicBezTo>
                      <a:pt x="180" y="1465"/>
                      <a:pt x="1081" y="1953"/>
                      <a:pt x="1651" y="2036"/>
                    </a:cubicBezTo>
                    <a:cubicBezTo>
                      <a:pt x="1655" y="2018"/>
                      <a:pt x="1655" y="2000"/>
                      <a:pt x="1659" y="1978"/>
                    </a:cubicBezTo>
                    <a:cubicBezTo>
                      <a:pt x="1677" y="1752"/>
                      <a:pt x="1723" y="1523"/>
                      <a:pt x="1780" y="1296"/>
                    </a:cubicBezTo>
                    <a:lnTo>
                      <a:pt x="1454" y="1016"/>
                    </a:lnTo>
                    <a:lnTo>
                      <a:pt x="262" y="1"/>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2480236" y="1964936"/>
                <a:ext cx="258952" cy="296171"/>
              </a:xfrm>
              <a:custGeom>
                <a:avLst/>
                <a:gdLst/>
                <a:ahLst/>
                <a:cxnLst/>
                <a:rect l="l" t="t" r="r" b="b"/>
                <a:pathLst>
                  <a:path w="7396" h="8459" extrusionOk="0">
                    <a:moveTo>
                      <a:pt x="3493" y="1"/>
                    </a:moveTo>
                    <a:cubicBezTo>
                      <a:pt x="1462" y="1"/>
                      <a:pt x="1" y="1964"/>
                      <a:pt x="572" y="3948"/>
                    </a:cubicBezTo>
                    <a:cubicBezTo>
                      <a:pt x="1193" y="6109"/>
                      <a:pt x="1412" y="7039"/>
                      <a:pt x="2769" y="7918"/>
                    </a:cubicBezTo>
                    <a:cubicBezTo>
                      <a:pt x="3342" y="8290"/>
                      <a:pt x="3953" y="8459"/>
                      <a:pt x="4536" y="8459"/>
                    </a:cubicBezTo>
                    <a:cubicBezTo>
                      <a:pt x="6027" y="8459"/>
                      <a:pt x="7337" y="7354"/>
                      <a:pt x="7363" y="5700"/>
                    </a:cubicBezTo>
                    <a:cubicBezTo>
                      <a:pt x="7395" y="3625"/>
                      <a:pt x="6372" y="441"/>
                      <a:pt x="4036" y="46"/>
                    </a:cubicBezTo>
                    <a:cubicBezTo>
                      <a:pt x="3851" y="15"/>
                      <a:pt x="3670" y="1"/>
                      <a:pt x="3493"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8"/>
              <p:cNvSpPr/>
              <p:nvPr/>
            </p:nvSpPr>
            <p:spPr>
              <a:xfrm>
                <a:off x="2465671" y="1949286"/>
                <a:ext cx="221209" cy="210880"/>
              </a:xfrm>
              <a:custGeom>
                <a:avLst/>
                <a:gdLst/>
                <a:ahLst/>
                <a:cxnLst/>
                <a:rect l="l" t="t" r="r" b="b"/>
                <a:pathLst>
                  <a:path w="6318" h="6023" extrusionOk="0">
                    <a:moveTo>
                      <a:pt x="5206" y="0"/>
                    </a:moveTo>
                    <a:cubicBezTo>
                      <a:pt x="5155" y="0"/>
                      <a:pt x="5105" y="4"/>
                      <a:pt x="5055" y="13"/>
                    </a:cubicBezTo>
                    <a:lnTo>
                      <a:pt x="2678" y="404"/>
                    </a:lnTo>
                    <a:cubicBezTo>
                      <a:pt x="2514" y="432"/>
                      <a:pt x="2359" y="505"/>
                      <a:pt x="2229" y="616"/>
                    </a:cubicBezTo>
                    <a:lnTo>
                      <a:pt x="561" y="2055"/>
                    </a:lnTo>
                    <a:cubicBezTo>
                      <a:pt x="395" y="2198"/>
                      <a:pt x="284" y="2396"/>
                      <a:pt x="252" y="2611"/>
                    </a:cubicBezTo>
                    <a:lnTo>
                      <a:pt x="19" y="4144"/>
                    </a:lnTo>
                    <a:cubicBezTo>
                      <a:pt x="1" y="4266"/>
                      <a:pt x="8" y="4391"/>
                      <a:pt x="37" y="4510"/>
                    </a:cubicBezTo>
                    <a:cubicBezTo>
                      <a:pt x="155" y="4956"/>
                      <a:pt x="505" y="6023"/>
                      <a:pt x="1139" y="6023"/>
                    </a:cubicBezTo>
                    <a:cubicBezTo>
                      <a:pt x="1178" y="6023"/>
                      <a:pt x="1219" y="6019"/>
                      <a:pt x="1260" y="6010"/>
                    </a:cubicBezTo>
                    <a:cubicBezTo>
                      <a:pt x="2151" y="5828"/>
                      <a:pt x="2746" y="3692"/>
                      <a:pt x="2204" y="2920"/>
                    </a:cubicBezTo>
                    <a:lnTo>
                      <a:pt x="2204" y="2920"/>
                    </a:lnTo>
                    <a:cubicBezTo>
                      <a:pt x="2302" y="2926"/>
                      <a:pt x="2398" y="2929"/>
                      <a:pt x="2493" y="2929"/>
                    </a:cubicBezTo>
                    <a:cubicBezTo>
                      <a:pt x="3998" y="2929"/>
                      <a:pt x="5113" y="2231"/>
                      <a:pt x="5819" y="1595"/>
                    </a:cubicBezTo>
                    <a:cubicBezTo>
                      <a:pt x="6318" y="1146"/>
                      <a:pt x="6178" y="339"/>
                      <a:pt x="5564" y="74"/>
                    </a:cubicBezTo>
                    <a:cubicBezTo>
                      <a:pt x="5450" y="25"/>
                      <a:pt x="5328" y="0"/>
                      <a:pt x="5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8"/>
              <p:cNvSpPr/>
              <p:nvPr/>
            </p:nvSpPr>
            <p:spPr>
              <a:xfrm>
                <a:off x="2571234" y="2842496"/>
                <a:ext cx="298517" cy="1678079"/>
              </a:xfrm>
              <a:custGeom>
                <a:avLst/>
                <a:gdLst/>
                <a:ahLst/>
                <a:cxnLst/>
                <a:rect l="l" t="t" r="r" b="b"/>
                <a:pathLst>
                  <a:path w="8526" h="47928" extrusionOk="0">
                    <a:moveTo>
                      <a:pt x="1" y="0"/>
                    </a:moveTo>
                    <a:cubicBezTo>
                      <a:pt x="1" y="0"/>
                      <a:pt x="2445" y="17211"/>
                      <a:pt x="2739" y="24906"/>
                    </a:cubicBezTo>
                    <a:cubicBezTo>
                      <a:pt x="3009" y="31963"/>
                      <a:pt x="2524" y="47928"/>
                      <a:pt x="2524" y="47928"/>
                    </a:cubicBezTo>
                    <a:lnTo>
                      <a:pt x="5589" y="47928"/>
                    </a:lnTo>
                    <a:cubicBezTo>
                      <a:pt x="5589" y="47928"/>
                      <a:pt x="8221" y="31543"/>
                      <a:pt x="8375" y="24357"/>
                    </a:cubicBezTo>
                    <a:cubicBezTo>
                      <a:pt x="8526" y="17448"/>
                      <a:pt x="6738" y="0"/>
                      <a:pt x="6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2644516" y="4479376"/>
                <a:ext cx="140925" cy="45131"/>
              </a:xfrm>
              <a:custGeom>
                <a:avLst/>
                <a:gdLst/>
                <a:ahLst/>
                <a:cxnLst/>
                <a:rect l="l" t="t" r="r" b="b"/>
                <a:pathLst>
                  <a:path w="4025" h="1289" extrusionOk="0">
                    <a:moveTo>
                      <a:pt x="0" y="0"/>
                    </a:moveTo>
                    <a:lnTo>
                      <a:pt x="166" y="1288"/>
                    </a:lnTo>
                    <a:lnTo>
                      <a:pt x="3762" y="1288"/>
                    </a:lnTo>
                    <a:lnTo>
                      <a:pt x="4024" y="140"/>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2643641" y="3424583"/>
                <a:ext cx="4307" cy="41035"/>
              </a:xfrm>
              <a:custGeom>
                <a:avLst/>
                <a:gdLst/>
                <a:ahLst/>
                <a:cxnLst/>
                <a:rect l="l" t="t" r="r" b="b"/>
                <a:pathLst>
                  <a:path w="123" h="1172" extrusionOk="0">
                    <a:moveTo>
                      <a:pt x="0" y="1"/>
                    </a:moveTo>
                    <a:lnTo>
                      <a:pt x="0" y="4"/>
                    </a:lnTo>
                    <a:cubicBezTo>
                      <a:pt x="43" y="395"/>
                      <a:pt x="83" y="785"/>
                      <a:pt x="122" y="1172"/>
                    </a:cubicBezTo>
                    <a:lnTo>
                      <a:pt x="122" y="1172"/>
                    </a:lnTo>
                    <a:cubicBezTo>
                      <a:pt x="83" y="785"/>
                      <a:pt x="43" y="39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8"/>
              <p:cNvSpPr/>
              <p:nvPr/>
            </p:nvSpPr>
            <p:spPr>
              <a:xfrm>
                <a:off x="2643641" y="3130125"/>
                <a:ext cx="72406" cy="421936"/>
              </a:xfrm>
              <a:custGeom>
                <a:avLst/>
                <a:gdLst/>
                <a:ahLst/>
                <a:cxnLst/>
                <a:rect l="l" t="t" r="r" b="b"/>
                <a:pathLst>
                  <a:path w="2068" h="12051" extrusionOk="0">
                    <a:moveTo>
                      <a:pt x="1213" y="1"/>
                    </a:moveTo>
                    <a:cubicBezTo>
                      <a:pt x="858" y="2682"/>
                      <a:pt x="438" y="5672"/>
                      <a:pt x="0" y="8411"/>
                    </a:cubicBezTo>
                    <a:cubicBezTo>
                      <a:pt x="43" y="8806"/>
                      <a:pt x="83" y="9197"/>
                      <a:pt x="123" y="9584"/>
                    </a:cubicBezTo>
                    <a:cubicBezTo>
                      <a:pt x="209" y="10428"/>
                      <a:pt x="284" y="11254"/>
                      <a:pt x="355" y="12051"/>
                    </a:cubicBezTo>
                    <a:cubicBezTo>
                      <a:pt x="941" y="9789"/>
                      <a:pt x="2068" y="4732"/>
                      <a:pt x="1738" y="403"/>
                    </a:cubicBezTo>
                    <a:lnTo>
                      <a:pt x="12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8"/>
              <p:cNvSpPr/>
              <p:nvPr/>
            </p:nvSpPr>
            <p:spPr>
              <a:xfrm>
                <a:off x="2162670" y="2842496"/>
                <a:ext cx="559430" cy="1494228"/>
              </a:xfrm>
              <a:custGeom>
                <a:avLst/>
                <a:gdLst/>
                <a:ahLst/>
                <a:cxnLst/>
                <a:rect l="l" t="t" r="r" b="b"/>
                <a:pathLst>
                  <a:path w="15978" h="42677" extrusionOk="0">
                    <a:moveTo>
                      <a:pt x="9208" y="0"/>
                    </a:moveTo>
                    <a:cubicBezTo>
                      <a:pt x="6770" y="5072"/>
                      <a:pt x="9380" y="16658"/>
                      <a:pt x="6332" y="24432"/>
                    </a:cubicBezTo>
                    <a:cubicBezTo>
                      <a:pt x="4904" y="28075"/>
                      <a:pt x="1" y="41507"/>
                      <a:pt x="1" y="41507"/>
                    </a:cubicBezTo>
                    <a:lnTo>
                      <a:pt x="2862" y="42677"/>
                    </a:lnTo>
                    <a:cubicBezTo>
                      <a:pt x="2862" y="42677"/>
                      <a:pt x="10449" y="30879"/>
                      <a:pt x="12319" y="23962"/>
                    </a:cubicBezTo>
                    <a:cubicBezTo>
                      <a:pt x="13891" y="18140"/>
                      <a:pt x="15977" y="0"/>
                      <a:pt x="15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2148980" y="4247137"/>
                <a:ext cx="153460" cy="99926"/>
              </a:xfrm>
              <a:custGeom>
                <a:avLst/>
                <a:gdLst/>
                <a:ahLst/>
                <a:cxnLst/>
                <a:rect l="l" t="t" r="r" b="b"/>
                <a:pathLst>
                  <a:path w="4383" h="2854" extrusionOk="0">
                    <a:moveTo>
                      <a:pt x="284" y="0"/>
                    </a:moveTo>
                    <a:lnTo>
                      <a:pt x="1" y="1403"/>
                    </a:lnTo>
                    <a:lnTo>
                      <a:pt x="3551" y="2853"/>
                    </a:lnTo>
                    <a:lnTo>
                      <a:pt x="4383" y="1891"/>
                    </a:lnTo>
                    <a:lnTo>
                      <a:pt x="2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8"/>
              <p:cNvSpPr/>
              <p:nvPr/>
            </p:nvSpPr>
            <p:spPr>
              <a:xfrm>
                <a:off x="2625784" y="2083314"/>
                <a:ext cx="17506" cy="22863"/>
              </a:xfrm>
              <a:custGeom>
                <a:avLst/>
                <a:gdLst/>
                <a:ahLst/>
                <a:cxnLst/>
                <a:rect l="l" t="t" r="r" b="b"/>
                <a:pathLst>
                  <a:path w="500" h="653" extrusionOk="0">
                    <a:moveTo>
                      <a:pt x="207" y="0"/>
                    </a:moveTo>
                    <a:cubicBezTo>
                      <a:pt x="197" y="0"/>
                      <a:pt x="186" y="1"/>
                      <a:pt x="176" y="4"/>
                    </a:cubicBezTo>
                    <a:cubicBezTo>
                      <a:pt x="61" y="29"/>
                      <a:pt x="0" y="197"/>
                      <a:pt x="40" y="373"/>
                    </a:cubicBezTo>
                    <a:cubicBezTo>
                      <a:pt x="76" y="537"/>
                      <a:pt x="184" y="653"/>
                      <a:pt x="290" y="653"/>
                    </a:cubicBezTo>
                    <a:cubicBezTo>
                      <a:pt x="300" y="653"/>
                      <a:pt x="310" y="652"/>
                      <a:pt x="320" y="650"/>
                    </a:cubicBezTo>
                    <a:cubicBezTo>
                      <a:pt x="439" y="625"/>
                      <a:pt x="499" y="459"/>
                      <a:pt x="460" y="280"/>
                    </a:cubicBezTo>
                    <a:cubicBezTo>
                      <a:pt x="424" y="117"/>
                      <a:pt x="316" y="0"/>
                      <a:pt x="2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a:off x="2696300" y="2067594"/>
                <a:ext cx="17611" cy="22898"/>
              </a:xfrm>
              <a:custGeom>
                <a:avLst/>
                <a:gdLst/>
                <a:ahLst/>
                <a:cxnLst/>
                <a:rect l="l" t="t" r="r" b="b"/>
                <a:pathLst>
                  <a:path w="503" h="654" extrusionOk="0">
                    <a:moveTo>
                      <a:pt x="210" y="1"/>
                    </a:moveTo>
                    <a:cubicBezTo>
                      <a:pt x="200" y="1"/>
                      <a:pt x="190" y="2"/>
                      <a:pt x="180" y="4"/>
                    </a:cubicBezTo>
                    <a:cubicBezTo>
                      <a:pt x="65" y="33"/>
                      <a:pt x="0" y="198"/>
                      <a:pt x="40" y="373"/>
                    </a:cubicBezTo>
                    <a:cubicBezTo>
                      <a:pt x="75" y="538"/>
                      <a:pt x="186" y="653"/>
                      <a:pt x="293" y="653"/>
                    </a:cubicBezTo>
                    <a:cubicBezTo>
                      <a:pt x="303" y="653"/>
                      <a:pt x="313" y="652"/>
                      <a:pt x="323" y="650"/>
                    </a:cubicBezTo>
                    <a:cubicBezTo>
                      <a:pt x="441" y="625"/>
                      <a:pt x="503" y="459"/>
                      <a:pt x="463" y="280"/>
                    </a:cubicBezTo>
                    <a:cubicBezTo>
                      <a:pt x="427" y="120"/>
                      <a:pt x="319" y="1"/>
                      <a:pt x="2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a:off x="2700817" y="2060801"/>
                <a:ext cx="14110" cy="9138"/>
              </a:xfrm>
              <a:custGeom>
                <a:avLst/>
                <a:gdLst/>
                <a:ahLst/>
                <a:cxnLst/>
                <a:rect l="l" t="t" r="r" b="b"/>
                <a:pathLst>
                  <a:path w="403" h="261" extrusionOk="0">
                    <a:moveTo>
                      <a:pt x="402" y="0"/>
                    </a:moveTo>
                    <a:lnTo>
                      <a:pt x="1" y="219"/>
                    </a:lnTo>
                    <a:cubicBezTo>
                      <a:pt x="46" y="249"/>
                      <a:pt x="88" y="261"/>
                      <a:pt x="126" y="261"/>
                    </a:cubicBezTo>
                    <a:cubicBezTo>
                      <a:pt x="303" y="261"/>
                      <a:pt x="402" y="1"/>
                      <a:pt x="4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2678443" y="2096759"/>
                <a:ext cx="31196" cy="44116"/>
              </a:xfrm>
              <a:custGeom>
                <a:avLst/>
                <a:gdLst/>
                <a:ahLst/>
                <a:cxnLst/>
                <a:rect l="l" t="t" r="r" b="b"/>
                <a:pathLst>
                  <a:path w="891" h="1260" extrusionOk="0">
                    <a:moveTo>
                      <a:pt x="0" y="0"/>
                    </a:moveTo>
                    <a:lnTo>
                      <a:pt x="280" y="1260"/>
                    </a:lnTo>
                    <a:cubicBezTo>
                      <a:pt x="280" y="1260"/>
                      <a:pt x="283" y="1260"/>
                      <a:pt x="287" y="1260"/>
                    </a:cubicBezTo>
                    <a:cubicBezTo>
                      <a:pt x="343" y="1260"/>
                      <a:pt x="718" y="1250"/>
                      <a:pt x="890" y="998"/>
                    </a:cubicBezTo>
                    <a:cubicBezTo>
                      <a:pt x="474" y="703"/>
                      <a:pt x="1" y="0"/>
                      <a:pt x="0" y="0"/>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2620147" y="2156876"/>
                <a:ext cx="50558" cy="16176"/>
              </a:xfrm>
              <a:custGeom>
                <a:avLst/>
                <a:gdLst/>
                <a:ahLst/>
                <a:cxnLst/>
                <a:rect l="l" t="t" r="r" b="b"/>
                <a:pathLst>
                  <a:path w="1444" h="462" extrusionOk="0">
                    <a:moveTo>
                      <a:pt x="59" y="0"/>
                    </a:moveTo>
                    <a:cubicBezTo>
                      <a:pt x="46" y="0"/>
                      <a:pt x="33" y="6"/>
                      <a:pt x="22" y="17"/>
                    </a:cubicBezTo>
                    <a:cubicBezTo>
                      <a:pt x="0" y="38"/>
                      <a:pt x="0" y="74"/>
                      <a:pt x="22" y="92"/>
                    </a:cubicBezTo>
                    <a:cubicBezTo>
                      <a:pt x="39" y="113"/>
                      <a:pt x="407" y="462"/>
                      <a:pt x="1022" y="462"/>
                    </a:cubicBezTo>
                    <a:cubicBezTo>
                      <a:pt x="1056" y="462"/>
                      <a:pt x="1091" y="461"/>
                      <a:pt x="1127" y="458"/>
                    </a:cubicBezTo>
                    <a:cubicBezTo>
                      <a:pt x="1213" y="451"/>
                      <a:pt x="1303" y="440"/>
                      <a:pt x="1397" y="419"/>
                    </a:cubicBezTo>
                    <a:cubicBezTo>
                      <a:pt x="1425" y="412"/>
                      <a:pt x="1443" y="383"/>
                      <a:pt x="1435" y="354"/>
                    </a:cubicBezTo>
                    <a:cubicBezTo>
                      <a:pt x="1430" y="331"/>
                      <a:pt x="1409" y="312"/>
                      <a:pt x="1386" y="312"/>
                    </a:cubicBezTo>
                    <a:cubicBezTo>
                      <a:pt x="1381" y="312"/>
                      <a:pt x="1376" y="313"/>
                      <a:pt x="1371" y="315"/>
                    </a:cubicBezTo>
                    <a:cubicBezTo>
                      <a:pt x="1249" y="341"/>
                      <a:pt x="1134" y="353"/>
                      <a:pt x="1028" y="353"/>
                    </a:cubicBezTo>
                    <a:cubicBezTo>
                      <a:pt x="448" y="353"/>
                      <a:pt x="100" y="19"/>
                      <a:pt x="97" y="17"/>
                    </a:cubicBezTo>
                    <a:cubicBezTo>
                      <a:pt x="86" y="6"/>
                      <a:pt x="73" y="0"/>
                      <a:pt x="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2484893" y="2137129"/>
                <a:ext cx="74472" cy="66174"/>
              </a:xfrm>
              <a:custGeom>
                <a:avLst/>
                <a:gdLst/>
                <a:ahLst/>
                <a:cxnLst/>
                <a:rect l="l" t="t" r="r" b="b"/>
                <a:pathLst>
                  <a:path w="2127" h="1890" extrusionOk="0">
                    <a:moveTo>
                      <a:pt x="849" y="0"/>
                    </a:moveTo>
                    <a:cubicBezTo>
                      <a:pt x="800" y="0"/>
                      <a:pt x="751" y="6"/>
                      <a:pt x="701" y="17"/>
                    </a:cubicBezTo>
                    <a:cubicBezTo>
                      <a:pt x="163" y="143"/>
                      <a:pt x="1" y="742"/>
                      <a:pt x="295" y="1187"/>
                    </a:cubicBezTo>
                    <a:cubicBezTo>
                      <a:pt x="554" y="1575"/>
                      <a:pt x="966" y="1808"/>
                      <a:pt x="1344" y="1876"/>
                    </a:cubicBezTo>
                    <a:cubicBezTo>
                      <a:pt x="1393" y="1885"/>
                      <a:pt x="1441" y="1890"/>
                      <a:pt x="1485" y="1890"/>
                    </a:cubicBezTo>
                    <a:cubicBezTo>
                      <a:pt x="1948" y="1890"/>
                      <a:pt x="2126" y="1419"/>
                      <a:pt x="1943" y="954"/>
                    </a:cubicBezTo>
                    <a:cubicBezTo>
                      <a:pt x="1776" y="539"/>
                      <a:pt x="1340" y="0"/>
                      <a:pt x="849"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a:off x="2594623" y="2046096"/>
                <a:ext cx="44011" cy="22968"/>
              </a:xfrm>
              <a:custGeom>
                <a:avLst/>
                <a:gdLst/>
                <a:ahLst/>
                <a:cxnLst/>
                <a:rect l="l" t="t" r="r" b="b"/>
                <a:pathLst>
                  <a:path w="1257" h="656" extrusionOk="0">
                    <a:moveTo>
                      <a:pt x="1124" y="0"/>
                    </a:moveTo>
                    <a:cubicBezTo>
                      <a:pt x="990" y="0"/>
                      <a:pt x="359" y="38"/>
                      <a:pt x="37" y="485"/>
                    </a:cubicBezTo>
                    <a:cubicBezTo>
                      <a:pt x="0" y="532"/>
                      <a:pt x="11" y="600"/>
                      <a:pt x="58" y="636"/>
                    </a:cubicBezTo>
                    <a:cubicBezTo>
                      <a:pt x="69" y="639"/>
                      <a:pt x="80" y="647"/>
                      <a:pt x="90" y="650"/>
                    </a:cubicBezTo>
                    <a:cubicBezTo>
                      <a:pt x="101" y="654"/>
                      <a:pt x="112" y="656"/>
                      <a:pt x="123" y="656"/>
                    </a:cubicBezTo>
                    <a:cubicBezTo>
                      <a:pt x="155" y="656"/>
                      <a:pt x="187" y="641"/>
                      <a:pt x="209" y="611"/>
                    </a:cubicBezTo>
                    <a:cubicBezTo>
                      <a:pt x="494" y="215"/>
                      <a:pt x="1117" y="212"/>
                      <a:pt x="1144" y="212"/>
                    </a:cubicBezTo>
                    <a:cubicBezTo>
                      <a:pt x="1145" y="212"/>
                      <a:pt x="1145" y="212"/>
                      <a:pt x="1145" y="212"/>
                    </a:cubicBezTo>
                    <a:cubicBezTo>
                      <a:pt x="1148" y="212"/>
                      <a:pt x="1150" y="212"/>
                      <a:pt x="1153" y="212"/>
                    </a:cubicBezTo>
                    <a:cubicBezTo>
                      <a:pt x="1210" y="212"/>
                      <a:pt x="1253" y="163"/>
                      <a:pt x="1256" y="109"/>
                    </a:cubicBezTo>
                    <a:cubicBezTo>
                      <a:pt x="1256" y="47"/>
                      <a:pt x="1210" y="1"/>
                      <a:pt x="1149" y="1"/>
                    </a:cubicBezTo>
                    <a:cubicBezTo>
                      <a:pt x="1146" y="1"/>
                      <a:pt x="1138" y="0"/>
                      <a:pt x="11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2677183" y="2017490"/>
                <a:ext cx="39249" cy="11554"/>
              </a:xfrm>
              <a:custGeom>
                <a:avLst/>
                <a:gdLst/>
                <a:ahLst/>
                <a:cxnLst/>
                <a:rect l="l" t="t" r="r" b="b"/>
                <a:pathLst>
                  <a:path w="1121" h="330" extrusionOk="0">
                    <a:moveTo>
                      <a:pt x="537" y="0"/>
                    </a:moveTo>
                    <a:cubicBezTo>
                      <a:pt x="265" y="0"/>
                      <a:pt x="80" y="103"/>
                      <a:pt x="69" y="111"/>
                    </a:cubicBezTo>
                    <a:cubicBezTo>
                      <a:pt x="18" y="139"/>
                      <a:pt x="0" y="204"/>
                      <a:pt x="30" y="258"/>
                    </a:cubicBezTo>
                    <a:cubicBezTo>
                      <a:pt x="49" y="292"/>
                      <a:pt x="84" y="311"/>
                      <a:pt x="122" y="311"/>
                    </a:cubicBezTo>
                    <a:cubicBezTo>
                      <a:pt x="140" y="311"/>
                      <a:pt x="159" y="306"/>
                      <a:pt x="177" y="297"/>
                    </a:cubicBezTo>
                    <a:cubicBezTo>
                      <a:pt x="188" y="290"/>
                      <a:pt x="327" y="214"/>
                      <a:pt x="535" y="214"/>
                    </a:cubicBezTo>
                    <a:cubicBezTo>
                      <a:pt x="655" y="214"/>
                      <a:pt x="798" y="239"/>
                      <a:pt x="952" y="318"/>
                    </a:cubicBezTo>
                    <a:cubicBezTo>
                      <a:pt x="969" y="326"/>
                      <a:pt x="987" y="330"/>
                      <a:pt x="1006" y="330"/>
                    </a:cubicBezTo>
                    <a:cubicBezTo>
                      <a:pt x="1042" y="326"/>
                      <a:pt x="1077" y="305"/>
                      <a:pt x="1095" y="272"/>
                    </a:cubicBezTo>
                    <a:cubicBezTo>
                      <a:pt x="1120" y="218"/>
                      <a:pt x="1099" y="154"/>
                      <a:pt x="1049" y="125"/>
                    </a:cubicBezTo>
                    <a:cubicBezTo>
                      <a:pt x="861" y="31"/>
                      <a:pt x="686" y="0"/>
                      <a:pt x="5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2205911" y="4422306"/>
                <a:ext cx="41490" cy="20972"/>
              </a:xfrm>
              <a:custGeom>
                <a:avLst/>
                <a:gdLst/>
                <a:ahLst/>
                <a:cxnLst/>
                <a:rect l="l" t="t" r="r" b="b"/>
                <a:pathLst>
                  <a:path w="1185" h="599" extrusionOk="0">
                    <a:moveTo>
                      <a:pt x="191" y="108"/>
                    </a:moveTo>
                    <a:cubicBezTo>
                      <a:pt x="521" y="108"/>
                      <a:pt x="959" y="144"/>
                      <a:pt x="1045" y="269"/>
                    </a:cubicBezTo>
                    <a:cubicBezTo>
                      <a:pt x="1056" y="284"/>
                      <a:pt x="1067" y="309"/>
                      <a:pt x="1049" y="352"/>
                    </a:cubicBezTo>
                    <a:cubicBezTo>
                      <a:pt x="1017" y="428"/>
                      <a:pt x="969" y="474"/>
                      <a:pt x="905" y="489"/>
                    </a:cubicBezTo>
                    <a:cubicBezTo>
                      <a:pt x="891" y="492"/>
                      <a:pt x="876" y="493"/>
                      <a:pt x="860" y="493"/>
                    </a:cubicBezTo>
                    <a:cubicBezTo>
                      <a:pt x="702" y="493"/>
                      <a:pt x="461" y="352"/>
                      <a:pt x="191" y="108"/>
                    </a:cubicBezTo>
                    <a:close/>
                    <a:moveTo>
                      <a:pt x="213" y="1"/>
                    </a:moveTo>
                    <a:cubicBezTo>
                      <a:pt x="135" y="1"/>
                      <a:pt x="78" y="3"/>
                      <a:pt x="58" y="4"/>
                    </a:cubicBezTo>
                    <a:cubicBezTo>
                      <a:pt x="33" y="7"/>
                      <a:pt x="15" y="22"/>
                      <a:pt x="8" y="40"/>
                    </a:cubicBezTo>
                    <a:cubicBezTo>
                      <a:pt x="0" y="62"/>
                      <a:pt x="8" y="83"/>
                      <a:pt x="22" y="97"/>
                    </a:cubicBezTo>
                    <a:cubicBezTo>
                      <a:pt x="221" y="292"/>
                      <a:pt x="583" y="599"/>
                      <a:pt x="859" y="599"/>
                    </a:cubicBezTo>
                    <a:cubicBezTo>
                      <a:pt x="872" y="599"/>
                      <a:pt x="885" y="598"/>
                      <a:pt x="898" y="596"/>
                    </a:cubicBezTo>
                    <a:cubicBezTo>
                      <a:pt x="909" y="596"/>
                      <a:pt x="916" y="592"/>
                      <a:pt x="926" y="592"/>
                    </a:cubicBezTo>
                    <a:cubicBezTo>
                      <a:pt x="1027" y="571"/>
                      <a:pt x="1103" y="503"/>
                      <a:pt x="1149" y="391"/>
                    </a:cubicBezTo>
                    <a:cubicBezTo>
                      <a:pt x="1185" y="309"/>
                      <a:pt x="1160" y="244"/>
                      <a:pt x="1135" y="209"/>
                    </a:cubicBezTo>
                    <a:cubicBezTo>
                      <a:pt x="1004" y="25"/>
                      <a:pt x="483"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a:off x="2206051" y="4400633"/>
                <a:ext cx="35713" cy="25594"/>
              </a:xfrm>
              <a:custGeom>
                <a:avLst/>
                <a:gdLst/>
                <a:ahLst/>
                <a:cxnLst/>
                <a:rect l="l" t="t" r="r" b="b"/>
                <a:pathLst>
                  <a:path w="1020" h="731" extrusionOk="0">
                    <a:moveTo>
                      <a:pt x="742" y="108"/>
                    </a:moveTo>
                    <a:cubicBezTo>
                      <a:pt x="781" y="108"/>
                      <a:pt x="814" y="122"/>
                      <a:pt x="847" y="146"/>
                    </a:cubicBezTo>
                    <a:cubicBezTo>
                      <a:pt x="905" y="189"/>
                      <a:pt x="901" y="221"/>
                      <a:pt x="890" y="246"/>
                    </a:cubicBezTo>
                    <a:cubicBezTo>
                      <a:pt x="841" y="397"/>
                      <a:pt x="431" y="580"/>
                      <a:pt x="158" y="619"/>
                    </a:cubicBezTo>
                    <a:cubicBezTo>
                      <a:pt x="281" y="436"/>
                      <a:pt x="510" y="149"/>
                      <a:pt x="704" y="113"/>
                    </a:cubicBezTo>
                    <a:cubicBezTo>
                      <a:pt x="707" y="109"/>
                      <a:pt x="715" y="109"/>
                      <a:pt x="718" y="109"/>
                    </a:cubicBezTo>
                    <a:cubicBezTo>
                      <a:pt x="726" y="108"/>
                      <a:pt x="734" y="108"/>
                      <a:pt x="742" y="108"/>
                    </a:cubicBezTo>
                    <a:close/>
                    <a:moveTo>
                      <a:pt x="737" y="1"/>
                    </a:moveTo>
                    <a:cubicBezTo>
                      <a:pt x="719" y="1"/>
                      <a:pt x="701" y="2"/>
                      <a:pt x="682" y="5"/>
                    </a:cubicBezTo>
                    <a:cubicBezTo>
                      <a:pt x="359" y="66"/>
                      <a:pt x="22" y="626"/>
                      <a:pt x="8" y="651"/>
                    </a:cubicBezTo>
                    <a:cubicBezTo>
                      <a:pt x="1" y="666"/>
                      <a:pt x="1" y="687"/>
                      <a:pt x="8" y="706"/>
                    </a:cubicBezTo>
                    <a:cubicBezTo>
                      <a:pt x="18" y="720"/>
                      <a:pt x="36" y="730"/>
                      <a:pt x="54" y="730"/>
                    </a:cubicBezTo>
                    <a:cubicBezTo>
                      <a:pt x="79" y="730"/>
                      <a:pt x="108" y="730"/>
                      <a:pt x="137" y="727"/>
                    </a:cubicBezTo>
                    <a:cubicBezTo>
                      <a:pt x="417" y="694"/>
                      <a:pt x="915" y="505"/>
                      <a:pt x="995" y="282"/>
                    </a:cubicBezTo>
                    <a:cubicBezTo>
                      <a:pt x="1008" y="235"/>
                      <a:pt x="1020" y="142"/>
                      <a:pt x="915" y="59"/>
                    </a:cubicBezTo>
                    <a:cubicBezTo>
                      <a:pt x="862" y="20"/>
                      <a:pt x="802" y="1"/>
                      <a:pt x="7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a:off x="2753336" y="4612390"/>
                <a:ext cx="49683" cy="20202"/>
              </a:xfrm>
              <a:custGeom>
                <a:avLst/>
                <a:gdLst/>
                <a:ahLst/>
                <a:cxnLst/>
                <a:rect l="l" t="t" r="r" b="b"/>
                <a:pathLst>
                  <a:path w="1419" h="577" extrusionOk="0">
                    <a:moveTo>
                      <a:pt x="1163" y="106"/>
                    </a:moveTo>
                    <a:cubicBezTo>
                      <a:pt x="1206" y="106"/>
                      <a:pt x="1239" y="113"/>
                      <a:pt x="1264" y="128"/>
                    </a:cubicBezTo>
                    <a:cubicBezTo>
                      <a:pt x="1286" y="138"/>
                      <a:pt x="1297" y="156"/>
                      <a:pt x="1300" y="185"/>
                    </a:cubicBezTo>
                    <a:cubicBezTo>
                      <a:pt x="1307" y="257"/>
                      <a:pt x="1286" y="315"/>
                      <a:pt x="1239" y="358"/>
                    </a:cubicBezTo>
                    <a:cubicBezTo>
                      <a:pt x="1157" y="431"/>
                      <a:pt x="990" y="467"/>
                      <a:pt x="761" y="467"/>
                    </a:cubicBezTo>
                    <a:cubicBezTo>
                      <a:pt x="608" y="467"/>
                      <a:pt x="428" y="451"/>
                      <a:pt x="227" y="418"/>
                    </a:cubicBezTo>
                    <a:cubicBezTo>
                      <a:pt x="539" y="267"/>
                      <a:pt x="952" y="106"/>
                      <a:pt x="1163" y="106"/>
                    </a:cubicBezTo>
                    <a:close/>
                    <a:moveTo>
                      <a:pt x="1170" y="0"/>
                    </a:moveTo>
                    <a:cubicBezTo>
                      <a:pt x="804" y="0"/>
                      <a:pt x="123" y="350"/>
                      <a:pt x="33" y="393"/>
                    </a:cubicBezTo>
                    <a:cubicBezTo>
                      <a:pt x="15" y="404"/>
                      <a:pt x="0" y="426"/>
                      <a:pt x="5" y="451"/>
                    </a:cubicBezTo>
                    <a:cubicBezTo>
                      <a:pt x="8" y="472"/>
                      <a:pt x="26" y="490"/>
                      <a:pt x="48" y="494"/>
                    </a:cubicBezTo>
                    <a:cubicBezTo>
                      <a:pt x="242" y="533"/>
                      <a:pt x="510" y="576"/>
                      <a:pt x="762" y="576"/>
                    </a:cubicBezTo>
                    <a:cubicBezTo>
                      <a:pt x="988" y="576"/>
                      <a:pt x="1193" y="540"/>
                      <a:pt x="1311" y="436"/>
                    </a:cubicBezTo>
                    <a:cubicBezTo>
                      <a:pt x="1386" y="368"/>
                      <a:pt x="1418" y="282"/>
                      <a:pt x="1408" y="174"/>
                    </a:cubicBezTo>
                    <a:cubicBezTo>
                      <a:pt x="1400" y="110"/>
                      <a:pt x="1372" y="63"/>
                      <a:pt x="1318" y="30"/>
                    </a:cubicBezTo>
                    <a:cubicBezTo>
                      <a:pt x="1279" y="9"/>
                      <a:pt x="1229" y="0"/>
                      <a:pt x="1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2753476" y="4593763"/>
                <a:ext cx="30811" cy="36063"/>
              </a:xfrm>
              <a:custGeom>
                <a:avLst/>
                <a:gdLst/>
                <a:ahLst/>
                <a:cxnLst/>
                <a:rect l="l" t="t" r="r" b="b"/>
                <a:pathLst>
                  <a:path w="880" h="1030" extrusionOk="0">
                    <a:moveTo>
                      <a:pt x="629" y="110"/>
                    </a:moveTo>
                    <a:cubicBezTo>
                      <a:pt x="725" y="121"/>
                      <a:pt x="733" y="161"/>
                      <a:pt x="733" y="171"/>
                    </a:cubicBezTo>
                    <a:cubicBezTo>
                      <a:pt x="758" y="325"/>
                      <a:pt x="395" y="710"/>
                      <a:pt x="119" y="878"/>
                    </a:cubicBezTo>
                    <a:cubicBezTo>
                      <a:pt x="147" y="699"/>
                      <a:pt x="223" y="337"/>
                      <a:pt x="410" y="179"/>
                    </a:cubicBezTo>
                    <a:cubicBezTo>
                      <a:pt x="467" y="132"/>
                      <a:pt x="528" y="110"/>
                      <a:pt x="596" y="110"/>
                    </a:cubicBezTo>
                    <a:close/>
                    <a:moveTo>
                      <a:pt x="599" y="0"/>
                    </a:moveTo>
                    <a:cubicBezTo>
                      <a:pt x="503" y="0"/>
                      <a:pt x="416" y="33"/>
                      <a:pt x="341" y="96"/>
                    </a:cubicBezTo>
                    <a:cubicBezTo>
                      <a:pt x="54" y="333"/>
                      <a:pt x="4" y="943"/>
                      <a:pt x="1" y="968"/>
                    </a:cubicBezTo>
                    <a:cubicBezTo>
                      <a:pt x="1" y="990"/>
                      <a:pt x="8" y="1008"/>
                      <a:pt x="26" y="1019"/>
                    </a:cubicBezTo>
                    <a:cubicBezTo>
                      <a:pt x="33" y="1026"/>
                      <a:pt x="44" y="1029"/>
                      <a:pt x="54" y="1029"/>
                    </a:cubicBezTo>
                    <a:cubicBezTo>
                      <a:pt x="61" y="1029"/>
                      <a:pt x="69" y="1026"/>
                      <a:pt x="76" y="1022"/>
                    </a:cubicBezTo>
                    <a:cubicBezTo>
                      <a:pt x="349" y="900"/>
                      <a:pt x="879" y="412"/>
                      <a:pt x="841" y="157"/>
                    </a:cubicBezTo>
                    <a:cubicBezTo>
                      <a:pt x="829" y="96"/>
                      <a:pt x="786" y="20"/>
                      <a:pt x="639" y="2"/>
                    </a:cubicBezTo>
                    <a:cubicBezTo>
                      <a:pt x="625" y="1"/>
                      <a:pt x="612" y="0"/>
                      <a:pt x="5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a:off x="2630301" y="2076522"/>
                <a:ext cx="14005" cy="9138"/>
              </a:xfrm>
              <a:custGeom>
                <a:avLst/>
                <a:gdLst/>
                <a:ahLst/>
                <a:cxnLst/>
                <a:rect l="l" t="t" r="r" b="b"/>
                <a:pathLst>
                  <a:path w="400" h="261" extrusionOk="0">
                    <a:moveTo>
                      <a:pt x="399" y="0"/>
                    </a:moveTo>
                    <a:lnTo>
                      <a:pt x="1" y="219"/>
                    </a:lnTo>
                    <a:cubicBezTo>
                      <a:pt x="46" y="248"/>
                      <a:pt x="87" y="260"/>
                      <a:pt x="125" y="260"/>
                    </a:cubicBezTo>
                    <a:cubicBezTo>
                      <a:pt x="302" y="260"/>
                      <a:pt x="399" y="0"/>
                      <a:pt x="3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a:off x="2470853" y="2821103"/>
                <a:ext cx="346484" cy="35853"/>
              </a:xfrm>
              <a:custGeom>
                <a:avLst/>
                <a:gdLst/>
                <a:ahLst/>
                <a:cxnLst/>
                <a:rect l="l" t="t" r="r" b="b"/>
                <a:pathLst>
                  <a:path w="9896" h="1024" extrusionOk="0">
                    <a:moveTo>
                      <a:pt x="416" y="1"/>
                    </a:moveTo>
                    <a:cubicBezTo>
                      <a:pt x="348" y="1"/>
                      <a:pt x="287" y="30"/>
                      <a:pt x="265" y="73"/>
                    </a:cubicBezTo>
                    <a:lnTo>
                      <a:pt x="32" y="895"/>
                    </a:lnTo>
                    <a:cubicBezTo>
                      <a:pt x="0" y="959"/>
                      <a:pt x="75" y="1024"/>
                      <a:pt x="183" y="1024"/>
                    </a:cubicBezTo>
                    <a:lnTo>
                      <a:pt x="9652" y="1024"/>
                    </a:lnTo>
                    <a:cubicBezTo>
                      <a:pt x="9734" y="1024"/>
                      <a:pt x="9802" y="984"/>
                      <a:pt x="9806" y="931"/>
                    </a:cubicBezTo>
                    <a:lnTo>
                      <a:pt x="9889" y="108"/>
                    </a:lnTo>
                    <a:cubicBezTo>
                      <a:pt x="9895" y="51"/>
                      <a:pt x="9824" y="1"/>
                      <a:pt x="97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2513323" y="2818617"/>
                <a:ext cx="19397" cy="41490"/>
              </a:xfrm>
              <a:custGeom>
                <a:avLst/>
                <a:gdLst/>
                <a:ahLst/>
                <a:cxnLst/>
                <a:rect l="l" t="t" r="r" b="b"/>
                <a:pathLst>
                  <a:path w="554" h="1185" extrusionOk="0">
                    <a:moveTo>
                      <a:pt x="215" y="0"/>
                    </a:moveTo>
                    <a:cubicBezTo>
                      <a:pt x="165" y="0"/>
                      <a:pt x="122" y="25"/>
                      <a:pt x="119" y="58"/>
                    </a:cubicBezTo>
                    <a:lnTo>
                      <a:pt x="3" y="1127"/>
                    </a:lnTo>
                    <a:cubicBezTo>
                      <a:pt x="0" y="1160"/>
                      <a:pt x="36" y="1185"/>
                      <a:pt x="86" y="1185"/>
                    </a:cubicBezTo>
                    <a:lnTo>
                      <a:pt x="338" y="1185"/>
                    </a:lnTo>
                    <a:cubicBezTo>
                      <a:pt x="384" y="1185"/>
                      <a:pt x="431" y="1160"/>
                      <a:pt x="431" y="1127"/>
                    </a:cubicBezTo>
                    <a:lnTo>
                      <a:pt x="550" y="58"/>
                    </a:lnTo>
                    <a:cubicBezTo>
                      <a:pt x="553" y="25"/>
                      <a:pt x="513" y="0"/>
                      <a:pt x="46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2513323" y="2818617"/>
                <a:ext cx="19257" cy="41490"/>
              </a:xfrm>
              <a:custGeom>
                <a:avLst/>
                <a:gdLst/>
                <a:ahLst/>
                <a:cxnLst/>
                <a:rect l="l" t="t" r="r" b="b"/>
                <a:pathLst>
                  <a:path w="550" h="1185" extrusionOk="0">
                    <a:moveTo>
                      <a:pt x="215" y="0"/>
                    </a:moveTo>
                    <a:cubicBezTo>
                      <a:pt x="165" y="0"/>
                      <a:pt x="122" y="25"/>
                      <a:pt x="119" y="58"/>
                    </a:cubicBezTo>
                    <a:lnTo>
                      <a:pt x="3" y="1127"/>
                    </a:lnTo>
                    <a:lnTo>
                      <a:pt x="3" y="1131"/>
                    </a:lnTo>
                    <a:cubicBezTo>
                      <a:pt x="0" y="1160"/>
                      <a:pt x="40" y="1185"/>
                      <a:pt x="86" y="1185"/>
                    </a:cubicBezTo>
                    <a:lnTo>
                      <a:pt x="338" y="1185"/>
                    </a:lnTo>
                    <a:cubicBezTo>
                      <a:pt x="384" y="1185"/>
                      <a:pt x="431" y="1160"/>
                      <a:pt x="431" y="1127"/>
                    </a:cubicBezTo>
                    <a:lnTo>
                      <a:pt x="550" y="58"/>
                    </a:lnTo>
                    <a:lnTo>
                      <a:pt x="550" y="54"/>
                    </a:lnTo>
                    <a:cubicBezTo>
                      <a:pt x="550" y="25"/>
                      <a:pt x="513"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2772348" y="2818617"/>
                <a:ext cx="19467" cy="41490"/>
              </a:xfrm>
              <a:custGeom>
                <a:avLst/>
                <a:gdLst/>
                <a:ahLst/>
                <a:cxnLst/>
                <a:rect l="l" t="t" r="r" b="b"/>
                <a:pathLst>
                  <a:path w="556" h="1185" extrusionOk="0">
                    <a:moveTo>
                      <a:pt x="219" y="0"/>
                    </a:moveTo>
                    <a:cubicBezTo>
                      <a:pt x="168" y="0"/>
                      <a:pt x="125" y="25"/>
                      <a:pt x="122" y="58"/>
                    </a:cubicBezTo>
                    <a:lnTo>
                      <a:pt x="3" y="1127"/>
                    </a:lnTo>
                    <a:cubicBezTo>
                      <a:pt x="0" y="1160"/>
                      <a:pt x="39" y="1185"/>
                      <a:pt x="90" y="1185"/>
                    </a:cubicBezTo>
                    <a:lnTo>
                      <a:pt x="337" y="1185"/>
                    </a:lnTo>
                    <a:cubicBezTo>
                      <a:pt x="388" y="1185"/>
                      <a:pt x="431" y="1160"/>
                      <a:pt x="434" y="1127"/>
                    </a:cubicBezTo>
                    <a:lnTo>
                      <a:pt x="552" y="58"/>
                    </a:lnTo>
                    <a:cubicBezTo>
                      <a:pt x="556" y="25"/>
                      <a:pt x="517" y="0"/>
                      <a:pt x="4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2643396" y="2818617"/>
                <a:ext cx="19362" cy="41490"/>
              </a:xfrm>
              <a:custGeom>
                <a:avLst/>
                <a:gdLst/>
                <a:ahLst/>
                <a:cxnLst/>
                <a:rect l="l" t="t" r="r" b="b"/>
                <a:pathLst>
                  <a:path w="553" h="1185" extrusionOk="0">
                    <a:moveTo>
                      <a:pt x="216" y="0"/>
                    </a:moveTo>
                    <a:cubicBezTo>
                      <a:pt x="165" y="0"/>
                      <a:pt x="122" y="25"/>
                      <a:pt x="118" y="58"/>
                    </a:cubicBezTo>
                    <a:lnTo>
                      <a:pt x="4" y="1127"/>
                    </a:lnTo>
                    <a:cubicBezTo>
                      <a:pt x="0" y="1160"/>
                      <a:pt x="36" y="1185"/>
                      <a:pt x="87" y="1185"/>
                    </a:cubicBezTo>
                    <a:lnTo>
                      <a:pt x="337" y="1185"/>
                    </a:lnTo>
                    <a:cubicBezTo>
                      <a:pt x="384" y="1185"/>
                      <a:pt x="431" y="1160"/>
                      <a:pt x="435" y="1127"/>
                    </a:cubicBezTo>
                    <a:lnTo>
                      <a:pt x="549" y="58"/>
                    </a:lnTo>
                    <a:cubicBezTo>
                      <a:pt x="553" y="25"/>
                      <a:pt x="517" y="0"/>
                      <a:pt x="4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2475381" y="2091484"/>
                <a:ext cx="1013577" cy="907769"/>
              </a:xfrm>
              <a:custGeom>
                <a:avLst/>
                <a:gdLst/>
                <a:ahLst/>
                <a:cxnLst/>
                <a:rect l="l" t="t" r="r" b="b"/>
                <a:pathLst>
                  <a:path w="28949" h="25927" extrusionOk="0">
                    <a:moveTo>
                      <a:pt x="27853" y="1"/>
                    </a:moveTo>
                    <a:lnTo>
                      <a:pt x="8130" y="5173"/>
                    </a:lnTo>
                    <a:lnTo>
                      <a:pt x="9221" y="6009"/>
                    </a:lnTo>
                    <a:lnTo>
                      <a:pt x="28948" y="837"/>
                    </a:lnTo>
                    <a:lnTo>
                      <a:pt x="27853" y="1"/>
                    </a:lnTo>
                    <a:close/>
                    <a:moveTo>
                      <a:pt x="12606" y="8594"/>
                    </a:moveTo>
                    <a:lnTo>
                      <a:pt x="10908" y="10815"/>
                    </a:lnTo>
                    <a:lnTo>
                      <a:pt x="3163" y="20948"/>
                    </a:lnTo>
                    <a:lnTo>
                      <a:pt x="1" y="25090"/>
                    </a:lnTo>
                    <a:lnTo>
                      <a:pt x="1091" y="25927"/>
                    </a:lnTo>
                    <a:lnTo>
                      <a:pt x="13697" y="9430"/>
                    </a:lnTo>
                    <a:lnTo>
                      <a:pt x="12606" y="859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2509787" y="2116997"/>
                <a:ext cx="982031" cy="1171798"/>
              </a:xfrm>
              <a:custGeom>
                <a:avLst/>
                <a:gdLst/>
                <a:ahLst/>
                <a:cxnLst/>
                <a:rect l="l" t="t" r="r" b="b"/>
                <a:pathLst>
                  <a:path w="28048" h="33468" extrusionOk="0">
                    <a:moveTo>
                      <a:pt x="27857" y="0"/>
                    </a:moveTo>
                    <a:lnTo>
                      <a:pt x="8130" y="5172"/>
                    </a:lnTo>
                    <a:lnTo>
                      <a:pt x="12606" y="8593"/>
                    </a:lnTo>
                    <a:lnTo>
                      <a:pt x="0" y="25090"/>
                    </a:lnTo>
                    <a:lnTo>
                      <a:pt x="10962" y="33467"/>
                    </a:lnTo>
                    <a:lnTo>
                      <a:pt x="23572" y="16971"/>
                    </a:lnTo>
                    <a:lnTo>
                      <a:pt x="28048" y="20390"/>
                    </a:lnTo>
                    <a:lnTo>
                      <a:pt x="28048" y="20390"/>
                    </a:lnTo>
                    <a:lnTo>
                      <a:pt x="278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3247996" y="2515617"/>
                <a:ext cx="9663" cy="52449"/>
              </a:xfrm>
              <a:custGeom>
                <a:avLst/>
                <a:gdLst/>
                <a:ahLst/>
                <a:cxnLst/>
                <a:rect l="l" t="t" r="r" b="b"/>
                <a:pathLst>
                  <a:path w="276" h="1498" extrusionOk="0">
                    <a:moveTo>
                      <a:pt x="0" y="0"/>
                    </a:moveTo>
                    <a:lnTo>
                      <a:pt x="14" y="1497"/>
                    </a:lnTo>
                    <a:lnTo>
                      <a:pt x="276" y="1494"/>
                    </a:lnTo>
                    <a:lnTo>
                      <a:pt x="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3246315" y="2340798"/>
                <a:ext cx="10364" cy="125065"/>
              </a:xfrm>
              <a:custGeom>
                <a:avLst/>
                <a:gdLst/>
                <a:ahLst/>
                <a:cxnLst/>
                <a:rect l="l" t="t" r="r" b="b"/>
                <a:pathLst>
                  <a:path w="296" h="3572" extrusionOk="0">
                    <a:moveTo>
                      <a:pt x="264" y="0"/>
                    </a:moveTo>
                    <a:lnTo>
                      <a:pt x="1" y="4"/>
                    </a:lnTo>
                    <a:lnTo>
                      <a:pt x="34" y="3572"/>
                    </a:lnTo>
                    <a:lnTo>
                      <a:pt x="295" y="3572"/>
                    </a:lnTo>
                    <a:lnTo>
                      <a:pt x="2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3105459" y="2917633"/>
                <a:ext cx="72581" cy="85501"/>
              </a:xfrm>
              <a:custGeom>
                <a:avLst/>
                <a:gdLst/>
                <a:ahLst/>
                <a:cxnLst/>
                <a:rect l="l" t="t" r="r" b="b"/>
                <a:pathLst>
                  <a:path w="2073" h="2442" extrusionOk="0">
                    <a:moveTo>
                      <a:pt x="1375" y="0"/>
                    </a:moveTo>
                    <a:lnTo>
                      <a:pt x="1" y="1486"/>
                    </a:lnTo>
                    <a:lnTo>
                      <a:pt x="539" y="2441"/>
                    </a:lnTo>
                    <a:lnTo>
                      <a:pt x="2072" y="719"/>
                    </a:lnTo>
                    <a:lnTo>
                      <a:pt x="1375"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2592592" y="2194375"/>
                <a:ext cx="843906" cy="1008185"/>
              </a:xfrm>
              <a:custGeom>
                <a:avLst/>
                <a:gdLst/>
                <a:ahLst/>
                <a:cxnLst/>
                <a:rect l="l" t="t" r="r" b="b"/>
                <a:pathLst>
                  <a:path w="24103" h="28795" extrusionOk="0">
                    <a:moveTo>
                      <a:pt x="23213" y="181"/>
                    </a:moveTo>
                    <a:cubicBezTo>
                      <a:pt x="23342" y="181"/>
                      <a:pt x="23468" y="224"/>
                      <a:pt x="23572" y="302"/>
                    </a:cubicBezTo>
                    <a:cubicBezTo>
                      <a:pt x="23715" y="413"/>
                      <a:pt x="23801" y="582"/>
                      <a:pt x="23801" y="766"/>
                    </a:cubicBezTo>
                    <a:lnTo>
                      <a:pt x="23920" y="13475"/>
                    </a:lnTo>
                    <a:cubicBezTo>
                      <a:pt x="23924" y="13705"/>
                      <a:pt x="23801" y="13906"/>
                      <a:pt x="23594" y="14007"/>
                    </a:cubicBezTo>
                    <a:cubicBezTo>
                      <a:pt x="23508" y="14050"/>
                      <a:pt x="23418" y="14071"/>
                      <a:pt x="23328" y="14071"/>
                    </a:cubicBezTo>
                    <a:cubicBezTo>
                      <a:pt x="23203" y="14071"/>
                      <a:pt x="23080" y="14032"/>
                      <a:pt x="22973" y="13949"/>
                    </a:cubicBezTo>
                    <a:lnTo>
                      <a:pt x="21497" y="12822"/>
                    </a:lnTo>
                    <a:cubicBezTo>
                      <a:pt x="21357" y="12715"/>
                      <a:pt x="21192" y="12664"/>
                      <a:pt x="21031" y="12664"/>
                    </a:cubicBezTo>
                    <a:cubicBezTo>
                      <a:pt x="20798" y="12664"/>
                      <a:pt x="20568" y="12768"/>
                      <a:pt x="20417" y="12965"/>
                    </a:cubicBezTo>
                    <a:lnTo>
                      <a:pt x="8637" y="28382"/>
                    </a:lnTo>
                    <a:cubicBezTo>
                      <a:pt x="8519" y="28532"/>
                      <a:pt x="8343" y="28612"/>
                      <a:pt x="8166" y="28612"/>
                    </a:cubicBezTo>
                    <a:cubicBezTo>
                      <a:pt x="8041" y="28612"/>
                      <a:pt x="7916" y="28572"/>
                      <a:pt x="7808" y="28493"/>
                    </a:cubicBezTo>
                    <a:lnTo>
                      <a:pt x="511" y="22915"/>
                    </a:lnTo>
                    <a:cubicBezTo>
                      <a:pt x="252" y="22718"/>
                      <a:pt x="202" y="22348"/>
                      <a:pt x="400" y="22090"/>
                    </a:cubicBezTo>
                    <a:lnTo>
                      <a:pt x="12183" y="6673"/>
                    </a:lnTo>
                    <a:cubicBezTo>
                      <a:pt x="12438" y="6336"/>
                      <a:pt x="12374" y="5852"/>
                      <a:pt x="12036" y="5593"/>
                    </a:cubicBezTo>
                    <a:lnTo>
                      <a:pt x="10561" y="4462"/>
                    </a:lnTo>
                    <a:cubicBezTo>
                      <a:pt x="10378" y="4323"/>
                      <a:pt x="10295" y="4107"/>
                      <a:pt x="10341" y="3881"/>
                    </a:cubicBezTo>
                    <a:cubicBezTo>
                      <a:pt x="10384" y="3655"/>
                      <a:pt x="10546" y="3483"/>
                      <a:pt x="10769" y="3425"/>
                    </a:cubicBezTo>
                    <a:lnTo>
                      <a:pt x="23062" y="202"/>
                    </a:lnTo>
                    <a:cubicBezTo>
                      <a:pt x="23112" y="188"/>
                      <a:pt x="23163" y="181"/>
                      <a:pt x="23213" y="181"/>
                    </a:cubicBezTo>
                    <a:close/>
                    <a:moveTo>
                      <a:pt x="23213" y="1"/>
                    </a:moveTo>
                    <a:cubicBezTo>
                      <a:pt x="23148" y="1"/>
                      <a:pt x="23084" y="9"/>
                      <a:pt x="23016" y="26"/>
                    </a:cubicBezTo>
                    <a:lnTo>
                      <a:pt x="10722" y="3249"/>
                    </a:lnTo>
                    <a:cubicBezTo>
                      <a:pt x="10435" y="3325"/>
                      <a:pt x="10220" y="3554"/>
                      <a:pt x="10162" y="3845"/>
                    </a:cubicBezTo>
                    <a:cubicBezTo>
                      <a:pt x="10105" y="4136"/>
                      <a:pt x="10217" y="4427"/>
                      <a:pt x="10449" y="4606"/>
                    </a:cubicBezTo>
                    <a:lnTo>
                      <a:pt x="11928" y="5737"/>
                    </a:lnTo>
                    <a:cubicBezTo>
                      <a:pt x="12187" y="5934"/>
                      <a:pt x="12237" y="6304"/>
                      <a:pt x="12039" y="6562"/>
                    </a:cubicBezTo>
                    <a:lnTo>
                      <a:pt x="256" y="21979"/>
                    </a:lnTo>
                    <a:cubicBezTo>
                      <a:pt x="1" y="22315"/>
                      <a:pt x="65" y="22800"/>
                      <a:pt x="403" y="23059"/>
                    </a:cubicBezTo>
                    <a:lnTo>
                      <a:pt x="7700" y="28637"/>
                    </a:lnTo>
                    <a:cubicBezTo>
                      <a:pt x="7836" y="28741"/>
                      <a:pt x="8002" y="28794"/>
                      <a:pt x="8166" y="28794"/>
                    </a:cubicBezTo>
                    <a:cubicBezTo>
                      <a:pt x="8396" y="28794"/>
                      <a:pt x="8626" y="28690"/>
                      <a:pt x="8780" y="28489"/>
                    </a:cubicBezTo>
                    <a:lnTo>
                      <a:pt x="20561" y="13073"/>
                    </a:lnTo>
                    <a:cubicBezTo>
                      <a:pt x="20675" y="12922"/>
                      <a:pt x="20851" y="12844"/>
                      <a:pt x="21031" y="12844"/>
                    </a:cubicBezTo>
                    <a:cubicBezTo>
                      <a:pt x="21152" y="12844"/>
                      <a:pt x="21278" y="12883"/>
                      <a:pt x="21386" y="12965"/>
                    </a:cubicBezTo>
                    <a:lnTo>
                      <a:pt x="22865" y="14093"/>
                    </a:lnTo>
                    <a:cubicBezTo>
                      <a:pt x="23001" y="14196"/>
                      <a:pt x="23166" y="14251"/>
                      <a:pt x="23332" y="14251"/>
                    </a:cubicBezTo>
                    <a:cubicBezTo>
                      <a:pt x="23446" y="14251"/>
                      <a:pt x="23564" y="14226"/>
                      <a:pt x="23676" y="14171"/>
                    </a:cubicBezTo>
                    <a:cubicBezTo>
                      <a:pt x="23942" y="14039"/>
                      <a:pt x="24103" y="13770"/>
                      <a:pt x="24103" y="13475"/>
                    </a:cubicBezTo>
                    <a:lnTo>
                      <a:pt x="23985" y="766"/>
                    </a:lnTo>
                    <a:cubicBezTo>
                      <a:pt x="23981" y="525"/>
                      <a:pt x="23870" y="306"/>
                      <a:pt x="23680" y="159"/>
                    </a:cubicBezTo>
                    <a:cubicBezTo>
                      <a:pt x="23543" y="55"/>
                      <a:pt x="23382" y="1"/>
                      <a:pt x="23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2614090" y="2645304"/>
                <a:ext cx="70060" cy="105878"/>
              </a:xfrm>
              <a:custGeom>
                <a:avLst/>
                <a:gdLst/>
                <a:ahLst/>
                <a:cxnLst/>
                <a:rect l="l" t="t" r="r" b="b"/>
                <a:pathLst>
                  <a:path w="2001" h="3024" extrusionOk="0">
                    <a:moveTo>
                      <a:pt x="1343" y="0"/>
                    </a:moveTo>
                    <a:lnTo>
                      <a:pt x="1" y="2046"/>
                    </a:lnTo>
                    <a:lnTo>
                      <a:pt x="76" y="2980"/>
                    </a:lnTo>
                    <a:cubicBezTo>
                      <a:pt x="178" y="3010"/>
                      <a:pt x="283" y="3023"/>
                      <a:pt x="386" y="3023"/>
                    </a:cubicBezTo>
                    <a:cubicBezTo>
                      <a:pt x="1199" y="3023"/>
                      <a:pt x="2000" y="2208"/>
                      <a:pt x="2000" y="2208"/>
                    </a:cubicBezTo>
                    <a:lnTo>
                      <a:pt x="134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2359722" y="2457075"/>
                <a:ext cx="287488" cy="370957"/>
              </a:xfrm>
              <a:custGeom>
                <a:avLst/>
                <a:gdLst/>
                <a:ahLst/>
                <a:cxnLst/>
                <a:rect l="l" t="t" r="r" b="b"/>
                <a:pathLst>
                  <a:path w="8211" h="10595" extrusionOk="0">
                    <a:moveTo>
                      <a:pt x="1882" y="8579"/>
                    </a:moveTo>
                    <a:cubicBezTo>
                      <a:pt x="1885" y="8579"/>
                      <a:pt x="1888" y="8580"/>
                      <a:pt x="1892" y="8582"/>
                    </a:cubicBezTo>
                    <a:cubicBezTo>
                      <a:pt x="1905" y="8585"/>
                      <a:pt x="1922" y="8593"/>
                      <a:pt x="1940" y="8605"/>
                    </a:cubicBezTo>
                    <a:lnTo>
                      <a:pt x="1940" y="8605"/>
                    </a:lnTo>
                    <a:cubicBezTo>
                      <a:pt x="1919" y="8600"/>
                      <a:pt x="1902" y="8594"/>
                      <a:pt x="1892" y="8589"/>
                    </a:cubicBezTo>
                    <a:cubicBezTo>
                      <a:pt x="1877" y="8584"/>
                      <a:pt x="1877" y="8579"/>
                      <a:pt x="1882" y="8579"/>
                    </a:cubicBezTo>
                    <a:close/>
                    <a:moveTo>
                      <a:pt x="877" y="0"/>
                    </a:moveTo>
                    <a:cubicBezTo>
                      <a:pt x="701" y="1360"/>
                      <a:pt x="554" y="2724"/>
                      <a:pt x="421" y="4092"/>
                    </a:cubicBezTo>
                    <a:cubicBezTo>
                      <a:pt x="277" y="5455"/>
                      <a:pt x="156" y="6823"/>
                      <a:pt x="44" y="8191"/>
                    </a:cubicBezTo>
                    <a:lnTo>
                      <a:pt x="22" y="8446"/>
                    </a:lnTo>
                    <a:lnTo>
                      <a:pt x="8" y="8618"/>
                    </a:lnTo>
                    <a:cubicBezTo>
                      <a:pt x="5" y="8686"/>
                      <a:pt x="1" y="8765"/>
                      <a:pt x="8" y="8847"/>
                    </a:cubicBezTo>
                    <a:cubicBezTo>
                      <a:pt x="12" y="9005"/>
                      <a:pt x="37" y="9192"/>
                      <a:pt x="98" y="9382"/>
                    </a:cubicBezTo>
                    <a:cubicBezTo>
                      <a:pt x="163" y="9576"/>
                      <a:pt x="267" y="9781"/>
                      <a:pt x="414" y="9953"/>
                    </a:cubicBezTo>
                    <a:cubicBezTo>
                      <a:pt x="561" y="10125"/>
                      <a:pt x="737" y="10258"/>
                      <a:pt x="909" y="10351"/>
                    </a:cubicBezTo>
                    <a:cubicBezTo>
                      <a:pt x="1074" y="10434"/>
                      <a:pt x="1243" y="10495"/>
                      <a:pt x="1387" y="10527"/>
                    </a:cubicBezTo>
                    <a:cubicBezTo>
                      <a:pt x="1621" y="10580"/>
                      <a:pt x="1820" y="10594"/>
                      <a:pt x="2005" y="10594"/>
                    </a:cubicBezTo>
                    <a:cubicBezTo>
                      <a:pt x="2058" y="10594"/>
                      <a:pt x="2110" y="10593"/>
                      <a:pt x="2162" y="10591"/>
                    </a:cubicBezTo>
                    <a:cubicBezTo>
                      <a:pt x="2618" y="10566"/>
                      <a:pt x="3005" y="10484"/>
                      <a:pt x="3375" y="10384"/>
                    </a:cubicBezTo>
                    <a:cubicBezTo>
                      <a:pt x="3741" y="10280"/>
                      <a:pt x="4089" y="10161"/>
                      <a:pt x="4430" y="10031"/>
                    </a:cubicBezTo>
                    <a:cubicBezTo>
                      <a:pt x="5780" y="9493"/>
                      <a:pt x="7011" y="8851"/>
                      <a:pt x="8210" y="8093"/>
                    </a:cubicBezTo>
                    <a:lnTo>
                      <a:pt x="7679" y="7078"/>
                    </a:lnTo>
                    <a:cubicBezTo>
                      <a:pt x="7057" y="7314"/>
                      <a:pt x="6418" y="7555"/>
                      <a:pt x="5787" y="7774"/>
                    </a:cubicBezTo>
                    <a:cubicBezTo>
                      <a:pt x="5155" y="7997"/>
                      <a:pt x="4516" y="8197"/>
                      <a:pt x="3888" y="8356"/>
                    </a:cubicBezTo>
                    <a:cubicBezTo>
                      <a:pt x="3576" y="8438"/>
                      <a:pt x="3264" y="8510"/>
                      <a:pt x="2962" y="8560"/>
                    </a:cubicBezTo>
                    <a:cubicBezTo>
                      <a:pt x="2704" y="8603"/>
                      <a:pt x="2448" y="8634"/>
                      <a:pt x="2233" y="8634"/>
                    </a:cubicBezTo>
                    <a:cubicBezTo>
                      <a:pt x="2200" y="8634"/>
                      <a:pt x="2168" y="8633"/>
                      <a:pt x="2137" y="8632"/>
                    </a:cubicBezTo>
                    <a:cubicBezTo>
                      <a:pt x="2129" y="8631"/>
                      <a:pt x="2120" y="8630"/>
                      <a:pt x="2112" y="8630"/>
                    </a:cubicBezTo>
                    <a:lnTo>
                      <a:pt x="2112" y="8630"/>
                    </a:lnTo>
                    <a:lnTo>
                      <a:pt x="2140" y="8431"/>
                    </a:lnTo>
                    <a:cubicBezTo>
                      <a:pt x="2338" y="7074"/>
                      <a:pt x="2528" y="5714"/>
                      <a:pt x="2697" y="4350"/>
                    </a:cubicBezTo>
                    <a:cubicBezTo>
                      <a:pt x="2873" y="2989"/>
                      <a:pt x="3037" y="1626"/>
                      <a:pt x="3178" y="262"/>
                    </a:cubicBezTo>
                    <a:lnTo>
                      <a:pt x="877"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2356851" y="2359775"/>
                <a:ext cx="170931" cy="212176"/>
              </a:xfrm>
              <a:custGeom>
                <a:avLst/>
                <a:gdLst/>
                <a:ahLst/>
                <a:cxnLst/>
                <a:rect l="l" t="t" r="r" b="b"/>
                <a:pathLst>
                  <a:path w="4882" h="6060" extrusionOk="0">
                    <a:moveTo>
                      <a:pt x="2366" y="0"/>
                    </a:moveTo>
                    <a:cubicBezTo>
                      <a:pt x="2255" y="0"/>
                      <a:pt x="2142" y="16"/>
                      <a:pt x="2029" y="51"/>
                    </a:cubicBezTo>
                    <a:cubicBezTo>
                      <a:pt x="1109" y="331"/>
                      <a:pt x="1" y="3503"/>
                      <a:pt x="1" y="3503"/>
                    </a:cubicBezTo>
                    <a:lnTo>
                      <a:pt x="3576" y="6059"/>
                    </a:lnTo>
                    <a:cubicBezTo>
                      <a:pt x="3576" y="6059"/>
                      <a:pt x="4882" y="3410"/>
                      <a:pt x="4494" y="2219"/>
                    </a:cubicBezTo>
                    <a:cubicBezTo>
                      <a:pt x="4136" y="1114"/>
                      <a:pt x="3291" y="0"/>
                      <a:pt x="2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2348168" y="2472376"/>
                <a:ext cx="146702" cy="110640"/>
              </a:xfrm>
              <a:custGeom>
                <a:avLst/>
                <a:gdLst/>
                <a:ahLst/>
                <a:cxnLst/>
                <a:rect l="l" t="t" r="r" b="b"/>
                <a:pathLst>
                  <a:path w="4190" h="3160" extrusionOk="0">
                    <a:moveTo>
                      <a:pt x="83" y="1"/>
                    </a:moveTo>
                    <a:lnTo>
                      <a:pt x="1" y="370"/>
                    </a:lnTo>
                    <a:lnTo>
                      <a:pt x="3856" y="3160"/>
                    </a:lnTo>
                    <a:lnTo>
                      <a:pt x="4190" y="2786"/>
                    </a:lnTo>
                    <a:lnTo>
                      <a:pt x="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2661112" y="2623946"/>
                <a:ext cx="78953" cy="98700"/>
              </a:xfrm>
              <a:custGeom>
                <a:avLst/>
                <a:gdLst/>
                <a:ahLst/>
                <a:cxnLst/>
                <a:rect l="l" t="t" r="r" b="b"/>
                <a:pathLst>
                  <a:path w="2255" h="2819" extrusionOk="0">
                    <a:moveTo>
                      <a:pt x="1802" y="0"/>
                    </a:moveTo>
                    <a:lnTo>
                      <a:pt x="0" y="610"/>
                    </a:lnTo>
                    <a:lnTo>
                      <a:pt x="657" y="2818"/>
                    </a:lnTo>
                    <a:lnTo>
                      <a:pt x="2254" y="1881"/>
                    </a:lnTo>
                    <a:lnTo>
                      <a:pt x="1802"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TextBox 5">
            <a:extLst>
              <a:ext uri="{FF2B5EF4-FFF2-40B4-BE49-F238E27FC236}">
                <a16:creationId xmlns:a16="http://schemas.microsoft.com/office/drawing/2014/main" id="{8DD2191E-A58D-4D62-B045-FACB36BBF3C4}"/>
              </a:ext>
            </a:extLst>
          </p:cNvPr>
          <p:cNvSpPr txBox="1"/>
          <p:nvPr/>
        </p:nvSpPr>
        <p:spPr>
          <a:xfrm>
            <a:off x="254557" y="1741370"/>
            <a:ext cx="2296896" cy="1754326"/>
          </a:xfrm>
          <a:prstGeom prst="rect">
            <a:avLst/>
          </a:prstGeom>
          <a:noFill/>
        </p:spPr>
        <p:txBody>
          <a:bodyPr wrap="square" rtlCol="0">
            <a:spAutoFit/>
          </a:bodyPr>
          <a:lstStyle/>
          <a:p>
            <a:pPr algn="ctr"/>
            <a:r>
              <a:rPr lang="en-US" sz="5400" b="1">
                <a:latin typeface="Unica One" panose="020B0604020202020204" charset="0"/>
              </a:rPr>
              <a:t>NỘI DUNG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2462;p42">
            <a:extLst>
              <a:ext uri="{FF2B5EF4-FFF2-40B4-BE49-F238E27FC236}">
                <a16:creationId xmlns:a16="http://schemas.microsoft.com/office/drawing/2014/main" id="{BFF61E4C-7B44-92B9-8216-90303B398D43}"/>
              </a:ext>
            </a:extLst>
          </p:cNvPr>
          <p:cNvGrpSpPr/>
          <p:nvPr/>
        </p:nvGrpSpPr>
        <p:grpSpPr>
          <a:xfrm>
            <a:off x="-114301" y="126506"/>
            <a:ext cx="2343151" cy="630607"/>
            <a:chOff x="6974992" y="1394136"/>
            <a:chExt cx="596881" cy="630607"/>
          </a:xfrm>
        </p:grpSpPr>
        <p:sp>
          <p:nvSpPr>
            <p:cNvPr id="7" name="Google Shape;2463;p42">
              <a:extLst>
                <a:ext uri="{FF2B5EF4-FFF2-40B4-BE49-F238E27FC236}">
                  <a16:creationId xmlns:a16="http://schemas.microsoft.com/office/drawing/2014/main" id="{0F3FD8E6-0A6B-2DED-6E4F-8F0740568CB1}"/>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64;p42">
              <a:extLst>
                <a:ext uri="{FF2B5EF4-FFF2-40B4-BE49-F238E27FC236}">
                  <a16:creationId xmlns:a16="http://schemas.microsoft.com/office/drawing/2014/main" id="{3397F3A5-3B07-DDD7-93B1-01FB776D3290}"/>
                </a:ext>
              </a:extLst>
            </p:cNvPr>
            <p:cNvSpPr/>
            <p:nvPr/>
          </p:nvSpPr>
          <p:spPr>
            <a:xfrm>
              <a:off x="6974992"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475;p42">
            <a:extLst>
              <a:ext uri="{FF2B5EF4-FFF2-40B4-BE49-F238E27FC236}">
                <a16:creationId xmlns:a16="http://schemas.microsoft.com/office/drawing/2014/main" id="{07D8DD8C-1FD1-23E3-6C59-68B174F4774D}"/>
              </a:ext>
            </a:extLst>
          </p:cNvPr>
          <p:cNvSpPr txBox="1">
            <a:spLocks/>
          </p:cNvSpPr>
          <p:nvPr/>
        </p:nvSpPr>
        <p:spPr>
          <a:xfrm>
            <a:off x="96318" y="171818"/>
            <a:ext cx="1894114" cy="4991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r>
              <a:rPr lang="en-US" sz="2400" b="1" dirty="0">
                <a:latin typeface="Unica One" panose="020B0604020202020204" charset="0"/>
              </a:rPr>
              <a:t>1.</a:t>
            </a:r>
            <a:r>
              <a:rPr lang="vi-VN" sz="2400" b="1">
                <a:latin typeface="Unica One" panose="020B0604020202020204" charset="0"/>
              </a:rPr>
              <a:t>7</a:t>
            </a:r>
            <a:r>
              <a:rPr lang="en-US" sz="2400" b="1">
                <a:latin typeface="Unica One" panose="020B0604020202020204" charset="0"/>
              </a:rPr>
              <a:t> Cursor</a:t>
            </a:r>
          </a:p>
        </p:txBody>
      </p:sp>
      <p:pic>
        <p:nvPicPr>
          <p:cNvPr id="11268" name="Picture 4">
            <a:extLst>
              <a:ext uri="{FF2B5EF4-FFF2-40B4-BE49-F238E27FC236}">
                <a16:creationId xmlns:a16="http://schemas.microsoft.com/office/drawing/2014/main" id="{C4EF3113-7542-CF25-F724-1D68DB943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85" y="913516"/>
            <a:ext cx="8482694" cy="4058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277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AB4C95-3FA5-679E-43C6-B19B103A0DCD}"/>
              </a:ext>
            </a:extLst>
          </p:cNvPr>
          <p:cNvPicPr>
            <a:picLocks noChangeAspect="1"/>
          </p:cNvPicPr>
          <p:nvPr/>
        </p:nvPicPr>
        <p:blipFill rotWithShape="1">
          <a:blip r:embed="rId2"/>
          <a:srcRect r="43019"/>
          <a:stretch/>
        </p:blipFill>
        <p:spPr>
          <a:xfrm>
            <a:off x="80378" y="252847"/>
            <a:ext cx="4491622" cy="4335482"/>
          </a:xfrm>
          <a:prstGeom prst="rect">
            <a:avLst/>
          </a:prstGeom>
        </p:spPr>
      </p:pic>
      <p:pic>
        <p:nvPicPr>
          <p:cNvPr id="3" name="Picture 2">
            <a:extLst>
              <a:ext uri="{FF2B5EF4-FFF2-40B4-BE49-F238E27FC236}">
                <a16:creationId xmlns:a16="http://schemas.microsoft.com/office/drawing/2014/main" id="{490E5EEF-EED1-BEA7-7A50-BC5D9419415E}"/>
              </a:ext>
            </a:extLst>
          </p:cNvPr>
          <p:cNvPicPr>
            <a:picLocks noChangeAspect="1"/>
          </p:cNvPicPr>
          <p:nvPr/>
        </p:nvPicPr>
        <p:blipFill rotWithShape="1">
          <a:blip r:embed="rId3"/>
          <a:srcRect r="39885"/>
          <a:stretch/>
        </p:blipFill>
        <p:spPr>
          <a:xfrm>
            <a:off x="4573387" y="475323"/>
            <a:ext cx="4570613" cy="3890529"/>
          </a:xfrm>
          <a:prstGeom prst="rect">
            <a:avLst/>
          </a:prstGeom>
        </p:spPr>
      </p:pic>
    </p:spTree>
    <p:extLst>
      <p:ext uri="{BB962C8B-B14F-4D97-AF65-F5344CB8AC3E}">
        <p14:creationId xmlns:p14="http://schemas.microsoft.com/office/powerpoint/2010/main" val="1104656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B5A3C7D-CAD9-901B-F27E-01307B2BFF38}"/>
              </a:ext>
            </a:extLst>
          </p:cNvPr>
          <p:cNvGrpSpPr/>
          <p:nvPr/>
        </p:nvGrpSpPr>
        <p:grpSpPr>
          <a:xfrm>
            <a:off x="318255" y="194977"/>
            <a:ext cx="473830" cy="470833"/>
            <a:chOff x="440570" y="917096"/>
            <a:chExt cx="717841" cy="713692"/>
          </a:xfrm>
        </p:grpSpPr>
        <p:sp>
          <p:nvSpPr>
            <p:cNvPr id="12" name="Google Shape;784;p32">
              <a:extLst>
                <a:ext uri="{FF2B5EF4-FFF2-40B4-BE49-F238E27FC236}">
                  <a16:creationId xmlns:a16="http://schemas.microsoft.com/office/drawing/2014/main" id="{2576681C-EA0D-3B2A-6DF2-2743DCF5526B}"/>
                </a:ext>
              </a:extLst>
            </p:cNvPr>
            <p:cNvSpPr/>
            <p:nvPr/>
          </p:nvSpPr>
          <p:spPr>
            <a:xfrm>
              <a:off x="490911" y="963288"/>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6;p32">
              <a:extLst>
                <a:ext uri="{FF2B5EF4-FFF2-40B4-BE49-F238E27FC236}">
                  <a16:creationId xmlns:a16="http://schemas.microsoft.com/office/drawing/2014/main" id="{EAB44BB2-1DD6-E863-4560-7AA8FFDE854D}"/>
                </a:ext>
              </a:extLst>
            </p:cNvPr>
            <p:cNvSpPr/>
            <p:nvPr/>
          </p:nvSpPr>
          <p:spPr>
            <a:xfrm>
              <a:off x="440570" y="917096"/>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3789760F-C97E-F5E0-7798-12C40AF27ECD}"/>
              </a:ext>
            </a:extLst>
          </p:cNvPr>
          <p:cNvPicPr>
            <a:picLocks noChangeAspect="1"/>
          </p:cNvPicPr>
          <p:nvPr/>
        </p:nvPicPr>
        <p:blipFill rotWithShape="1">
          <a:blip r:embed="rId2"/>
          <a:srcRect r="64850"/>
          <a:stretch/>
        </p:blipFill>
        <p:spPr>
          <a:xfrm>
            <a:off x="158567" y="2059651"/>
            <a:ext cx="3031743" cy="1024198"/>
          </a:xfrm>
          <a:prstGeom prst="rect">
            <a:avLst/>
          </a:prstGeom>
        </p:spPr>
      </p:pic>
      <p:sp>
        <p:nvSpPr>
          <p:cNvPr id="2" name="Google Shape;2475;p42">
            <a:extLst>
              <a:ext uri="{FF2B5EF4-FFF2-40B4-BE49-F238E27FC236}">
                <a16:creationId xmlns:a16="http://schemas.microsoft.com/office/drawing/2014/main" id="{E5DC301A-30D4-9977-E75B-7E20E8743DE3}"/>
              </a:ext>
            </a:extLst>
          </p:cNvPr>
          <p:cNvSpPr txBox="1">
            <a:spLocks/>
          </p:cNvSpPr>
          <p:nvPr/>
        </p:nvSpPr>
        <p:spPr>
          <a:xfrm>
            <a:off x="-498397" y="101482"/>
            <a:ext cx="5138354" cy="64004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latin typeface="Unica One" panose="020B0604020202020204" charset="0"/>
              </a:rPr>
              <a:t>02. An </a:t>
            </a:r>
            <a:r>
              <a:rPr lang="en-US" sz="3200" b="1" dirty="0" err="1">
                <a:latin typeface="Unica One" panose="020B0604020202020204" charset="0"/>
              </a:rPr>
              <a:t>toàn</a:t>
            </a:r>
            <a:r>
              <a:rPr lang="en-US" sz="3200" b="1" dirty="0">
                <a:latin typeface="Unica One" panose="020B0604020202020204" charset="0"/>
              </a:rPr>
              <a:t> </a:t>
            </a:r>
            <a:r>
              <a:rPr lang="en-US" sz="3200" b="1" dirty="0" err="1">
                <a:latin typeface="Unica One" panose="020B0604020202020204" charset="0"/>
              </a:rPr>
              <a:t>thông</a:t>
            </a:r>
            <a:r>
              <a:rPr lang="en-US" sz="3200" b="1" dirty="0">
                <a:latin typeface="Unica One" panose="020B0604020202020204" charset="0"/>
              </a:rPr>
              <a:t> tin</a:t>
            </a:r>
          </a:p>
        </p:txBody>
      </p:sp>
      <p:grpSp>
        <p:nvGrpSpPr>
          <p:cNvPr id="3" name="Google Shape;2462;p42">
            <a:extLst>
              <a:ext uri="{FF2B5EF4-FFF2-40B4-BE49-F238E27FC236}">
                <a16:creationId xmlns:a16="http://schemas.microsoft.com/office/drawing/2014/main" id="{5972095C-EC24-3143-FE90-C338A0DA0F20}"/>
              </a:ext>
            </a:extLst>
          </p:cNvPr>
          <p:cNvGrpSpPr/>
          <p:nvPr/>
        </p:nvGrpSpPr>
        <p:grpSpPr>
          <a:xfrm>
            <a:off x="555170" y="676213"/>
            <a:ext cx="2343151" cy="630607"/>
            <a:chOff x="6974992" y="1394136"/>
            <a:chExt cx="596881" cy="630607"/>
          </a:xfrm>
        </p:grpSpPr>
        <p:sp>
          <p:nvSpPr>
            <p:cNvPr id="4" name="Google Shape;2463;p42">
              <a:extLst>
                <a:ext uri="{FF2B5EF4-FFF2-40B4-BE49-F238E27FC236}">
                  <a16:creationId xmlns:a16="http://schemas.microsoft.com/office/drawing/2014/main" id="{C02AEA98-DD33-CFAB-1B3A-2627C226E2C7}"/>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64;p42">
              <a:extLst>
                <a:ext uri="{FF2B5EF4-FFF2-40B4-BE49-F238E27FC236}">
                  <a16:creationId xmlns:a16="http://schemas.microsoft.com/office/drawing/2014/main" id="{70A50C87-53D6-ABBE-E160-AF5B4F274A99}"/>
                </a:ext>
              </a:extLst>
            </p:cNvPr>
            <p:cNvSpPr/>
            <p:nvPr/>
          </p:nvSpPr>
          <p:spPr>
            <a:xfrm>
              <a:off x="6974992"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475;p42">
            <a:extLst>
              <a:ext uri="{FF2B5EF4-FFF2-40B4-BE49-F238E27FC236}">
                <a16:creationId xmlns:a16="http://schemas.microsoft.com/office/drawing/2014/main" id="{A7E6BC5E-BC12-619C-D7B8-BE551DDE84CE}"/>
              </a:ext>
            </a:extLst>
          </p:cNvPr>
          <p:cNvSpPr txBox="1">
            <a:spLocks/>
          </p:cNvSpPr>
          <p:nvPr/>
        </p:nvSpPr>
        <p:spPr>
          <a:xfrm>
            <a:off x="632677" y="762333"/>
            <a:ext cx="2160338" cy="4991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r>
              <a:rPr lang="en-US" sz="2400" b="1">
                <a:latin typeface="Unica One" panose="020B0604020202020204" charset="0"/>
              </a:rPr>
              <a:t>2.1 Phân Quyền</a:t>
            </a:r>
          </a:p>
        </p:txBody>
      </p:sp>
      <p:pic>
        <p:nvPicPr>
          <p:cNvPr id="8" name="Picture 7" descr="A white table with black text&#10;&#10;Description automatically generated">
            <a:extLst>
              <a:ext uri="{FF2B5EF4-FFF2-40B4-BE49-F238E27FC236}">
                <a16:creationId xmlns:a16="http://schemas.microsoft.com/office/drawing/2014/main" id="{CDC8E1B4-AE4A-8F87-3743-BF21261125CC}"/>
              </a:ext>
            </a:extLst>
          </p:cNvPr>
          <p:cNvPicPr>
            <a:picLocks noChangeAspect="1"/>
          </p:cNvPicPr>
          <p:nvPr/>
        </p:nvPicPr>
        <p:blipFill>
          <a:blip r:embed="rId3"/>
          <a:stretch>
            <a:fillRect/>
          </a:stretch>
        </p:blipFill>
        <p:spPr>
          <a:xfrm>
            <a:off x="3119449" y="1306821"/>
            <a:ext cx="5959237" cy="3744476"/>
          </a:xfrm>
          <a:prstGeom prst="rect">
            <a:avLst/>
          </a:prstGeom>
        </p:spPr>
      </p:pic>
      <p:sp>
        <p:nvSpPr>
          <p:cNvPr id="9" name="Google Shape;2475;p42">
            <a:extLst>
              <a:ext uri="{FF2B5EF4-FFF2-40B4-BE49-F238E27FC236}">
                <a16:creationId xmlns:a16="http://schemas.microsoft.com/office/drawing/2014/main" id="{25CDF8C9-764C-EFBD-CA74-EE5DB86E05CB}"/>
              </a:ext>
            </a:extLst>
          </p:cNvPr>
          <p:cNvSpPr txBox="1">
            <a:spLocks/>
          </p:cNvSpPr>
          <p:nvPr/>
        </p:nvSpPr>
        <p:spPr>
          <a:xfrm>
            <a:off x="3190310" y="604500"/>
            <a:ext cx="5398520" cy="64004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pPr algn="l">
              <a:buSzPct val="150000"/>
            </a:pPr>
            <a:r>
              <a:rPr lang="vi-VN" sz="1600">
                <a:latin typeface="Sitka Banner Semibold" pitchFamily="2" charset="0"/>
              </a:rPr>
              <a:t>Mỗi tài khoản đều có quyền khác nhau. Các vai trò của chức vụ, quản lý cũng như của sinh viên tương ứng với bảng sau:</a:t>
            </a:r>
            <a:endParaRPr lang="en-US" sz="1600">
              <a:latin typeface="Sitka Banner Semibold" pitchFamily="2" charset="0"/>
            </a:endParaRPr>
          </a:p>
        </p:txBody>
      </p:sp>
      <p:sp>
        <p:nvSpPr>
          <p:cNvPr id="11" name="Google Shape;2475;p42">
            <a:extLst>
              <a:ext uri="{FF2B5EF4-FFF2-40B4-BE49-F238E27FC236}">
                <a16:creationId xmlns:a16="http://schemas.microsoft.com/office/drawing/2014/main" id="{89582F14-2B26-8B69-5486-5B505B807880}"/>
              </a:ext>
            </a:extLst>
          </p:cNvPr>
          <p:cNvSpPr txBox="1">
            <a:spLocks/>
          </p:cNvSpPr>
          <p:nvPr/>
        </p:nvSpPr>
        <p:spPr>
          <a:xfrm>
            <a:off x="158567" y="1282313"/>
            <a:ext cx="2536477" cy="64004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pPr marL="285750" indent="-285750" algn="l">
              <a:buSzPct val="150000"/>
              <a:buFont typeface="Arial" panose="020B0604020202020204" pitchFamily="34" charset="0"/>
              <a:buChar char="•"/>
            </a:pPr>
            <a:r>
              <a:rPr lang="vi-VN" sz="1800">
                <a:latin typeface="Sitka Banner Semibold" pitchFamily="2" charset="0"/>
              </a:rPr>
              <a:t>Phân quyền sinh viên:</a:t>
            </a:r>
            <a:endParaRPr lang="en-US" sz="1800">
              <a:latin typeface="Sitka Banner Semibold" pitchFamily="2" charset="0"/>
            </a:endParaRPr>
          </a:p>
        </p:txBody>
      </p:sp>
    </p:spTree>
    <p:extLst>
      <p:ext uri="{BB962C8B-B14F-4D97-AF65-F5344CB8AC3E}">
        <p14:creationId xmlns:p14="http://schemas.microsoft.com/office/powerpoint/2010/main" val="4149504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F0625C-6F64-0CA1-7FCC-D6D57C387149}"/>
              </a:ext>
            </a:extLst>
          </p:cNvPr>
          <p:cNvPicPr>
            <a:picLocks noChangeAspect="1"/>
          </p:cNvPicPr>
          <p:nvPr/>
        </p:nvPicPr>
        <p:blipFill rotWithShape="1">
          <a:blip r:embed="rId2"/>
          <a:srcRect r="50000"/>
          <a:stretch/>
        </p:blipFill>
        <p:spPr>
          <a:xfrm>
            <a:off x="58275" y="831309"/>
            <a:ext cx="4044245" cy="1079133"/>
          </a:xfrm>
          <a:prstGeom prst="rect">
            <a:avLst/>
          </a:prstGeom>
        </p:spPr>
      </p:pic>
      <p:pic>
        <p:nvPicPr>
          <p:cNvPr id="3" name="Picture 2" descr="A table of text with black text&#10;&#10;Description automatically generated with medium confidence">
            <a:extLst>
              <a:ext uri="{FF2B5EF4-FFF2-40B4-BE49-F238E27FC236}">
                <a16:creationId xmlns:a16="http://schemas.microsoft.com/office/drawing/2014/main" id="{AF8F0645-E4E4-68C1-54C1-2228BFD4E33A}"/>
              </a:ext>
            </a:extLst>
          </p:cNvPr>
          <p:cNvPicPr>
            <a:picLocks noChangeAspect="1"/>
          </p:cNvPicPr>
          <p:nvPr/>
        </p:nvPicPr>
        <p:blipFill>
          <a:blip r:embed="rId3"/>
          <a:stretch>
            <a:fillRect/>
          </a:stretch>
        </p:blipFill>
        <p:spPr>
          <a:xfrm>
            <a:off x="4102520" y="0"/>
            <a:ext cx="5041480" cy="5143500"/>
          </a:xfrm>
          <a:prstGeom prst="rect">
            <a:avLst/>
          </a:prstGeom>
        </p:spPr>
      </p:pic>
      <p:sp>
        <p:nvSpPr>
          <p:cNvPr id="6" name="Google Shape;2475;p42">
            <a:extLst>
              <a:ext uri="{FF2B5EF4-FFF2-40B4-BE49-F238E27FC236}">
                <a16:creationId xmlns:a16="http://schemas.microsoft.com/office/drawing/2014/main" id="{91EA3053-DB6C-CEE8-D2BA-283A03AABEB1}"/>
              </a:ext>
            </a:extLst>
          </p:cNvPr>
          <p:cNvSpPr txBox="1">
            <a:spLocks/>
          </p:cNvSpPr>
          <p:nvPr/>
        </p:nvSpPr>
        <p:spPr>
          <a:xfrm>
            <a:off x="150403" y="0"/>
            <a:ext cx="2536477" cy="64004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pPr marL="285750" indent="-285750" algn="l">
              <a:buSzPct val="150000"/>
              <a:buFont typeface="Arial" panose="020B0604020202020204" pitchFamily="34" charset="0"/>
              <a:buChar char="•"/>
            </a:pPr>
            <a:r>
              <a:rPr lang="vi-VN" sz="1800">
                <a:latin typeface="Sitka Banner Semibold" pitchFamily="2" charset="0"/>
              </a:rPr>
              <a:t>Phân quyền </a:t>
            </a:r>
            <a:r>
              <a:rPr lang="en-US" sz="1800">
                <a:latin typeface="Sitka Banner Semibold" pitchFamily="2" charset="0"/>
              </a:rPr>
              <a:t>quản lí</a:t>
            </a:r>
            <a:r>
              <a:rPr lang="vi-VN" sz="1800">
                <a:latin typeface="Sitka Banner Semibold" pitchFamily="2" charset="0"/>
              </a:rPr>
              <a:t>:</a:t>
            </a:r>
            <a:endParaRPr lang="en-US" sz="1800">
              <a:latin typeface="Sitka Banner Semibold" pitchFamily="2" charset="0"/>
            </a:endParaRPr>
          </a:p>
        </p:txBody>
      </p:sp>
    </p:spTree>
    <p:extLst>
      <p:ext uri="{BB962C8B-B14F-4D97-AF65-F5344CB8AC3E}">
        <p14:creationId xmlns:p14="http://schemas.microsoft.com/office/powerpoint/2010/main" val="257390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2462;p42">
            <a:extLst>
              <a:ext uri="{FF2B5EF4-FFF2-40B4-BE49-F238E27FC236}">
                <a16:creationId xmlns:a16="http://schemas.microsoft.com/office/drawing/2014/main" id="{A9E88233-201F-8269-408A-27069863B3BF}"/>
              </a:ext>
            </a:extLst>
          </p:cNvPr>
          <p:cNvGrpSpPr/>
          <p:nvPr/>
        </p:nvGrpSpPr>
        <p:grpSpPr>
          <a:xfrm>
            <a:off x="-122465" y="121042"/>
            <a:ext cx="1845130" cy="630607"/>
            <a:chOff x="6974992" y="1394136"/>
            <a:chExt cx="596881" cy="630607"/>
          </a:xfrm>
        </p:grpSpPr>
        <p:sp>
          <p:nvSpPr>
            <p:cNvPr id="3" name="Google Shape;2463;p42">
              <a:extLst>
                <a:ext uri="{FF2B5EF4-FFF2-40B4-BE49-F238E27FC236}">
                  <a16:creationId xmlns:a16="http://schemas.microsoft.com/office/drawing/2014/main" id="{CA0DE91E-7D02-5983-4075-3F9CB7DB9A1A}"/>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64;p42">
              <a:extLst>
                <a:ext uri="{FF2B5EF4-FFF2-40B4-BE49-F238E27FC236}">
                  <a16:creationId xmlns:a16="http://schemas.microsoft.com/office/drawing/2014/main" id="{41135595-904E-C66E-60DF-0B8B754670A0}"/>
                </a:ext>
              </a:extLst>
            </p:cNvPr>
            <p:cNvSpPr/>
            <p:nvPr/>
          </p:nvSpPr>
          <p:spPr>
            <a:xfrm>
              <a:off x="6974992"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2475;p42">
            <a:extLst>
              <a:ext uri="{FF2B5EF4-FFF2-40B4-BE49-F238E27FC236}">
                <a16:creationId xmlns:a16="http://schemas.microsoft.com/office/drawing/2014/main" id="{3F269ECC-310F-6C17-526A-95295B0D382B}"/>
              </a:ext>
            </a:extLst>
          </p:cNvPr>
          <p:cNvSpPr txBox="1">
            <a:spLocks/>
          </p:cNvSpPr>
          <p:nvPr/>
        </p:nvSpPr>
        <p:spPr>
          <a:xfrm>
            <a:off x="-44959" y="207162"/>
            <a:ext cx="1661487" cy="4991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r>
              <a:rPr lang="en-US" sz="2400" b="1">
                <a:latin typeface="Unica One" panose="020B0604020202020204" charset="0"/>
              </a:rPr>
              <a:t>2.2 VIew</a:t>
            </a:r>
          </a:p>
        </p:txBody>
      </p:sp>
      <p:pic>
        <p:nvPicPr>
          <p:cNvPr id="6" name="Picture 5">
            <a:extLst>
              <a:ext uri="{FF2B5EF4-FFF2-40B4-BE49-F238E27FC236}">
                <a16:creationId xmlns:a16="http://schemas.microsoft.com/office/drawing/2014/main" id="{E2A5F886-B062-DEAB-B1C2-CB99CB443A82}"/>
              </a:ext>
            </a:extLst>
          </p:cNvPr>
          <p:cNvPicPr>
            <a:picLocks noChangeAspect="1"/>
          </p:cNvPicPr>
          <p:nvPr/>
        </p:nvPicPr>
        <p:blipFill rotWithShape="1">
          <a:blip r:embed="rId2"/>
          <a:srcRect r="63534"/>
          <a:stretch/>
        </p:blipFill>
        <p:spPr>
          <a:xfrm>
            <a:off x="99563" y="1579530"/>
            <a:ext cx="3033930" cy="3212906"/>
          </a:xfrm>
          <a:prstGeom prst="rect">
            <a:avLst/>
          </a:prstGeom>
        </p:spPr>
      </p:pic>
      <p:pic>
        <p:nvPicPr>
          <p:cNvPr id="7" name="Picture 6">
            <a:extLst>
              <a:ext uri="{FF2B5EF4-FFF2-40B4-BE49-F238E27FC236}">
                <a16:creationId xmlns:a16="http://schemas.microsoft.com/office/drawing/2014/main" id="{F6628130-0159-C88A-BA41-71AE3324ACF2}"/>
              </a:ext>
            </a:extLst>
          </p:cNvPr>
          <p:cNvPicPr>
            <a:picLocks noChangeAspect="1"/>
          </p:cNvPicPr>
          <p:nvPr/>
        </p:nvPicPr>
        <p:blipFill>
          <a:blip r:embed="rId3"/>
          <a:stretch>
            <a:fillRect/>
          </a:stretch>
        </p:blipFill>
        <p:spPr>
          <a:xfrm>
            <a:off x="2896446" y="1534367"/>
            <a:ext cx="6247554" cy="3437165"/>
          </a:xfrm>
          <a:prstGeom prst="rect">
            <a:avLst/>
          </a:prstGeom>
        </p:spPr>
      </p:pic>
      <p:sp>
        <p:nvSpPr>
          <p:cNvPr id="8" name="Google Shape;2475;p42">
            <a:extLst>
              <a:ext uri="{FF2B5EF4-FFF2-40B4-BE49-F238E27FC236}">
                <a16:creationId xmlns:a16="http://schemas.microsoft.com/office/drawing/2014/main" id="{6EC109BF-6007-AD4E-5E7D-1AC56E07993D}"/>
              </a:ext>
            </a:extLst>
          </p:cNvPr>
          <p:cNvSpPr txBox="1">
            <a:spLocks/>
          </p:cNvSpPr>
          <p:nvPr/>
        </p:nvSpPr>
        <p:spPr>
          <a:xfrm>
            <a:off x="142673" y="751500"/>
            <a:ext cx="5981639" cy="554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pPr marL="285750" indent="-285750" algn="l">
              <a:buSzPct val="150000"/>
              <a:buFont typeface="Arial" panose="020B0604020202020204" pitchFamily="34" charset="0"/>
              <a:buChar char="•"/>
            </a:pPr>
            <a:r>
              <a:rPr lang="vi-VN" sz="1800">
                <a:latin typeface="Sitka Banner Semibold" pitchFamily="2" charset="0"/>
              </a:rPr>
              <a:t>View để thống kê số lượng sinh viên trong 1 phòng:</a:t>
            </a:r>
            <a:endParaRPr lang="en-US" sz="1800">
              <a:latin typeface="Sitka Banner Semibold" pitchFamily="2" charset="0"/>
            </a:endParaRPr>
          </a:p>
        </p:txBody>
      </p:sp>
    </p:spTree>
    <p:extLst>
      <p:ext uri="{BB962C8B-B14F-4D97-AF65-F5344CB8AC3E}">
        <p14:creationId xmlns:p14="http://schemas.microsoft.com/office/powerpoint/2010/main" val="2756284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75;p42">
            <a:extLst>
              <a:ext uri="{FF2B5EF4-FFF2-40B4-BE49-F238E27FC236}">
                <a16:creationId xmlns:a16="http://schemas.microsoft.com/office/drawing/2014/main" id="{FDD2C1CC-CE5D-AE0B-951E-FDBD8B38A979}"/>
              </a:ext>
            </a:extLst>
          </p:cNvPr>
          <p:cNvSpPr txBox="1">
            <a:spLocks/>
          </p:cNvSpPr>
          <p:nvPr/>
        </p:nvSpPr>
        <p:spPr>
          <a:xfrm>
            <a:off x="159001" y="0"/>
            <a:ext cx="5981639" cy="554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pPr marL="285750" indent="-285750" algn="l">
              <a:buSzPct val="150000"/>
              <a:buFont typeface="Arial" panose="020B0604020202020204" pitchFamily="34" charset="0"/>
              <a:buChar char="•"/>
            </a:pPr>
            <a:r>
              <a:rPr lang="vi-VN" sz="1800">
                <a:latin typeface="Sitka Banner Semibold" pitchFamily="2" charset="0"/>
              </a:rPr>
              <a:t>Tạo View để thống kê số lượng phòng 1 quản lý:</a:t>
            </a:r>
            <a:endParaRPr lang="en-US" sz="1800">
              <a:latin typeface="Sitka Banner Semibold" pitchFamily="2" charset="0"/>
            </a:endParaRPr>
          </a:p>
        </p:txBody>
      </p:sp>
      <p:pic>
        <p:nvPicPr>
          <p:cNvPr id="3" name="Picture 2">
            <a:extLst>
              <a:ext uri="{FF2B5EF4-FFF2-40B4-BE49-F238E27FC236}">
                <a16:creationId xmlns:a16="http://schemas.microsoft.com/office/drawing/2014/main" id="{14C29046-A64A-76DE-8066-8AE0D38F774F}"/>
              </a:ext>
            </a:extLst>
          </p:cNvPr>
          <p:cNvPicPr>
            <a:picLocks noChangeAspect="1"/>
          </p:cNvPicPr>
          <p:nvPr/>
        </p:nvPicPr>
        <p:blipFill rotWithShape="1">
          <a:blip r:embed="rId2"/>
          <a:srcRect r="65932"/>
          <a:stretch/>
        </p:blipFill>
        <p:spPr>
          <a:xfrm>
            <a:off x="159001" y="712588"/>
            <a:ext cx="3051447" cy="3302472"/>
          </a:xfrm>
          <a:prstGeom prst="rect">
            <a:avLst/>
          </a:prstGeom>
        </p:spPr>
      </p:pic>
      <p:pic>
        <p:nvPicPr>
          <p:cNvPr id="4" name="Picture 3">
            <a:extLst>
              <a:ext uri="{FF2B5EF4-FFF2-40B4-BE49-F238E27FC236}">
                <a16:creationId xmlns:a16="http://schemas.microsoft.com/office/drawing/2014/main" id="{A61A1EAA-F4D4-99F9-419D-DF49A31B680C}"/>
              </a:ext>
            </a:extLst>
          </p:cNvPr>
          <p:cNvPicPr>
            <a:picLocks noChangeAspect="1"/>
          </p:cNvPicPr>
          <p:nvPr/>
        </p:nvPicPr>
        <p:blipFill>
          <a:blip r:embed="rId3"/>
          <a:stretch>
            <a:fillRect/>
          </a:stretch>
        </p:blipFill>
        <p:spPr>
          <a:xfrm>
            <a:off x="3210448" y="629429"/>
            <a:ext cx="5802050" cy="2482917"/>
          </a:xfrm>
          <a:prstGeom prst="rect">
            <a:avLst/>
          </a:prstGeom>
        </p:spPr>
      </p:pic>
    </p:spTree>
    <p:extLst>
      <p:ext uri="{BB962C8B-B14F-4D97-AF65-F5344CB8AC3E}">
        <p14:creationId xmlns:p14="http://schemas.microsoft.com/office/powerpoint/2010/main" val="2989708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75;p42">
            <a:extLst>
              <a:ext uri="{FF2B5EF4-FFF2-40B4-BE49-F238E27FC236}">
                <a16:creationId xmlns:a16="http://schemas.microsoft.com/office/drawing/2014/main" id="{FDD2C1CC-CE5D-AE0B-951E-FDBD8B38A979}"/>
              </a:ext>
            </a:extLst>
          </p:cNvPr>
          <p:cNvSpPr txBox="1">
            <a:spLocks/>
          </p:cNvSpPr>
          <p:nvPr/>
        </p:nvSpPr>
        <p:spPr>
          <a:xfrm>
            <a:off x="159001" y="0"/>
            <a:ext cx="5981639" cy="554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pPr marL="285750" indent="-285750" algn="l">
              <a:buSzPct val="150000"/>
              <a:buFont typeface="Arial" panose="020B0604020202020204" pitchFamily="34" charset="0"/>
              <a:buChar char="•"/>
            </a:pPr>
            <a:r>
              <a:rPr lang="vi-VN" sz="1800" dirty="0">
                <a:latin typeface="Sitka Banner Semibold" pitchFamily="2" charset="0"/>
              </a:rPr>
              <a:t>Tạo View để </a:t>
            </a:r>
            <a:r>
              <a:rPr lang="en-US" sz="1800" dirty="0" err="1">
                <a:latin typeface="Sitka Banner Semibold" pitchFamily="2" charset="0"/>
              </a:rPr>
              <a:t>ẩn</a:t>
            </a:r>
            <a:r>
              <a:rPr lang="en-US" sz="1800" dirty="0">
                <a:latin typeface="Sitka Banner Semibold" pitchFamily="2" charset="0"/>
              </a:rPr>
              <a:t> </a:t>
            </a:r>
            <a:r>
              <a:rPr lang="en-US" sz="1800" dirty="0" err="1">
                <a:latin typeface="Sitka Banner Semibold" pitchFamily="2" charset="0"/>
              </a:rPr>
              <a:t>mật</a:t>
            </a:r>
            <a:r>
              <a:rPr lang="en-US" sz="1800" dirty="0">
                <a:latin typeface="Sitka Banner Semibold" pitchFamily="2" charset="0"/>
              </a:rPr>
              <a:t> </a:t>
            </a:r>
            <a:r>
              <a:rPr lang="en-US" sz="1800" dirty="0" err="1">
                <a:latin typeface="Sitka Banner Semibold" pitchFamily="2" charset="0"/>
              </a:rPr>
              <a:t>khẩu</a:t>
            </a:r>
            <a:r>
              <a:rPr lang="vi-VN" sz="1800" dirty="0">
                <a:latin typeface="Sitka Banner Semibold" pitchFamily="2" charset="0"/>
              </a:rPr>
              <a:t>:</a:t>
            </a:r>
            <a:endParaRPr lang="en-US" sz="1800" dirty="0">
              <a:latin typeface="Sitka Banner Semibold" pitchFamily="2" charset="0"/>
            </a:endParaRPr>
          </a:p>
        </p:txBody>
      </p:sp>
      <p:pic>
        <p:nvPicPr>
          <p:cNvPr id="6" name="Picture 5">
            <a:extLst>
              <a:ext uri="{FF2B5EF4-FFF2-40B4-BE49-F238E27FC236}">
                <a16:creationId xmlns:a16="http://schemas.microsoft.com/office/drawing/2014/main" id="{39EBA9BF-6B5E-39F6-C043-9BFCD5E16A55}"/>
              </a:ext>
            </a:extLst>
          </p:cNvPr>
          <p:cNvPicPr>
            <a:picLocks noChangeAspect="1"/>
          </p:cNvPicPr>
          <p:nvPr/>
        </p:nvPicPr>
        <p:blipFill>
          <a:blip r:embed="rId2"/>
          <a:stretch>
            <a:fillRect/>
          </a:stretch>
        </p:blipFill>
        <p:spPr>
          <a:xfrm>
            <a:off x="200967" y="629429"/>
            <a:ext cx="9144000" cy="488297"/>
          </a:xfrm>
          <a:prstGeom prst="rect">
            <a:avLst/>
          </a:prstGeom>
        </p:spPr>
      </p:pic>
    </p:spTree>
    <p:extLst>
      <p:ext uri="{BB962C8B-B14F-4D97-AF65-F5344CB8AC3E}">
        <p14:creationId xmlns:p14="http://schemas.microsoft.com/office/powerpoint/2010/main" val="1835448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1BDD01-CCD6-BAA3-CDDD-74A44FD500DB}"/>
              </a:ext>
            </a:extLst>
          </p:cNvPr>
          <p:cNvPicPr>
            <a:picLocks noChangeAspect="1"/>
          </p:cNvPicPr>
          <p:nvPr/>
        </p:nvPicPr>
        <p:blipFill rotWithShape="1">
          <a:blip r:embed="rId2"/>
          <a:srcRect l="6491" t="1384" r="2818" b="5479"/>
          <a:stretch/>
        </p:blipFill>
        <p:spPr>
          <a:xfrm>
            <a:off x="1796348" y="121042"/>
            <a:ext cx="7032126" cy="5022459"/>
          </a:xfrm>
          <a:prstGeom prst="rect">
            <a:avLst/>
          </a:prstGeom>
        </p:spPr>
      </p:pic>
      <p:grpSp>
        <p:nvGrpSpPr>
          <p:cNvPr id="3" name="Google Shape;2462;p42">
            <a:extLst>
              <a:ext uri="{FF2B5EF4-FFF2-40B4-BE49-F238E27FC236}">
                <a16:creationId xmlns:a16="http://schemas.microsoft.com/office/drawing/2014/main" id="{C6A1A6DE-614E-8C69-A419-EF5145928AB5}"/>
              </a:ext>
            </a:extLst>
          </p:cNvPr>
          <p:cNvGrpSpPr/>
          <p:nvPr/>
        </p:nvGrpSpPr>
        <p:grpSpPr>
          <a:xfrm>
            <a:off x="-122466" y="121042"/>
            <a:ext cx="2000251" cy="654565"/>
            <a:chOff x="6974992" y="1394136"/>
            <a:chExt cx="596881" cy="630607"/>
          </a:xfrm>
        </p:grpSpPr>
        <p:sp>
          <p:nvSpPr>
            <p:cNvPr id="4" name="Google Shape;2463;p42">
              <a:extLst>
                <a:ext uri="{FF2B5EF4-FFF2-40B4-BE49-F238E27FC236}">
                  <a16:creationId xmlns:a16="http://schemas.microsoft.com/office/drawing/2014/main" id="{AB432F5C-1029-70F6-CBD3-F360D8774FEB}"/>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64;p42">
              <a:extLst>
                <a:ext uri="{FF2B5EF4-FFF2-40B4-BE49-F238E27FC236}">
                  <a16:creationId xmlns:a16="http://schemas.microsoft.com/office/drawing/2014/main" id="{31BD98F8-CE87-BBC8-A872-77096523D932}"/>
                </a:ext>
              </a:extLst>
            </p:cNvPr>
            <p:cNvSpPr/>
            <p:nvPr/>
          </p:nvSpPr>
          <p:spPr>
            <a:xfrm>
              <a:off x="6974992"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475;p42">
            <a:extLst>
              <a:ext uri="{FF2B5EF4-FFF2-40B4-BE49-F238E27FC236}">
                <a16:creationId xmlns:a16="http://schemas.microsoft.com/office/drawing/2014/main" id="{DF1BFD6C-4C12-9732-6A46-8D540D64A230}"/>
              </a:ext>
            </a:extLst>
          </p:cNvPr>
          <p:cNvSpPr txBox="1">
            <a:spLocks/>
          </p:cNvSpPr>
          <p:nvPr/>
        </p:nvSpPr>
        <p:spPr>
          <a:xfrm>
            <a:off x="-44959" y="207162"/>
            <a:ext cx="1801169" cy="5181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r>
              <a:rPr lang="en-US" sz="2400" b="1">
                <a:latin typeface="Unica One" panose="020B0604020202020204" charset="0"/>
              </a:rPr>
              <a:t>2.3 Builder </a:t>
            </a:r>
          </a:p>
        </p:txBody>
      </p:sp>
    </p:spTree>
    <p:extLst>
      <p:ext uri="{BB962C8B-B14F-4D97-AF65-F5344CB8AC3E}">
        <p14:creationId xmlns:p14="http://schemas.microsoft.com/office/powerpoint/2010/main" val="2565201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475;p42">
            <a:extLst>
              <a:ext uri="{FF2B5EF4-FFF2-40B4-BE49-F238E27FC236}">
                <a16:creationId xmlns:a16="http://schemas.microsoft.com/office/drawing/2014/main" id="{9B80E4E6-35AB-BD3E-FACA-E52817AB61A2}"/>
              </a:ext>
            </a:extLst>
          </p:cNvPr>
          <p:cNvSpPr txBox="1">
            <a:spLocks/>
          </p:cNvSpPr>
          <p:nvPr/>
        </p:nvSpPr>
        <p:spPr>
          <a:xfrm>
            <a:off x="3547327" y="411269"/>
            <a:ext cx="5596673" cy="5181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r>
              <a:rPr lang="en-US" sz="2400" b="1">
                <a:latin typeface="Unica One" panose="020B0604020202020204" charset="0"/>
              </a:rPr>
              <a:t>2.4. Data Export và Data Import/Restore</a:t>
            </a:r>
          </a:p>
        </p:txBody>
      </p:sp>
      <p:sp>
        <p:nvSpPr>
          <p:cNvPr id="10" name="Google Shape;2475;p42">
            <a:extLst>
              <a:ext uri="{FF2B5EF4-FFF2-40B4-BE49-F238E27FC236}">
                <a16:creationId xmlns:a16="http://schemas.microsoft.com/office/drawing/2014/main" id="{0546F84D-1583-EE7F-DE8A-8D37CF5FE3A7}"/>
              </a:ext>
            </a:extLst>
          </p:cNvPr>
          <p:cNvSpPr txBox="1">
            <a:spLocks/>
          </p:cNvSpPr>
          <p:nvPr/>
        </p:nvSpPr>
        <p:spPr>
          <a:xfrm>
            <a:off x="97971" y="-22149"/>
            <a:ext cx="1902279" cy="554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pPr marL="285750" indent="-285750" algn="l">
              <a:buSzPct val="150000"/>
              <a:buFont typeface="Arial" panose="020B0604020202020204" pitchFamily="34" charset="0"/>
              <a:buChar char="•"/>
            </a:pPr>
            <a:r>
              <a:rPr lang="vi-VN" sz="1800">
                <a:latin typeface="Sitka Banner Semibold" pitchFamily="2" charset="0"/>
              </a:rPr>
              <a:t>Data Import:</a:t>
            </a:r>
            <a:endParaRPr lang="en-US" sz="1800">
              <a:latin typeface="Sitka Banner Semibold" pitchFamily="2" charset="0"/>
            </a:endParaRPr>
          </a:p>
        </p:txBody>
      </p:sp>
      <p:sp>
        <p:nvSpPr>
          <p:cNvPr id="11" name="Google Shape;2475;p42">
            <a:extLst>
              <a:ext uri="{FF2B5EF4-FFF2-40B4-BE49-F238E27FC236}">
                <a16:creationId xmlns:a16="http://schemas.microsoft.com/office/drawing/2014/main" id="{5735302F-96A4-875A-1B7A-1BD847C9651A}"/>
              </a:ext>
            </a:extLst>
          </p:cNvPr>
          <p:cNvSpPr txBox="1">
            <a:spLocks/>
          </p:cNvSpPr>
          <p:nvPr/>
        </p:nvSpPr>
        <p:spPr>
          <a:xfrm>
            <a:off x="97971" y="1103914"/>
            <a:ext cx="3276600" cy="554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pPr algn="l">
              <a:buSzPct val="150000"/>
            </a:pPr>
            <a:r>
              <a:rPr lang="vi-VN" sz="1800">
                <a:latin typeface="Sitka Banner Semibold" pitchFamily="2" charset="0"/>
              </a:rPr>
              <a:t>Dưới đây là một file excel được Import có đầy đủ các tables và nội dung của các tables</a:t>
            </a:r>
            <a:r>
              <a:rPr lang="en-US" sz="1800">
                <a:latin typeface="Sitka Banner Semibold" pitchFamily="2" charset="0"/>
              </a:rPr>
              <a:t> </a:t>
            </a:r>
            <a:r>
              <a:rPr lang="vi-VN" sz="1800">
                <a:latin typeface="Sitka Banner Semibold" pitchFamily="2" charset="0"/>
              </a:rPr>
              <a:t>sẽ biểu diễn trên các sheet có tên các tables đó:</a:t>
            </a:r>
            <a:endParaRPr lang="en-US" sz="1800">
              <a:latin typeface="Sitka Banner Semibold" pitchFamily="2" charset="0"/>
            </a:endParaRPr>
          </a:p>
        </p:txBody>
      </p:sp>
      <p:pic>
        <p:nvPicPr>
          <p:cNvPr id="12" name="Picture 11">
            <a:extLst>
              <a:ext uri="{FF2B5EF4-FFF2-40B4-BE49-F238E27FC236}">
                <a16:creationId xmlns:a16="http://schemas.microsoft.com/office/drawing/2014/main" id="{34A7D190-5FB0-2C09-2B26-E7BA2C639303}"/>
              </a:ext>
            </a:extLst>
          </p:cNvPr>
          <p:cNvPicPr>
            <a:picLocks noChangeAspect="1"/>
          </p:cNvPicPr>
          <p:nvPr/>
        </p:nvPicPr>
        <p:blipFill>
          <a:blip r:embed="rId2"/>
          <a:stretch>
            <a:fillRect/>
          </a:stretch>
        </p:blipFill>
        <p:spPr>
          <a:xfrm>
            <a:off x="853315" y="1658781"/>
            <a:ext cx="7437369" cy="3330991"/>
          </a:xfrm>
          <a:prstGeom prst="rect">
            <a:avLst/>
          </a:prstGeom>
        </p:spPr>
      </p:pic>
    </p:spTree>
    <p:extLst>
      <p:ext uri="{BB962C8B-B14F-4D97-AF65-F5344CB8AC3E}">
        <p14:creationId xmlns:p14="http://schemas.microsoft.com/office/powerpoint/2010/main" val="2468773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5F1404-F393-0A28-C258-C8DE16EF40FE}"/>
              </a:ext>
            </a:extLst>
          </p:cNvPr>
          <p:cNvPicPr>
            <a:picLocks noChangeAspect="1"/>
          </p:cNvPicPr>
          <p:nvPr/>
        </p:nvPicPr>
        <p:blipFill>
          <a:blip r:embed="rId2"/>
          <a:stretch>
            <a:fillRect/>
          </a:stretch>
        </p:blipFill>
        <p:spPr>
          <a:xfrm>
            <a:off x="0" y="242398"/>
            <a:ext cx="4627575" cy="3954041"/>
          </a:xfrm>
          <a:prstGeom prst="rect">
            <a:avLst/>
          </a:prstGeom>
        </p:spPr>
      </p:pic>
      <p:pic>
        <p:nvPicPr>
          <p:cNvPr id="3" name="Picture 2">
            <a:extLst>
              <a:ext uri="{FF2B5EF4-FFF2-40B4-BE49-F238E27FC236}">
                <a16:creationId xmlns:a16="http://schemas.microsoft.com/office/drawing/2014/main" id="{45490342-3B71-7282-1FE7-0DA18DC48511}"/>
              </a:ext>
            </a:extLst>
          </p:cNvPr>
          <p:cNvPicPr>
            <a:picLocks noChangeAspect="1"/>
          </p:cNvPicPr>
          <p:nvPr/>
        </p:nvPicPr>
        <p:blipFill>
          <a:blip r:embed="rId3"/>
          <a:stretch>
            <a:fillRect/>
          </a:stretch>
        </p:blipFill>
        <p:spPr>
          <a:xfrm>
            <a:off x="4689099" y="242399"/>
            <a:ext cx="4454901" cy="3954041"/>
          </a:xfrm>
          <a:prstGeom prst="rect">
            <a:avLst/>
          </a:prstGeom>
        </p:spPr>
      </p:pic>
    </p:spTree>
    <p:extLst>
      <p:ext uri="{BB962C8B-B14F-4D97-AF65-F5344CB8AC3E}">
        <p14:creationId xmlns:p14="http://schemas.microsoft.com/office/powerpoint/2010/main" val="4098021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7"/>
        <p:cNvGrpSpPr/>
        <p:nvPr/>
      </p:nvGrpSpPr>
      <p:grpSpPr>
        <a:xfrm>
          <a:off x="0" y="0"/>
          <a:ext cx="0" cy="0"/>
          <a:chOff x="0" y="0"/>
          <a:chExt cx="0" cy="0"/>
        </a:xfrm>
      </p:grpSpPr>
      <p:sp>
        <p:nvSpPr>
          <p:cNvPr id="1039" name="Google Shape;1039;p35"/>
          <p:cNvSpPr/>
          <p:nvPr/>
        </p:nvSpPr>
        <p:spPr>
          <a:xfrm>
            <a:off x="10529695" y="2633661"/>
            <a:ext cx="189725" cy="176648"/>
          </a:xfrm>
          <a:custGeom>
            <a:avLst/>
            <a:gdLst/>
            <a:ahLst/>
            <a:cxnLst/>
            <a:rect l="l" t="t" r="r" b="b"/>
            <a:pathLst>
              <a:path w="5223" h="4863" extrusionOk="0">
                <a:moveTo>
                  <a:pt x="2509" y="229"/>
                </a:moveTo>
                <a:cubicBezTo>
                  <a:pt x="2718" y="229"/>
                  <a:pt x="2926" y="258"/>
                  <a:pt x="3131" y="319"/>
                </a:cubicBezTo>
                <a:cubicBezTo>
                  <a:pt x="4297" y="657"/>
                  <a:pt x="4968" y="1881"/>
                  <a:pt x="4628" y="3047"/>
                </a:cubicBezTo>
                <a:cubicBezTo>
                  <a:pt x="4462" y="3614"/>
                  <a:pt x="4089" y="4081"/>
                  <a:pt x="3572" y="4361"/>
                </a:cubicBezTo>
                <a:cubicBezTo>
                  <a:pt x="3245" y="4541"/>
                  <a:pt x="2885" y="4633"/>
                  <a:pt x="2520" y="4633"/>
                </a:cubicBezTo>
                <a:cubicBezTo>
                  <a:pt x="2313" y="4633"/>
                  <a:pt x="2104" y="4603"/>
                  <a:pt x="1900" y="4543"/>
                </a:cubicBezTo>
                <a:cubicBezTo>
                  <a:pt x="1333" y="4382"/>
                  <a:pt x="866" y="4005"/>
                  <a:pt x="586" y="3492"/>
                </a:cubicBezTo>
                <a:cubicBezTo>
                  <a:pt x="302" y="2975"/>
                  <a:pt x="238" y="2379"/>
                  <a:pt x="402" y="1816"/>
                </a:cubicBezTo>
                <a:cubicBezTo>
                  <a:pt x="564" y="1253"/>
                  <a:pt x="941" y="786"/>
                  <a:pt x="1454" y="502"/>
                </a:cubicBezTo>
                <a:cubicBezTo>
                  <a:pt x="1785" y="319"/>
                  <a:pt x="2147" y="229"/>
                  <a:pt x="2509" y="229"/>
                </a:cubicBezTo>
                <a:close/>
                <a:moveTo>
                  <a:pt x="2508" y="1"/>
                </a:moveTo>
                <a:cubicBezTo>
                  <a:pt x="2106" y="1"/>
                  <a:pt x="1708" y="102"/>
                  <a:pt x="1347" y="301"/>
                </a:cubicBezTo>
                <a:cubicBezTo>
                  <a:pt x="776" y="613"/>
                  <a:pt x="364" y="1130"/>
                  <a:pt x="184" y="1751"/>
                </a:cubicBezTo>
                <a:cubicBezTo>
                  <a:pt x="1" y="2376"/>
                  <a:pt x="72" y="3032"/>
                  <a:pt x="385" y="3600"/>
                </a:cubicBezTo>
                <a:cubicBezTo>
                  <a:pt x="697" y="4170"/>
                  <a:pt x="1210" y="4583"/>
                  <a:pt x="1835" y="4763"/>
                </a:cubicBezTo>
                <a:cubicBezTo>
                  <a:pt x="2061" y="4831"/>
                  <a:pt x="2291" y="4863"/>
                  <a:pt x="2517" y="4863"/>
                </a:cubicBezTo>
                <a:cubicBezTo>
                  <a:pt x="2922" y="4863"/>
                  <a:pt x="3321" y="4759"/>
                  <a:pt x="3684" y="4561"/>
                </a:cubicBezTo>
                <a:cubicBezTo>
                  <a:pt x="4250" y="4250"/>
                  <a:pt x="4666" y="3736"/>
                  <a:pt x="4847" y="3112"/>
                </a:cubicBezTo>
                <a:cubicBezTo>
                  <a:pt x="5223" y="1826"/>
                  <a:pt x="4480" y="473"/>
                  <a:pt x="3195" y="100"/>
                </a:cubicBezTo>
                <a:cubicBezTo>
                  <a:pt x="2969" y="34"/>
                  <a:pt x="2738" y="1"/>
                  <a:pt x="25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1428406" y="2940695"/>
            <a:ext cx="25718" cy="71342"/>
          </a:xfrm>
          <a:custGeom>
            <a:avLst/>
            <a:gdLst/>
            <a:ahLst/>
            <a:cxnLst/>
            <a:rect l="l" t="t" r="r" b="b"/>
            <a:pathLst>
              <a:path w="708" h="1964" extrusionOk="0">
                <a:moveTo>
                  <a:pt x="101" y="1"/>
                </a:moveTo>
                <a:lnTo>
                  <a:pt x="54" y="163"/>
                </a:lnTo>
                <a:lnTo>
                  <a:pt x="475" y="287"/>
                </a:lnTo>
                <a:lnTo>
                  <a:pt x="1" y="1910"/>
                </a:lnTo>
                <a:lnTo>
                  <a:pt x="183" y="1964"/>
                </a:lnTo>
                <a:lnTo>
                  <a:pt x="707" y="176"/>
                </a:lnTo>
                <a:lnTo>
                  <a:pt x="1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1456304" y="2957223"/>
            <a:ext cx="59755" cy="74248"/>
          </a:xfrm>
          <a:custGeom>
            <a:avLst/>
            <a:gdLst/>
            <a:ahLst/>
            <a:cxnLst/>
            <a:rect l="l" t="t" r="r" b="b"/>
            <a:pathLst>
              <a:path w="1645" h="2044" extrusionOk="0">
                <a:moveTo>
                  <a:pt x="811" y="1"/>
                </a:moveTo>
                <a:cubicBezTo>
                  <a:pt x="656" y="1"/>
                  <a:pt x="515" y="40"/>
                  <a:pt x="399" y="117"/>
                </a:cubicBezTo>
                <a:lnTo>
                  <a:pt x="496" y="267"/>
                </a:lnTo>
                <a:cubicBezTo>
                  <a:pt x="594" y="205"/>
                  <a:pt x="699" y="175"/>
                  <a:pt x="815" y="175"/>
                </a:cubicBezTo>
                <a:cubicBezTo>
                  <a:pt x="887" y="175"/>
                  <a:pt x="962" y="186"/>
                  <a:pt x="1042" y="210"/>
                </a:cubicBezTo>
                <a:cubicBezTo>
                  <a:pt x="1314" y="289"/>
                  <a:pt x="1425" y="461"/>
                  <a:pt x="1365" y="665"/>
                </a:cubicBezTo>
                <a:cubicBezTo>
                  <a:pt x="1329" y="788"/>
                  <a:pt x="1253" y="899"/>
                  <a:pt x="994" y="1038"/>
                </a:cubicBezTo>
                <a:lnTo>
                  <a:pt x="40" y="1548"/>
                </a:lnTo>
                <a:lnTo>
                  <a:pt x="0" y="1681"/>
                </a:lnTo>
                <a:lnTo>
                  <a:pt x="1257" y="2044"/>
                </a:lnTo>
                <a:lnTo>
                  <a:pt x="1304" y="1883"/>
                </a:lnTo>
                <a:lnTo>
                  <a:pt x="320" y="1595"/>
                </a:lnTo>
                <a:lnTo>
                  <a:pt x="1102" y="1175"/>
                </a:lnTo>
                <a:cubicBezTo>
                  <a:pt x="1411" y="1010"/>
                  <a:pt x="1508" y="874"/>
                  <a:pt x="1559" y="702"/>
                </a:cubicBezTo>
                <a:cubicBezTo>
                  <a:pt x="1645" y="404"/>
                  <a:pt x="1468" y="152"/>
                  <a:pt x="1106" y="44"/>
                </a:cubicBezTo>
                <a:cubicBezTo>
                  <a:pt x="1004" y="15"/>
                  <a:pt x="905" y="1"/>
                  <a:pt x="8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1515513" y="2970663"/>
            <a:ext cx="61062" cy="73050"/>
          </a:xfrm>
          <a:custGeom>
            <a:avLst/>
            <a:gdLst/>
            <a:ahLst/>
            <a:cxnLst/>
            <a:rect l="l" t="t" r="r" b="b"/>
            <a:pathLst>
              <a:path w="1681" h="2011" extrusionOk="0">
                <a:moveTo>
                  <a:pt x="532" y="1"/>
                </a:moveTo>
                <a:lnTo>
                  <a:pt x="484" y="163"/>
                </a:lnTo>
                <a:lnTo>
                  <a:pt x="1400" y="428"/>
                </a:lnTo>
                <a:lnTo>
                  <a:pt x="721" y="905"/>
                </a:lnTo>
                <a:lnTo>
                  <a:pt x="682" y="1042"/>
                </a:lnTo>
                <a:lnTo>
                  <a:pt x="812" y="1078"/>
                </a:lnTo>
                <a:cubicBezTo>
                  <a:pt x="1142" y="1175"/>
                  <a:pt x="1253" y="1358"/>
                  <a:pt x="1192" y="1573"/>
                </a:cubicBezTo>
                <a:cubicBezTo>
                  <a:pt x="1141" y="1740"/>
                  <a:pt x="1016" y="1832"/>
                  <a:pt x="832" y="1832"/>
                </a:cubicBezTo>
                <a:cubicBezTo>
                  <a:pt x="769" y="1832"/>
                  <a:pt x="700" y="1821"/>
                  <a:pt x="625" y="1799"/>
                </a:cubicBezTo>
                <a:cubicBezTo>
                  <a:pt x="391" y="1731"/>
                  <a:pt x="212" y="1584"/>
                  <a:pt x="133" y="1433"/>
                </a:cubicBezTo>
                <a:lnTo>
                  <a:pt x="0" y="1551"/>
                </a:lnTo>
                <a:cubicBezTo>
                  <a:pt x="97" y="1731"/>
                  <a:pt x="320" y="1893"/>
                  <a:pt x="578" y="1968"/>
                </a:cubicBezTo>
                <a:cubicBezTo>
                  <a:pt x="677" y="1997"/>
                  <a:pt x="769" y="2011"/>
                  <a:pt x="852" y="2011"/>
                </a:cubicBezTo>
                <a:cubicBezTo>
                  <a:pt x="1129" y="2011"/>
                  <a:pt x="1312" y="1860"/>
                  <a:pt x="1379" y="1631"/>
                </a:cubicBezTo>
                <a:cubicBezTo>
                  <a:pt x="1461" y="1344"/>
                  <a:pt x="1329" y="1085"/>
                  <a:pt x="951" y="953"/>
                </a:cubicBezTo>
                <a:lnTo>
                  <a:pt x="1644" y="464"/>
                </a:lnTo>
                <a:lnTo>
                  <a:pt x="1680" y="335"/>
                </a:lnTo>
                <a:lnTo>
                  <a:pt x="5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3" name="Google Shape;1043;p35"/>
          <p:cNvPicPr preferRelativeResize="0"/>
          <p:nvPr/>
        </p:nvPicPr>
        <p:blipFill>
          <a:blip r:embed="rId3"/>
          <a:srcRect l="89" r="89"/>
          <a:stretch/>
        </p:blipFill>
        <p:spPr>
          <a:xfrm>
            <a:off x="779975" y="969025"/>
            <a:ext cx="4405200" cy="2936700"/>
          </a:xfrm>
          <a:prstGeom prst="roundRect">
            <a:avLst>
              <a:gd name="adj" fmla="val 16667"/>
            </a:avLst>
          </a:prstGeom>
          <a:noFill/>
          <a:ln>
            <a:noFill/>
          </a:ln>
        </p:spPr>
      </p:pic>
      <p:sp>
        <p:nvSpPr>
          <p:cNvPr id="5" name="TextBox 4">
            <a:extLst>
              <a:ext uri="{FF2B5EF4-FFF2-40B4-BE49-F238E27FC236}">
                <a16:creationId xmlns:a16="http://schemas.microsoft.com/office/drawing/2014/main" id="{3E381D66-739F-70B2-F8EE-C4A61D74A51D}"/>
              </a:ext>
            </a:extLst>
          </p:cNvPr>
          <p:cNvSpPr txBox="1"/>
          <p:nvPr/>
        </p:nvSpPr>
        <p:spPr>
          <a:xfrm>
            <a:off x="5461577" y="1440608"/>
            <a:ext cx="3466980" cy="1938992"/>
          </a:xfrm>
          <a:prstGeom prst="rect">
            <a:avLst/>
          </a:prstGeom>
          <a:noFill/>
        </p:spPr>
        <p:txBody>
          <a:bodyPr wrap="square" rtlCol="0">
            <a:spAutoFit/>
          </a:bodyPr>
          <a:lstStyle/>
          <a:p>
            <a:r>
              <a:rPr lang="en-US" sz="6000" b="1">
                <a:latin typeface="Unica One" panose="020B0604020202020204" charset="0"/>
              </a:rPr>
              <a:t>CHƯƠNG 1: </a:t>
            </a:r>
            <a:r>
              <a:rPr lang="en-US" sz="6000" b="1">
                <a:solidFill>
                  <a:schemeClr val="accent4">
                    <a:lumMod val="75000"/>
                  </a:schemeClr>
                </a:solidFill>
                <a:latin typeface="Unica One" panose="020B0604020202020204" charset="0"/>
              </a:rPr>
              <a:t>GIỚI THIỆU</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423206-7969-04D4-2CC8-6652F4DC3C8D}"/>
              </a:ext>
            </a:extLst>
          </p:cNvPr>
          <p:cNvPicPr>
            <a:picLocks noChangeAspect="1"/>
          </p:cNvPicPr>
          <p:nvPr/>
        </p:nvPicPr>
        <p:blipFill>
          <a:blip r:embed="rId2"/>
          <a:stretch>
            <a:fillRect/>
          </a:stretch>
        </p:blipFill>
        <p:spPr>
          <a:xfrm>
            <a:off x="0" y="95745"/>
            <a:ext cx="4285859" cy="3645724"/>
          </a:xfrm>
          <a:prstGeom prst="rect">
            <a:avLst/>
          </a:prstGeom>
        </p:spPr>
      </p:pic>
      <p:pic>
        <p:nvPicPr>
          <p:cNvPr id="3" name="Picture 2">
            <a:extLst>
              <a:ext uri="{FF2B5EF4-FFF2-40B4-BE49-F238E27FC236}">
                <a16:creationId xmlns:a16="http://schemas.microsoft.com/office/drawing/2014/main" id="{1105EB20-9184-BC08-405A-C97460D3CBAA}"/>
              </a:ext>
            </a:extLst>
          </p:cNvPr>
          <p:cNvPicPr>
            <a:picLocks noChangeAspect="1"/>
          </p:cNvPicPr>
          <p:nvPr/>
        </p:nvPicPr>
        <p:blipFill>
          <a:blip r:embed="rId3"/>
          <a:stretch>
            <a:fillRect/>
          </a:stretch>
        </p:blipFill>
        <p:spPr>
          <a:xfrm>
            <a:off x="4784272" y="0"/>
            <a:ext cx="3712587" cy="2713045"/>
          </a:xfrm>
          <a:prstGeom prst="rect">
            <a:avLst/>
          </a:prstGeom>
        </p:spPr>
      </p:pic>
      <p:pic>
        <p:nvPicPr>
          <p:cNvPr id="4" name="Picture 3">
            <a:extLst>
              <a:ext uri="{FF2B5EF4-FFF2-40B4-BE49-F238E27FC236}">
                <a16:creationId xmlns:a16="http://schemas.microsoft.com/office/drawing/2014/main" id="{A6534930-1CC7-C0AA-4B8D-0420BFB36E1D}"/>
              </a:ext>
            </a:extLst>
          </p:cNvPr>
          <p:cNvPicPr>
            <a:picLocks noChangeAspect="1"/>
          </p:cNvPicPr>
          <p:nvPr/>
        </p:nvPicPr>
        <p:blipFill>
          <a:blip r:embed="rId4"/>
          <a:stretch>
            <a:fillRect/>
          </a:stretch>
        </p:blipFill>
        <p:spPr>
          <a:xfrm>
            <a:off x="4285859" y="2649681"/>
            <a:ext cx="4752005" cy="2493820"/>
          </a:xfrm>
          <a:prstGeom prst="rect">
            <a:avLst/>
          </a:prstGeom>
        </p:spPr>
      </p:pic>
    </p:spTree>
    <p:extLst>
      <p:ext uri="{BB962C8B-B14F-4D97-AF65-F5344CB8AC3E}">
        <p14:creationId xmlns:p14="http://schemas.microsoft.com/office/powerpoint/2010/main" val="4437024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75;p42">
            <a:extLst>
              <a:ext uri="{FF2B5EF4-FFF2-40B4-BE49-F238E27FC236}">
                <a16:creationId xmlns:a16="http://schemas.microsoft.com/office/drawing/2014/main" id="{127FFC51-E400-2BD6-307D-64C1EEE57338}"/>
              </a:ext>
            </a:extLst>
          </p:cNvPr>
          <p:cNvSpPr txBox="1">
            <a:spLocks/>
          </p:cNvSpPr>
          <p:nvPr/>
        </p:nvSpPr>
        <p:spPr>
          <a:xfrm>
            <a:off x="97972" y="42862"/>
            <a:ext cx="1485900" cy="554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pPr marL="285750" indent="-285750" algn="l">
              <a:buSzPct val="150000"/>
              <a:buFont typeface="Arial" panose="020B0604020202020204" pitchFamily="34" charset="0"/>
              <a:buChar char="•"/>
            </a:pPr>
            <a:r>
              <a:rPr lang="vi-VN" sz="1800">
                <a:latin typeface="Sitka Banner Semibold" pitchFamily="2" charset="0"/>
              </a:rPr>
              <a:t>Restored:</a:t>
            </a:r>
            <a:endParaRPr lang="en-US" sz="1800">
              <a:latin typeface="Sitka Banner Semibold" pitchFamily="2" charset="0"/>
            </a:endParaRPr>
          </a:p>
        </p:txBody>
      </p:sp>
      <p:pic>
        <p:nvPicPr>
          <p:cNvPr id="3" name="Picture 2">
            <a:extLst>
              <a:ext uri="{FF2B5EF4-FFF2-40B4-BE49-F238E27FC236}">
                <a16:creationId xmlns:a16="http://schemas.microsoft.com/office/drawing/2014/main" id="{A62C927D-6E8E-E601-A7A4-2BC6D4B45B4D}"/>
              </a:ext>
            </a:extLst>
          </p:cNvPr>
          <p:cNvPicPr>
            <a:picLocks noChangeAspect="1"/>
          </p:cNvPicPr>
          <p:nvPr/>
        </p:nvPicPr>
        <p:blipFill rotWithShape="1">
          <a:blip r:embed="rId2"/>
          <a:srcRect r="6899"/>
          <a:stretch/>
        </p:blipFill>
        <p:spPr>
          <a:xfrm>
            <a:off x="6062" y="777343"/>
            <a:ext cx="4565938" cy="3117021"/>
          </a:xfrm>
          <a:prstGeom prst="rect">
            <a:avLst/>
          </a:prstGeom>
        </p:spPr>
      </p:pic>
      <p:pic>
        <p:nvPicPr>
          <p:cNvPr id="4" name="Picture 3">
            <a:extLst>
              <a:ext uri="{FF2B5EF4-FFF2-40B4-BE49-F238E27FC236}">
                <a16:creationId xmlns:a16="http://schemas.microsoft.com/office/drawing/2014/main" id="{1FCDE818-DC5F-0644-9993-953CA3E77AEE}"/>
              </a:ext>
            </a:extLst>
          </p:cNvPr>
          <p:cNvPicPr>
            <a:picLocks noChangeAspect="1"/>
          </p:cNvPicPr>
          <p:nvPr/>
        </p:nvPicPr>
        <p:blipFill>
          <a:blip r:embed="rId3"/>
          <a:stretch>
            <a:fillRect/>
          </a:stretch>
        </p:blipFill>
        <p:spPr>
          <a:xfrm>
            <a:off x="4553761" y="597729"/>
            <a:ext cx="4647390" cy="4227364"/>
          </a:xfrm>
          <a:prstGeom prst="rect">
            <a:avLst/>
          </a:prstGeom>
        </p:spPr>
      </p:pic>
    </p:spTree>
    <p:extLst>
      <p:ext uri="{BB962C8B-B14F-4D97-AF65-F5344CB8AC3E}">
        <p14:creationId xmlns:p14="http://schemas.microsoft.com/office/powerpoint/2010/main" val="681706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75;p42">
            <a:extLst>
              <a:ext uri="{FF2B5EF4-FFF2-40B4-BE49-F238E27FC236}">
                <a16:creationId xmlns:a16="http://schemas.microsoft.com/office/drawing/2014/main" id="{0E79CF13-F738-BB6D-0672-2A3FF567053A}"/>
              </a:ext>
            </a:extLst>
          </p:cNvPr>
          <p:cNvSpPr txBox="1">
            <a:spLocks/>
          </p:cNvSpPr>
          <p:nvPr/>
        </p:nvSpPr>
        <p:spPr>
          <a:xfrm>
            <a:off x="97972" y="42862"/>
            <a:ext cx="1485900" cy="554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pPr marL="285750" indent="-285750" algn="l">
              <a:buSzPct val="150000"/>
              <a:buFont typeface="Arial" panose="020B0604020202020204" pitchFamily="34" charset="0"/>
              <a:buChar char="•"/>
            </a:pPr>
            <a:r>
              <a:rPr lang="en-US" sz="1800">
                <a:latin typeface="Sitka Banner Semibold" pitchFamily="2" charset="0"/>
              </a:rPr>
              <a:t>Backup</a:t>
            </a:r>
            <a:r>
              <a:rPr lang="vi-VN" sz="1800">
                <a:latin typeface="Sitka Banner Semibold" pitchFamily="2" charset="0"/>
              </a:rPr>
              <a:t>:</a:t>
            </a:r>
            <a:endParaRPr lang="en-US" sz="1800">
              <a:latin typeface="Sitka Banner Semibold" pitchFamily="2" charset="0"/>
            </a:endParaRPr>
          </a:p>
        </p:txBody>
      </p:sp>
      <p:pic>
        <p:nvPicPr>
          <p:cNvPr id="3" name="Picture 2">
            <a:extLst>
              <a:ext uri="{FF2B5EF4-FFF2-40B4-BE49-F238E27FC236}">
                <a16:creationId xmlns:a16="http://schemas.microsoft.com/office/drawing/2014/main" id="{D06056FF-002D-BBF3-F27F-B7033BAA176D}"/>
              </a:ext>
            </a:extLst>
          </p:cNvPr>
          <p:cNvPicPr>
            <a:picLocks noChangeAspect="1"/>
          </p:cNvPicPr>
          <p:nvPr/>
        </p:nvPicPr>
        <p:blipFill>
          <a:blip r:embed="rId2"/>
          <a:stretch>
            <a:fillRect/>
          </a:stretch>
        </p:blipFill>
        <p:spPr>
          <a:xfrm>
            <a:off x="3477986" y="0"/>
            <a:ext cx="5412921" cy="5208935"/>
          </a:xfrm>
          <a:prstGeom prst="rect">
            <a:avLst/>
          </a:prstGeom>
        </p:spPr>
      </p:pic>
      <p:sp>
        <p:nvSpPr>
          <p:cNvPr id="4" name="Google Shape;2475;p42">
            <a:extLst>
              <a:ext uri="{FF2B5EF4-FFF2-40B4-BE49-F238E27FC236}">
                <a16:creationId xmlns:a16="http://schemas.microsoft.com/office/drawing/2014/main" id="{DD85B646-0FBA-D119-FBA4-0FB9BB95123E}"/>
              </a:ext>
            </a:extLst>
          </p:cNvPr>
          <p:cNvSpPr txBox="1">
            <a:spLocks/>
          </p:cNvSpPr>
          <p:nvPr/>
        </p:nvSpPr>
        <p:spPr>
          <a:xfrm>
            <a:off x="253093" y="2275616"/>
            <a:ext cx="2786742" cy="554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pPr algn="l">
              <a:buSzPct val="150000"/>
            </a:pPr>
            <a:r>
              <a:rPr lang="vi-VN" sz="1800">
                <a:latin typeface="Sitka Banner Semibold" pitchFamily="2" charset="0"/>
              </a:rPr>
              <a:t>File backup sẽ được lưu ở địa chỉ:C:\Program Files\Microsoft SQL</a:t>
            </a:r>
          </a:p>
          <a:p>
            <a:pPr algn="l">
              <a:buSzPct val="150000"/>
            </a:pPr>
            <a:r>
              <a:rPr lang="vi-VN" sz="1800">
                <a:latin typeface="Sitka Banner Semibold" pitchFamily="2" charset="0"/>
              </a:rPr>
              <a:t>Server\MSSQL15.MSSQLSERVER\MSSQL\Backup\ </a:t>
            </a:r>
            <a:endParaRPr lang="en-US" sz="1800">
              <a:latin typeface="Sitka Banner Semibold" pitchFamily="2" charset="0"/>
            </a:endParaRPr>
          </a:p>
        </p:txBody>
      </p:sp>
    </p:spTree>
    <p:extLst>
      <p:ext uri="{BB962C8B-B14F-4D97-AF65-F5344CB8AC3E}">
        <p14:creationId xmlns:p14="http://schemas.microsoft.com/office/powerpoint/2010/main" val="413428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E37CE03-AF4C-DD84-3940-BEB92C0CC88C}"/>
              </a:ext>
            </a:extLst>
          </p:cNvPr>
          <p:cNvGrpSpPr/>
          <p:nvPr/>
        </p:nvGrpSpPr>
        <p:grpSpPr>
          <a:xfrm>
            <a:off x="4524559" y="1592035"/>
            <a:ext cx="4619441" cy="3339193"/>
            <a:chOff x="4989309" y="1764247"/>
            <a:chExt cx="4740975" cy="3379253"/>
          </a:xfrm>
        </p:grpSpPr>
        <p:grpSp>
          <p:nvGrpSpPr>
            <p:cNvPr id="3" name="Google Shape;682;p31">
              <a:extLst>
                <a:ext uri="{FF2B5EF4-FFF2-40B4-BE49-F238E27FC236}">
                  <a16:creationId xmlns:a16="http://schemas.microsoft.com/office/drawing/2014/main" id="{92282DFC-51DC-495D-2D43-50ADA75A8310}"/>
                </a:ext>
              </a:extLst>
            </p:cNvPr>
            <p:cNvGrpSpPr/>
            <p:nvPr/>
          </p:nvGrpSpPr>
          <p:grpSpPr>
            <a:xfrm>
              <a:off x="5129571" y="4748053"/>
              <a:ext cx="4600713" cy="150450"/>
              <a:chOff x="0" y="4397412"/>
              <a:chExt cx="4600713" cy="150450"/>
            </a:xfrm>
          </p:grpSpPr>
          <p:sp>
            <p:nvSpPr>
              <p:cNvPr id="90" name="Google Shape;683;p31">
                <a:extLst>
                  <a:ext uri="{FF2B5EF4-FFF2-40B4-BE49-F238E27FC236}">
                    <a16:creationId xmlns:a16="http://schemas.microsoft.com/office/drawing/2014/main" id="{B2EEA82D-005D-0756-78E4-BA780E8978FA}"/>
                  </a:ext>
                </a:extLst>
              </p:cNvPr>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84;p31">
                <a:extLst>
                  <a:ext uri="{FF2B5EF4-FFF2-40B4-BE49-F238E27FC236}">
                    <a16:creationId xmlns:a16="http://schemas.microsoft.com/office/drawing/2014/main" id="{DDF2BA83-70D8-11E8-5569-AC894478703E}"/>
                  </a:ext>
                </a:extLst>
              </p:cNvPr>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85;p31">
                <a:extLst>
                  <a:ext uri="{FF2B5EF4-FFF2-40B4-BE49-F238E27FC236}">
                    <a16:creationId xmlns:a16="http://schemas.microsoft.com/office/drawing/2014/main" id="{654035D0-6C22-AC21-13B0-8884AC620C0B}"/>
                  </a:ext>
                </a:extLst>
              </p:cNvPr>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86;p31">
                <a:extLst>
                  <a:ext uri="{FF2B5EF4-FFF2-40B4-BE49-F238E27FC236}">
                    <a16:creationId xmlns:a16="http://schemas.microsoft.com/office/drawing/2014/main" id="{C312A40F-BC20-E64B-F027-BED5F0DBF399}"/>
                  </a:ext>
                </a:extLst>
              </p:cNvPr>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87;p31">
                <a:extLst>
                  <a:ext uri="{FF2B5EF4-FFF2-40B4-BE49-F238E27FC236}">
                    <a16:creationId xmlns:a16="http://schemas.microsoft.com/office/drawing/2014/main" id="{5C7775EC-15FC-0A7F-D706-5CA6928EA9A2}"/>
                  </a:ext>
                </a:extLst>
              </p:cNvPr>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688;p31">
              <a:extLst>
                <a:ext uri="{FF2B5EF4-FFF2-40B4-BE49-F238E27FC236}">
                  <a16:creationId xmlns:a16="http://schemas.microsoft.com/office/drawing/2014/main" id="{24EF0307-9AA6-5007-7C97-97661511C062}"/>
                </a:ext>
              </a:extLst>
            </p:cNvPr>
            <p:cNvGrpSpPr/>
            <p:nvPr/>
          </p:nvGrpSpPr>
          <p:grpSpPr>
            <a:xfrm>
              <a:off x="5810944" y="1764247"/>
              <a:ext cx="3081703" cy="2757573"/>
              <a:chOff x="5215723" y="1479118"/>
              <a:chExt cx="3081703" cy="2757573"/>
            </a:xfrm>
          </p:grpSpPr>
          <p:grpSp>
            <p:nvGrpSpPr>
              <p:cNvPr id="81" name="Google Shape;689;p31">
                <a:extLst>
                  <a:ext uri="{FF2B5EF4-FFF2-40B4-BE49-F238E27FC236}">
                    <a16:creationId xmlns:a16="http://schemas.microsoft.com/office/drawing/2014/main" id="{0A2948BD-8C65-E36F-BE0C-4D0FC645A539}"/>
                  </a:ext>
                </a:extLst>
              </p:cNvPr>
              <p:cNvGrpSpPr/>
              <p:nvPr/>
            </p:nvGrpSpPr>
            <p:grpSpPr>
              <a:xfrm>
                <a:off x="5215723" y="1707350"/>
                <a:ext cx="3081703" cy="2529341"/>
                <a:chOff x="5150194" y="1591500"/>
                <a:chExt cx="3081703" cy="2529341"/>
              </a:xfrm>
            </p:grpSpPr>
            <p:sp>
              <p:nvSpPr>
                <p:cNvPr id="88" name="Google Shape;690;p31">
                  <a:extLst>
                    <a:ext uri="{FF2B5EF4-FFF2-40B4-BE49-F238E27FC236}">
                      <a16:creationId xmlns:a16="http://schemas.microsoft.com/office/drawing/2014/main" id="{1512C2B0-E635-48F5-2D96-0E1E9663B649}"/>
                    </a:ext>
                  </a:extLst>
                </p:cNvPr>
                <p:cNvSpPr/>
                <p:nvPr/>
              </p:nvSpPr>
              <p:spPr>
                <a:xfrm>
                  <a:off x="5150194" y="1591500"/>
                  <a:ext cx="1147444" cy="2529341"/>
                </a:xfrm>
                <a:custGeom>
                  <a:avLst/>
                  <a:gdLst/>
                  <a:ahLst/>
                  <a:cxnLst/>
                  <a:rect l="l" t="t" r="r" b="b"/>
                  <a:pathLst>
                    <a:path w="46540" h="64368" extrusionOk="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91;p31">
                  <a:extLst>
                    <a:ext uri="{FF2B5EF4-FFF2-40B4-BE49-F238E27FC236}">
                      <a16:creationId xmlns:a16="http://schemas.microsoft.com/office/drawing/2014/main" id="{B9E1BEE3-B977-DBAA-1030-B39D32C78FF8}"/>
                    </a:ext>
                  </a:extLst>
                </p:cNvPr>
                <p:cNvSpPr/>
                <p:nvPr/>
              </p:nvSpPr>
              <p:spPr>
                <a:xfrm>
                  <a:off x="6402990" y="1591500"/>
                  <a:ext cx="1828907" cy="2529341"/>
                </a:xfrm>
                <a:custGeom>
                  <a:avLst/>
                  <a:gdLst/>
                  <a:ahLst/>
                  <a:cxnLst/>
                  <a:rect l="l" t="t" r="r" b="b"/>
                  <a:pathLst>
                    <a:path w="46543" h="64368" extrusionOk="0">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692;p31">
                <a:extLst>
                  <a:ext uri="{FF2B5EF4-FFF2-40B4-BE49-F238E27FC236}">
                    <a16:creationId xmlns:a16="http://schemas.microsoft.com/office/drawing/2014/main" id="{17643577-B0BC-6D72-F630-B9BA6C53BF4F}"/>
                  </a:ext>
                </a:extLst>
              </p:cNvPr>
              <p:cNvGrpSpPr/>
              <p:nvPr/>
            </p:nvGrpSpPr>
            <p:grpSpPr>
              <a:xfrm>
                <a:off x="5723516" y="1479118"/>
                <a:ext cx="2288423" cy="1787926"/>
                <a:chOff x="5723516" y="1479118"/>
                <a:chExt cx="2288423" cy="1787926"/>
              </a:xfrm>
            </p:grpSpPr>
            <p:sp>
              <p:nvSpPr>
                <p:cNvPr id="83" name="Google Shape;693;p31">
                  <a:extLst>
                    <a:ext uri="{FF2B5EF4-FFF2-40B4-BE49-F238E27FC236}">
                      <a16:creationId xmlns:a16="http://schemas.microsoft.com/office/drawing/2014/main" id="{A8EC4D8E-0E55-3CCE-D5B8-FD6F84117034}"/>
                    </a:ext>
                  </a:extLst>
                </p:cNvPr>
                <p:cNvSpPr/>
                <p:nvPr/>
              </p:nvSpPr>
              <p:spPr>
                <a:xfrm>
                  <a:off x="5723516" y="1479118"/>
                  <a:ext cx="2288423" cy="291294"/>
                </a:xfrm>
                <a:custGeom>
                  <a:avLst/>
                  <a:gdLst/>
                  <a:ahLst/>
                  <a:cxnLst/>
                  <a:rect l="l" t="t" r="r" b="b"/>
                  <a:pathLst>
                    <a:path w="58237" h="7413" extrusionOk="0">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chemeClr val="accent3"/>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94;p31">
                  <a:extLst>
                    <a:ext uri="{FF2B5EF4-FFF2-40B4-BE49-F238E27FC236}">
                      <a16:creationId xmlns:a16="http://schemas.microsoft.com/office/drawing/2014/main" id="{296B776B-3E18-93E8-ECCE-86417FB75F86}"/>
                    </a:ext>
                  </a:extLst>
                </p:cNvPr>
                <p:cNvSpPr/>
                <p:nvPr/>
              </p:nvSpPr>
              <p:spPr>
                <a:xfrm>
                  <a:off x="6229445" y="1572681"/>
                  <a:ext cx="104407" cy="104368"/>
                </a:xfrm>
                <a:custGeom>
                  <a:avLst/>
                  <a:gdLst/>
                  <a:ahLst/>
                  <a:cxnLst/>
                  <a:rect l="l" t="t" r="r" b="b"/>
                  <a:pathLst>
                    <a:path w="2657" h="2656" extrusionOk="0">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95;p31">
                  <a:extLst>
                    <a:ext uri="{FF2B5EF4-FFF2-40B4-BE49-F238E27FC236}">
                      <a16:creationId xmlns:a16="http://schemas.microsoft.com/office/drawing/2014/main" id="{E55D23DA-D736-EE39-4490-17AA6717C111}"/>
                    </a:ext>
                  </a:extLst>
                </p:cNvPr>
                <p:cNvSpPr/>
                <p:nvPr/>
              </p:nvSpPr>
              <p:spPr>
                <a:xfrm>
                  <a:off x="6044560" y="1572681"/>
                  <a:ext cx="104407" cy="104368"/>
                </a:xfrm>
                <a:custGeom>
                  <a:avLst/>
                  <a:gdLst/>
                  <a:ahLst/>
                  <a:cxnLst/>
                  <a:rect l="l" t="t" r="r" b="b"/>
                  <a:pathLst>
                    <a:path w="2657" h="2656" extrusionOk="0">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96;p31">
                  <a:extLst>
                    <a:ext uri="{FF2B5EF4-FFF2-40B4-BE49-F238E27FC236}">
                      <a16:creationId xmlns:a16="http://schemas.microsoft.com/office/drawing/2014/main" id="{372FAC6E-DCFF-75D6-FBD0-6CF791E3A9C9}"/>
                    </a:ext>
                  </a:extLst>
                </p:cNvPr>
                <p:cNvSpPr/>
                <p:nvPr/>
              </p:nvSpPr>
              <p:spPr>
                <a:xfrm>
                  <a:off x="5859635" y="1572681"/>
                  <a:ext cx="104407" cy="104368"/>
                </a:xfrm>
                <a:custGeom>
                  <a:avLst/>
                  <a:gdLst/>
                  <a:ahLst/>
                  <a:cxnLst/>
                  <a:rect l="l" t="t" r="r" b="b"/>
                  <a:pathLst>
                    <a:path w="2657" h="2656" extrusionOk="0">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97;p31">
                  <a:extLst>
                    <a:ext uri="{FF2B5EF4-FFF2-40B4-BE49-F238E27FC236}">
                      <a16:creationId xmlns:a16="http://schemas.microsoft.com/office/drawing/2014/main" id="{190FC07D-9ADC-D080-CFDE-D6F95FD63D07}"/>
                    </a:ext>
                  </a:extLst>
                </p:cNvPr>
                <p:cNvSpPr/>
                <p:nvPr/>
              </p:nvSpPr>
              <p:spPr>
                <a:xfrm>
                  <a:off x="5723516" y="1770377"/>
                  <a:ext cx="2288423" cy="1496668"/>
                </a:xfrm>
                <a:custGeom>
                  <a:avLst/>
                  <a:gdLst/>
                  <a:ahLst/>
                  <a:cxnLst/>
                  <a:rect l="l" t="t" r="r" b="b"/>
                  <a:pathLst>
                    <a:path w="58237" h="38088" extrusionOk="0">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 name="Google Shape;700;p31">
              <a:extLst>
                <a:ext uri="{FF2B5EF4-FFF2-40B4-BE49-F238E27FC236}">
                  <a16:creationId xmlns:a16="http://schemas.microsoft.com/office/drawing/2014/main" id="{EDEE20AD-15D2-A960-313B-5ED73AF13E6C}"/>
                </a:ext>
              </a:extLst>
            </p:cNvPr>
            <p:cNvGrpSpPr/>
            <p:nvPr/>
          </p:nvGrpSpPr>
          <p:grpSpPr>
            <a:xfrm>
              <a:off x="4989309" y="3584648"/>
              <a:ext cx="1221060" cy="1220197"/>
              <a:chOff x="4394088" y="3299519"/>
              <a:chExt cx="1221060" cy="1220197"/>
            </a:xfrm>
          </p:grpSpPr>
          <p:sp>
            <p:nvSpPr>
              <p:cNvPr id="78" name="Google Shape;701;p31">
                <a:extLst>
                  <a:ext uri="{FF2B5EF4-FFF2-40B4-BE49-F238E27FC236}">
                    <a16:creationId xmlns:a16="http://schemas.microsoft.com/office/drawing/2014/main" id="{DD6FD062-CF7E-8B6D-173D-78F611401FB7}"/>
                  </a:ext>
                </a:extLst>
              </p:cNvPr>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02;p31">
                <a:extLst>
                  <a:ext uri="{FF2B5EF4-FFF2-40B4-BE49-F238E27FC236}">
                    <a16:creationId xmlns:a16="http://schemas.microsoft.com/office/drawing/2014/main" id="{34BF33CD-FC6A-3D15-C2EC-53B89C1914C8}"/>
                  </a:ext>
                </a:extLst>
              </p:cNvPr>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03;p31">
                <a:extLst>
                  <a:ext uri="{FF2B5EF4-FFF2-40B4-BE49-F238E27FC236}">
                    <a16:creationId xmlns:a16="http://schemas.microsoft.com/office/drawing/2014/main" id="{79F47053-E493-16CC-185B-E0714415504E}"/>
                  </a:ext>
                </a:extLst>
              </p:cNvPr>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708;p31">
              <a:extLst>
                <a:ext uri="{FF2B5EF4-FFF2-40B4-BE49-F238E27FC236}">
                  <a16:creationId xmlns:a16="http://schemas.microsoft.com/office/drawing/2014/main" id="{5553A1FD-41FC-F6B7-D2B3-5527D1624A46}"/>
                </a:ext>
              </a:extLst>
            </p:cNvPr>
            <p:cNvGrpSpPr/>
            <p:nvPr/>
          </p:nvGrpSpPr>
          <p:grpSpPr>
            <a:xfrm>
              <a:off x="5305627" y="2100614"/>
              <a:ext cx="3380414" cy="2313100"/>
              <a:chOff x="4710406" y="1815485"/>
              <a:chExt cx="3380414" cy="2313100"/>
            </a:xfrm>
          </p:grpSpPr>
          <p:sp>
            <p:nvSpPr>
              <p:cNvPr id="59" name="Google Shape;709;p31">
                <a:extLst>
                  <a:ext uri="{FF2B5EF4-FFF2-40B4-BE49-F238E27FC236}">
                    <a16:creationId xmlns:a16="http://schemas.microsoft.com/office/drawing/2014/main" id="{61BB0E17-BD35-7638-EA75-4DD2489AA794}"/>
                  </a:ext>
                </a:extLst>
              </p:cNvPr>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10;p31">
                <a:extLst>
                  <a:ext uri="{FF2B5EF4-FFF2-40B4-BE49-F238E27FC236}">
                    <a16:creationId xmlns:a16="http://schemas.microsoft.com/office/drawing/2014/main" id="{E236C096-33FD-675A-82EB-2CEE7E69C3F1}"/>
                  </a:ext>
                </a:extLst>
              </p:cNvPr>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711;p31">
                <a:extLst>
                  <a:ext uri="{FF2B5EF4-FFF2-40B4-BE49-F238E27FC236}">
                    <a16:creationId xmlns:a16="http://schemas.microsoft.com/office/drawing/2014/main" id="{7B730DE8-63E7-BB4A-97EE-83575F9168EC}"/>
                  </a:ext>
                </a:extLst>
              </p:cNvPr>
              <p:cNvGrpSpPr/>
              <p:nvPr/>
            </p:nvGrpSpPr>
            <p:grpSpPr>
              <a:xfrm>
                <a:off x="4710585" y="2281922"/>
                <a:ext cx="3380235" cy="1683652"/>
                <a:chOff x="4710585" y="2281922"/>
                <a:chExt cx="3380235" cy="1683652"/>
              </a:xfrm>
            </p:grpSpPr>
            <p:sp>
              <p:nvSpPr>
                <p:cNvPr id="62" name="Google Shape;712;p31">
                  <a:extLst>
                    <a:ext uri="{FF2B5EF4-FFF2-40B4-BE49-F238E27FC236}">
                      <a16:creationId xmlns:a16="http://schemas.microsoft.com/office/drawing/2014/main" id="{A5D53947-997A-5CFC-5308-1F6D8B6D285A}"/>
                    </a:ext>
                  </a:extLst>
                </p:cNvPr>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713;p31">
                  <a:extLst>
                    <a:ext uri="{FF2B5EF4-FFF2-40B4-BE49-F238E27FC236}">
                      <a16:creationId xmlns:a16="http://schemas.microsoft.com/office/drawing/2014/main" id="{721E2B45-A80A-443B-A06C-6FD898B933CF}"/>
                    </a:ext>
                  </a:extLst>
                </p:cNvPr>
                <p:cNvGrpSpPr/>
                <p:nvPr/>
              </p:nvGrpSpPr>
              <p:grpSpPr>
                <a:xfrm>
                  <a:off x="4710585" y="2281922"/>
                  <a:ext cx="3380235" cy="634850"/>
                  <a:chOff x="4672653" y="2281922"/>
                  <a:chExt cx="3380235" cy="634850"/>
                </a:xfrm>
              </p:grpSpPr>
              <p:sp>
                <p:nvSpPr>
                  <p:cNvPr id="76" name="Google Shape;714;p31">
                    <a:extLst>
                      <a:ext uri="{FF2B5EF4-FFF2-40B4-BE49-F238E27FC236}">
                        <a16:creationId xmlns:a16="http://schemas.microsoft.com/office/drawing/2014/main" id="{40E397E3-F176-9B8D-3DB6-7D09C6AEA1D9}"/>
                      </a:ext>
                    </a:extLst>
                  </p:cNvPr>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15;p31">
                    <a:extLst>
                      <a:ext uri="{FF2B5EF4-FFF2-40B4-BE49-F238E27FC236}">
                        <a16:creationId xmlns:a16="http://schemas.microsoft.com/office/drawing/2014/main" id="{7D7602DA-894E-0DCE-E1D7-CB9158B36EDF}"/>
                      </a:ext>
                    </a:extLst>
                  </p:cNvPr>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716;p31">
                  <a:extLst>
                    <a:ext uri="{FF2B5EF4-FFF2-40B4-BE49-F238E27FC236}">
                      <a16:creationId xmlns:a16="http://schemas.microsoft.com/office/drawing/2014/main" id="{AB02C057-CEF6-6AA3-5670-BDE95C0804D7}"/>
                    </a:ext>
                  </a:extLst>
                </p:cNvPr>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17;p31">
                  <a:extLst>
                    <a:ext uri="{FF2B5EF4-FFF2-40B4-BE49-F238E27FC236}">
                      <a16:creationId xmlns:a16="http://schemas.microsoft.com/office/drawing/2014/main" id="{D4671C7D-F461-5AA8-0FD7-D120C6086E2A}"/>
                    </a:ext>
                  </a:extLst>
                </p:cNvPr>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18;p31">
                  <a:extLst>
                    <a:ext uri="{FF2B5EF4-FFF2-40B4-BE49-F238E27FC236}">
                      <a16:creationId xmlns:a16="http://schemas.microsoft.com/office/drawing/2014/main" id="{860EF31B-71C0-C973-BD87-0636B87FDAD1}"/>
                    </a:ext>
                  </a:extLst>
                </p:cNvPr>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19;p31">
                  <a:extLst>
                    <a:ext uri="{FF2B5EF4-FFF2-40B4-BE49-F238E27FC236}">
                      <a16:creationId xmlns:a16="http://schemas.microsoft.com/office/drawing/2014/main" id="{15579C14-9E56-1F63-4EF6-5FEF4ED45049}"/>
                    </a:ext>
                  </a:extLst>
                </p:cNvPr>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20;p31">
                  <a:extLst>
                    <a:ext uri="{FF2B5EF4-FFF2-40B4-BE49-F238E27FC236}">
                      <a16:creationId xmlns:a16="http://schemas.microsoft.com/office/drawing/2014/main" id="{11443D1F-B054-C38C-10B4-2FF191C22049}"/>
                    </a:ext>
                  </a:extLst>
                </p:cNvPr>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21;p31">
                  <a:extLst>
                    <a:ext uri="{FF2B5EF4-FFF2-40B4-BE49-F238E27FC236}">
                      <a16:creationId xmlns:a16="http://schemas.microsoft.com/office/drawing/2014/main" id="{1DD43E7B-13DD-069D-6B76-779F595F776A}"/>
                    </a:ext>
                  </a:extLst>
                </p:cNvPr>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22;p31">
                  <a:extLst>
                    <a:ext uri="{FF2B5EF4-FFF2-40B4-BE49-F238E27FC236}">
                      <a16:creationId xmlns:a16="http://schemas.microsoft.com/office/drawing/2014/main" id="{FB932720-055F-3FDF-D70F-3A649FCBCF55}"/>
                    </a:ext>
                  </a:extLst>
                </p:cNvPr>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23;p31">
                  <a:extLst>
                    <a:ext uri="{FF2B5EF4-FFF2-40B4-BE49-F238E27FC236}">
                      <a16:creationId xmlns:a16="http://schemas.microsoft.com/office/drawing/2014/main" id="{94F220AC-BCC6-73E8-E541-67B54F4B09A1}"/>
                    </a:ext>
                  </a:extLst>
                </p:cNvPr>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4;p31">
                  <a:extLst>
                    <a:ext uri="{FF2B5EF4-FFF2-40B4-BE49-F238E27FC236}">
                      <a16:creationId xmlns:a16="http://schemas.microsoft.com/office/drawing/2014/main" id="{6B58C276-16C4-AE7E-83EA-1E6ADE2A9894}"/>
                    </a:ext>
                  </a:extLst>
                </p:cNvPr>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25;p31">
                  <a:extLst>
                    <a:ext uri="{FF2B5EF4-FFF2-40B4-BE49-F238E27FC236}">
                      <a16:creationId xmlns:a16="http://schemas.microsoft.com/office/drawing/2014/main" id="{176CE7A6-4CCF-5BCE-E9BF-C6B8A28DEA0C}"/>
                    </a:ext>
                  </a:extLst>
                </p:cNvPr>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26;p31">
                  <a:extLst>
                    <a:ext uri="{FF2B5EF4-FFF2-40B4-BE49-F238E27FC236}">
                      <a16:creationId xmlns:a16="http://schemas.microsoft.com/office/drawing/2014/main" id="{0674D507-DE1A-85EC-6BA1-E42ED8528840}"/>
                    </a:ext>
                  </a:extLst>
                </p:cNvPr>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27;p31">
                  <a:extLst>
                    <a:ext uri="{FF2B5EF4-FFF2-40B4-BE49-F238E27FC236}">
                      <a16:creationId xmlns:a16="http://schemas.microsoft.com/office/drawing/2014/main" id="{09F9B6C9-96E1-F8A5-F5D4-9D23BFAF18E1}"/>
                    </a:ext>
                  </a:extLst>
                </p:cNvPr>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oogle Shape;728;p31">
              <a:extLst>
                <a:ext uri="{FF2B5EF4-FFF2-40B4-BE49-F238E27FC236}">
                  <a16:creationId xmlns:a16="http://schemas.microsoft.com/office/drawing/2014/main" id="{CCFD4325-CD9F-02A5-62B8-5101AD30D94C}"/>
                </a:ext>
              </a:extLst>
            </p:cNvPr>
            <p:cNvGrpSpPr/>
            <p:nvPr/>
          </p:nvGrpSpPr>
          <p:grpSpPr>
            <a:xfrm>
              <a:off x="5857267" y="2519857"/>
              <a:ext cx="1054922" cy="2623643"/>
              <a:chOff x="5262046" y="2234728"/>
              <a:chExt cx="1054922" cy="2623643"/>
            </a:xfrm>
          </p:grpSpPr>
          <p:sp>
            <p:nvSpPr>
              <p:cNvPr id="8" name="Google Shape;729;p31">
                <a:extLst>
                  <a:ext uri="{FF2B5EF4-FFF2-40B4-BE49-F238E27FC236}">
                    <a16:creationId xmlns:a16="http://schemas.microsoft.com/office/drawing/2014/main" id="{5D76C0CA-6C3D-EBE9-B166-A77CA732EE1B}"/>
                  </a:ext>
                </a:extLst>
              </p:cNvPr>
              <p:cNvSpPr/>
              <p:nvPr/>
            </p:nvSpPr>
            <p:spPr>
              <a:xfrm>
                <a:off x="6104070" y="2510819"/>
                <a:ext cx="54895" cy="4008"/>
              </a:xfrm>
              <a:custGeom>
                <a:avLst/>
                <a:gdLst/>
                <a:ahLst/>
                <a:cxnLst/>
                <a:rect l="l" t="t" r="r" b="b"/>
                <a:pathLst>
                  <a:path w="1397" h="102" extrusionOk="0">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30;p31">
                <a:extLst>
                  <a:ext uri="{FF2B5EF4-FFF2-40B4-BE49-F238E27FC236}">
                    <a16:creationId xmlns:a16="http://schemas.microsoft.com/office/drawing/2014/main" id="{79BE2229-539D-00CF-2BB9-62191C652247}"/>
                  </a:ext>
                </a:extLst>
              </p:cNvPr>
              <p:cNvSpPr/>
              <p:nvPr/>
            </p:nvSpPr>
            <p:spPr>
              <a:xfrm>
                <a:off x="6266871" y="2618410"/>
                <a:ext cx="157" cy="236"/>
              </a:xfrm>
              <a:custGeom>
                <a:avLst/>
                <a:gdLst/>
                <a:ahLst/>
                <a:cxnLst/>
                <a:rect l="l" t="t" r="r" b="b"/>
                <a:pathLst>
                  <a:path w="4" h="6" extrusionOk="0">
                    <a:moveTo>
                      <a:pt x="0" y="1"/>
                    </a:moveTo>
                    <a:cubicBezTo>
                      <a:pt x="0" y="5"/>
                      <a:pt x="4" y="5"/>
                      <a:pt x="4" y="5"/>
                    </a:cubicBezTo>
                    <a:cubicBezTo>
                      <a:pt x="4" y="5"/>
                      <a:pt x="0" y="5"/>
                      <a:pt x="0" y="1"/>
                    </a:cubicBezTo>
                    <a:close/>
                  </a:path>
                </a:pathLst>
              </a:custGeom>
              <a:solidFill>
                <a:srgbClr val="99B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31;p31">
                <a:extLst>
                  <a:ext uri="{FF2B5EF4-FFF2-40B4-BE49-F238E27FC236}">
                    <a16:creationId xmlns:a16="http://schemas.microsoft.com/office/drawing/2014/main" id="{45FD7F77-43E0-26E9-3040-F65D37A99D0C}"/>
                  </a:ext>
                </a:extLst>
              </p:cNvPr>
              <p:cNvSpPr/>
              <p:nvPr/>
            </p:nvSpPr>
            <p:spPr>
              <a:xfrm>
                <a:off x="5977067" y="2638333"/>
                <a:ext cx="3340" cy="49826"/>
              </a:xfrm>
              <a:custGeom>
                <a:avLst/>
                <a:gdLst/>
                <a:ahLst/>
                <a:cxnLst/>
                <a:rect l="l" t="t" r="r" b="b"/>
                <a:pathLst>
                  <a:path w="85" h="1268" extrusionOk="0">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32;p31">
                <a:extLst>
                  <a:ext uri="{FF2B5EF4-FFF2-40B4-BE49-F238E27FC236}">
                    <a16:creationId xmlns:a16="http://schemas.microsoft.com/office/drawing/2014/main" id="{812EDFBF-845F-3114-A878-79D861D9120E}"/>
                  </a:ext>
                </a:extLst>
              </p:cNvPr>
              <p:cNvSpPr/>
              <p:nvPr/>
            </p:nvSpPr>
            <p:spPr>
              <a:xfrm>
                <a:off x="5988698" y="2715077"/>
                <a:ext cx="39099" cy="54306"/>
              </a:xfrm>
              <a:custGeom>
                <a:avLst/>
                <a:gdLst/>
                <a:ahLst/>
                <a:cxnLst/>
                <a:rect l="l" t="t" r="r" b="b"/>
                <a:pathLst>
                  <a:path w="995" h="1382" extrusionOk="0">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33;p31">
                <a:extLst>
                  <a:ext uri="{FF2B5EF4-FFF2-40B4-BE49-F238E27FC236}">
                    <a16:creationId xmlns:a16="http://schemas.microsoft.com/office/drawing/2014/main" id="{CBB770AF-3A6A-7E33-9146-DE18648A662B}"/>
                  </a:ext>
                </a:extLst>
              </p:cNvPr>
              <p:cNvSpPr/>
              <p:nvPr/>
            </p:nvSpPr>
            <p:spPr>
              <a:xfrm>
                <a:off x="5965592" y="2784355"/>
                <a:ext cx="125548" cy="256714"/>
              </a:xfrm>
              <a:custGeom>
                <a:avLst/>
                <a:gdLst/>
                <a:ahLst/>
                <a:cxnLst/>
                <a:rect l="l" t="t" r="r" b="b"/>
                <a:pathLst>
                  <a:path w="3195" h="6533" extrusionOk="0">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34;p31">
                <a:extLst>
                  <a:ext uri="{FF2B5EF4-FFF2-40B4-BE49-F238E27FC236}">
                    <a16:creationId xmlns:a16="http://schemas.microsoft.com/office/drawing/2014/main" id="{C7D907AD-B66A-261D-7A88-9DEBDD219AA8}"/>
                  </a:ext>
                </a:extLst>
              </p:cNvPr>
              <p:cNvSpPr/>
              <p:nvPr/>
            </p:nvSpPr>
            <p:spPr>
              <a:xfrm>
                <a:off x="5288021" y="2719557"/>
                <a:ext cx="227950" cy="308348"/>
              </a:xfrm>
              <a:custGeom>
                <a:avLst/>
                <a:gdLst/>
                <a:ahLst/>
                <a:cxnLst/>
                <a:rect l="l" t="t" r="r" b="b"/>
                <a:pathLst>
                  <a:path w="5801" h="7847" extrusionOk="0">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5;p31">
                <a:extLst>
                  <a:ext uri="{FF2B5EF4-FFF2-40B4-BE49-F238E27FC236}">
                    <a16:creationId xmlns:a16="http://schemas.microsoft.com/office/drawing/2014/main" id="{83BE8FC1-B2B6-138D-ECE0-5BBD7EAA5EF1}"/>
                  </a:ext>
                </a:extLst>
              </p:cNvPr>
              <p:cNvSpPr/>
              <p:nvPr/>
            </p:nvSpPr>
            <p:spPr>
              <a:xfrm>
                <a:off x="5297766" y="2639787"/>
                <a:ext cx="193528" cy="199147"/>
              </a:xfrm>
              <a:custGeom>
                <a:avLst/>
                <a:gdLst/>
                <a:ahLst/>
                <a:cxnLst/>
                <a:rect l="l" t="t" r="r" b="b"/>
                <a:pathLst>
                  <a:path w="4925" h="5068" extrusionOk="0">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36;p31">
                <a:extLst>
                  <a:ext uri="{FF2B5EF4-FFF2-40B4-BE49-F238E27FC236}">
                    <a16:creationId xmlns:a16="http://schemas.microsoft.com/office/drawing/2014/main" id="{ECB05601-7723-62DD-250F-39AC4372B58E}"/>
                  </a:ext>
                </a:extLst>
              </p:cNvPr>
              <p:cNvSpPr/>
              <p:nvPr/>
            </p:nvSpPr>
            <p:spPr>
              <a:xfrm>
                <a:off x="5488310" y="2958906"/>
                <a:ext cx="102442" cy="63068"/>
              </a:xfrm>
              <a:custGeom>
                <a:avLst/>
                <a:gdLst/>
                <a:ahLst/>
                <a:cxnLst/>
                <a:rect l="l" t="t" r="r" b="b"/>
                <a:pathLst>
                  <a:path w="2607" h="1605" extrusionOk="0">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37;p31">
                <a:extLst>
                  <a:ext uri="{FF2B5EF4-FFF2-40B4-BE49-F238E27FC236}">
                    <a16:creationId xmlns:a16="http://schemas.microsoft.com/office/drawing/2014/main" id="{CA68CE41-5B6A-05F0-53DA-242778687592}"/>
                  </a:ext>
                </a:extLst>
              </p:cNvPr>
              <p:cNvSpPr/>
              <p:nvPr/>
            </p:nvSpPr>
            <p:spPr>
              <a:xfrm>
                <a:off x="5548510" y="2958906"/>
                <a:ext cx="95801" cy="96076"/>
              </a:xfrm>
              <a:custGeom>
                <a:avLst/>
                <a:gdLst/>
                <a:ahLst/>
                <a:cxnLst/>
                <a:rect l="l" t="t" r="r" b="b"/>
                <a:pathLst>
                  <a:path w="2438" h="2445" extrusionOk="0">
                    <a:moveTo>
                      <a:pt x="1074" y="1"/>
                    </a:moveTo>
                    <a:lnTo>
                      <a:pt x="1" y="1605"/>
                    </a:lnTo>
                    <a:lnTo>
                      <a:pt x="970" y="2445"/>
                    </a:lnTo>
                    <a:lnTo>
                      <a:pt x="2438" y="851"/>
                    </a:lnTo>
                    <a:lnTo>
                      <a:pt x="107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8;p31">
                <a:extLst>
                  <a:ext uri="{FF2B5EF4-FFF2-40B4-BE49-F238E27FC236}">
                    <a16:creationId xmlns:a16="http://schemas.microsoft.com/office/drawing/2014/main" id="{967B14EA-4281-7917-FA7A-DA3F76228962}"/>
                  </a:ext>
                </a:extLst>
              </p:cNvPr>
              <p:cNvSpPr/>
              <p:nvPr/>
            </p:nvSpPr>
            <p:spPr>
              <a:xfrm>
                <a:off x="5395494" y="4767365"/>
                <a:ext cx="39099" cy="18940"/>
              </a:xfrm>
              <a:custGeom>
                <a:avLst/>
                <a:gdLst/>
                <a:ahLst/>
                <a:cxnLst/>
                <a:rect l="l" t="t" r="r" b="b"/>
                <a:pathLst>
                  <a:path w="995" h="482" extrusionOk="0">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39;p31">
                <a:extLst>
                  <a:ext uri="{FF2B5EF4-FFF2-40B4-BE49-F238E27FC236}">
                    <a16:creationId xmlns:a16="http://schemas.microsoft.com/office/drawing/2014/main" id="{185F18D4-7B7F-EF4A-B39A-FC8EAA65F47E}"/>
                  </a:ext>
                </a:extLst>
              </p:cNvPr>
              <p:cNvSpPr/>
              <p:nvPr/>
            </p:nvSpPr>
            <p:spPr>
              <a:xfrm>
                <a:off x="5395612" y="4749799"/>
                <a:ext cx="23341" cy="33990"/>
              </a:xfrm>
              <a:custGeom>
                <a:avLst/>
                <a:gdLst/>
                <a:ahLst/>
                <a:cxnLst/>
                <a:rect l="l" t="t" r="r" b="b"/>
                <a:pathLst>
                  <a:path w="594" h="865" extrusionOk="0">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0;p31">
                <a:extLst>
                  <a:ext uri="{FF2B5EF4-FFF2-40B4-BE49-F238E27FC236}">
                    <a16:creationId xmlns:a16="http://schemas.microsoft.com/office/drawing/2014/main" id="{ABD5DBC6-63E9-491B-9FD0-FD8C06AB3E1C}"/>
                  </a:ext>
                </a:extLst>
              </p:cNvPr>
              <p:cNvSpPr/>
              <p:nvPr/>
            </p:nvSpPr>
            <p:spPr>
              <a:xfrm>
                <a:off x="5732413" y="4767404"/>
                <a:ext cx="46722" cy="19058"/>
              </a:xfrm>
              <a:custGeom>
                <a:avLst/>
                <a:gdLst/>
                <a:ahLst/>
                <a:cxnLst/>
                <a:rect l="l" t="t" r="r" b="b"/>
                <a:pathLst>
                  <a:path w="1189" h="485" extrusionOk="0">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1;p31">
                <a:extLst>
                  <a:ext uri="{FF2B5EF4-FFF2-40B4-BE49-F238E27FC236}">
                    <a16:creationId xmlns:a16="http://schemas.microsoft.com/office/drawing/2014/main" id="{798F66AE-D630-3160-87D5-F71D1E0E490E}"/>
                  </a:ext>
                </a:extLst>
              </p:cNvPr>
              <p:cNvSpPr/>
              <p:nvPr/>
            </p:nvSpPr>
            <p:spPr>
              <a:xfrm>
                <a:off x="5732413" y="4749799"/>
                <a:ext cx="29118" cy="33990"/>
              </a:xfrm>
              <a:custGeom>
                <a:avLst/>
                <a:gdLst/>
                <a:ahLst/>
                <a:cxnLst/>
                <a:rect l="l" t="t" r="r" b="b"/>
                <a:pathLst>
                  <a:path w="741" h="865" extrusionOk="0">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2;p31">
                <a:extLst>
                  <a:ext uri="{FF2B5EF4-FFF2-40B4-BE49-F238E27FC236}">
                    <a16:creationId xmlns:a16="http://schemas.microsoft.com/office/drawing/2014/main" id="{DB4416A9-4726-2DAC-4CE2-D568BAF06BF3}"/>
                  </a:ext>
                </a:extLst>
              </p:cNvPr>
              <p:cNvSpPr/>
              <p:nvPr/>
            </p:nvSpPr>
            <p:spPr>
              <a:xfrm>
                <a:off x="5530867" y="2460324"/>
                <a:ext cx="185944" cy="209207"/>
              </a:xfrm>
              <a:custGeom>
                <a:avLst/>
                <a:gdLst/>
                <a:ahLst/>
                <a:cxnLst/>
                <a:rect l="l" t="t" r="r" b="b"/>
                <a:pathLst>
                  <a:path w="4732" h="5324" extrusionOk="0">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3;p31">
                <a:extLst>
                  <a:ext uri="{FF2B5EF4-FFF2-40B4-BE49-F238E27FC236}">
                    <a16:creationId xmlns:a16="http://schemas.microsoft.com/office/drawing/2014/main" id="{212D95C6-E890-776C-9C32-5131E65DFD34}"/>
                  </a:ext>
                </a:extLst>
              </p:cNvPr>
              <p:cNvSpPr/>
              <p:nvPr/>
            </p:nvSpPr>
            <p:spPr>
              <a:xfrm>
                <a:off x="5716066" y="2364954"/>
                <a:ext cx="35444" cy="16268"/>
              </a:xfrm>
              <a:custGeom>
                <a:avLst/>
                <a:gdLst/>
                <a:ahLst/>
                <a:cxnLst/>
                <a:rect l="l" t="t" r="r" b="b"/>
                <a:pathLst>
                  <a:path w="902" h="414" extrusionOk="0">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4;p31">
                <a:extLst>
                  <a:ext uri="{FF2B5EF4-FFF2-40B4-BE49-F238E27FC236}">
                    <a16:creationId xmlns:a16="http://schemas.microsoft.com/office/drawing/2014/main" id="{2BA442D1-C88C-121C-F813-28166867DE5F}"/>
                  </a:ext>
                </a:extLst>
              </p:cNvPr>
              <p:cNvSpPr/>
              <p:nvPr/>
            </p:nvSpPr>
            <p:spPr>
              <a:xfrm>
                <a:off x="5721292" y="2426884"/>
                <a:ext cx="21887" cy="44757"/>
              </a:xfrm>
              <a:custGeom>
                <a:avLst/>
                <a:gdLst/>
                <a:ahLst/>
                <a:cxnLst/>
                <a:rect l="l" t="t" r="r" b="b"/>
                <a:pathLst>
                  <a:path w="557" h="1139" extrusionOk="0">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5;p31">
                <a:extLst>
                  <a:ext uri="{FF2B5EF4-FFF2-40B4-BE49-F238E27FC236}">
                    <a16:creationId xmlns:a16="http://schemas.microsoft.com/office/drawing/2014/main" id="{8F1F6E29-4AA1-BBAE-E821-A3DDACB2EB35}"/>
                  </a:ext>
                </a:extLst>
              </p:cNvPr>
              <p:cNvSpPr/>
              <p:nvPr/>
            </p:nvSpPr>
            <p:spPr>
              <a:xfrm>
                <a:off x="5726637" y="2406332"/>
                <a:ext cx="16543" cy="21691"/>
              </a:xfrm>
              <a:custGeom>
                <a:avLst/>
                <a:gdLst/>
                <a:ahLst/>
                <a:cxnLst/>
                <a:rect l="l" t="t" r="r" b="b"/>
                <a:pathLst>
                  <a:path w="421" h="552" extrusionOk="0">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6;p31">
                <a:extLst>
                  <a:ext uri="{FF2B5EF4-FFF2-40B4-BE49-F238E27FC236}">
                    <a16:creationId xmlns:a16="http://schemas.microsoft.com/office/drawing/2014/main" id="{66B7B448-93ED-6D8B-1C45-FD9C8F4A7B93}"/>
                  </a:ext>
                </a:extLst>
              </p:cNvPr>
              <p:cNvSpPr/>
              <p:nvPr/>
            </p:nvSpPr>
            <p:spPr>
              <a:xfrm>
                <a:off x="5735557" y="2405743"/>
                <a:ext cx="15129" cy="4401"/>
              </a:xfrm>
              <a:custGeom>
                <a:avLst/>
                <a:gdLst/>
                <a:ahLst/>
                <a:cxnLst/>
                <a:rect l="l" t="t" r="r" b="b"/>
                <a:pathLst>
                  <a:path w="385" h="112" extrusionOk="0">
                    <a:moveTo>
                      <a:pt x="384" y="0"/>
                    </a:moveTo>
                    <a:lnTo>
                      <a:pt x="0" y="18"/>
                    </a:lnTo>
                    <a:cubicBezTo>
                      <a:pt x="43" y="88"/>
                      <a:pt x="97" y="111"/>
                      <a:pt x="151" y="111"/>
                    </a:cubicBezTo>
                    <a:cubicBezTo>
                      <a:pt x="268" y="111"/>
                      <a:pt x="384"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7;p31">
                <a:extLst>
                  <a:ext uri="{FF2B5EF4-FFF2-40B4-BE49-F238E27FC236}">
                    <a16:creationId xmlns:a16="http://schemas.microsoft.com/office/drawing/2014/main" id="{F91BD68E-FF49-1D87-D555-26D138B496AE}"/>
                  </a:ext>
                </a:extLst>
              </p:cNvPr>
              <p:cNvSpPr/>
              <p:nvPr/>
            </p:nvSpPr>
            <p:spPr>
              <a:xfrm>
                <a:off x="5651897" y="4608414"/>
                <a:ext cx="78865" cy="173527"/>
              </a:xfrm>
              <a:custGeom>
                <a:avLst/>
                <a:gdLst/>
                <a:ahLst/>
                <a:cxnLst/>
                <a:rect l="l" t="t" r="r" b="b"/>
                <a:pathLst>
                  <a:path w="2007" h="4416" extrusionOk="0">
                    <a:moveTo>
                      <a:pt x="101" y="1"/>
                    </a:moveTo>
                    <a:lnTo>
                      <a:pt x="1" y="4416"/>
                    </a:lnTo>
                    <a:lnTo>
                      <a:pt x="1907" y="4416"/>
                    </a:lnTo>
                    <a:lnTo>
                      <a:pt x="2007"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8;p31">
                <a:extLst>
                  <a:ext uri="{FF2B5EF4-FFF2-40B4-BE49-F238E27FC236}">
                    <a16:creationId xmlns:a16="http://schemas.microsoft.com/office/drawing/2014/main" id="{518BDC57-CD70-CA8B-ED04-23CDB45D03A7}"/>
                  </a:ext>
                </a:extLst>
              </p:cNvPr>
              <p:cNvSpPr/>
              <p:nvPr/>
            </p:nvSpPr>
            <p:spPr>
              <a:xfrm>
                <a:off x="5311559" y="4608414"/>
                <a:ext cx="97923" cy="173527"/>
              </a:xfrm>
              <a:custGeom>
                <a:avLst/>
                <a:gdLst/>
                <a:ahLst/>
                <a:cxnLst/>
                <a:rect l="l" t="t" r="r" b="b"/>
                <a:pathLst>
                  <a:path w="2492" h="4416" extrusionOk="0">
                    <a:moveTo>
                      <a:pt x="586" y="1"/>
                    </a:moveTo>
                    <a:lnTo>
                      <a:pt x="1" y="4416"/>
                    </a:lnTo>
                    <a:lnTo>
                      <a:pt x="1906" y="4416"/>
                    </a:lnTo>
                    <a:lnTo>
                      <a:pt x="2492"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9;p31">
                <a:extLst>
                  <a:ext uri="{FF2B5EF4-FFF2-40B4-BE49-F238E27FC236}">
                    <a16:creationId xmlns:a16="http://schemas.microsoft.com/office/drawing/2014/main" id="{2F613DBF-0E8C-E13E-0ABB-56726053F8D8}"/>
                  </a:ext>
                </a:extLst>
              </p:cNvPr>
              <p:cNvSpPr/>
              <p:nvPr/>
            </p:nvSpPr>
            <p:spPr>
              <a:xfrm>
                <a:off x="5290811" y="4773298"/>
                <a:ext cx="214001" cy="85074"/>
              </a:xfrm>
              <a:custGeom>
                <a:avLst/>
                <a:gdLst/>
                <a:ahLst/>
                <a:cxnLst/>
                <a:rect l="l" t="t" r="r" b="b"/>
                <a:pathLst>
                  <a:path w="5446" h="2165" extrusionOk="0">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50;p31">
                <a:extLst>
                  <a:ext uri="{FF2B5EF4-FFF2-40B4-BE49-F238E27FC236}">
                    <a16:creationId xmlns:a16="http://schemas.microsoft.com/office/drawing/2014/main" id="{084DA46A-B8CF-A809-88A6-FFE6CBD75B6A}"/>
                  </a:ext>
                </a:extLst>
              </p:cNvPr>
              <p:cNvSpPr/>
              <p:nvPr/>
            </p:nvSpPr>
            <p:spPr>
              <a:xfrm>
                <a:off x="5629184" y="4773298"/>
                <a:ext cx="227675" cy="85074"/>
              </a:xfrm>
              <a:custGeom>
                <a:avLst/>
                <a:gdLst/>
                <a:ahLst/>
                <a:cxnLst/>
                <a:rect l="l" t="t" r="r" b="b"/>
                <a:pathLst>
                  <a:path w="5794" h="2165" extrusionOk="0">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51;p31">
                <a:extLst>
                  <a:ext uri="{FF2B5EF4-FFF2-40B4-BE49-F238E27FC236}">
                    <a16:creationId xmlns:a16="http://schemas.microsoft.com/office/drawing/2014/main" id="{631C8550-1BDB-B7EA-B81A-0728F89F6A5D}"/>
                  </a:ext>
                </a:extLst>
              </p:cNvPr>
              <p:cNvSpPr/>
              <p:nvPr/>
            </p:nvSpPr>
            <p:spPr>
              <a:xfrm>
                <a:off x="5653744" y="4608571"/>
                <a:ext cx="77018" cy="89475"/>
              </a:xfrm>
              <a:custGeom>
                <a:avLst/>
                <a:gdLst/>
                <a:ahLst/>
                <a:cxnLst/>
                <a:rect l="l" t="t" r="r" b="b"/>
                <a:pathLst>
                  <a:path w="1960" h="2277" extrusionOk="0">
                    <a:moveTo>
                      <a:pt x="51" y="0"/>
                    </a:moveTo>
                    <a:lnTo>
                      <a:pt x="0" y="2276"/>
                    </a:lnTo>
                    <a:lnTo>
                      <a:pt x="1910" y="2276"/>
                    </a:lnTo>
                    <a:lnTo>
                      <a:pt x="1960"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52;p31">
                <a:extLst>
                  <a:ext uri="{FF2B5EF4-FFF2-40B4-BE49-F238E27FC236}">
                    <a16:creationId xmlns:a16="http://schemas.microsoft.com/office/drawing/2014/main" id="{40A648A4-A4BA-6E91-D615-DF0431EE07B3}"/>
                  </a:ext>
                </a:extLst>
              </p:cNvPr>
              <p:cNvSpPr/>
              <p:nvPr/>
            </p:nvSpPr>
            <p:spPr>
              <a:xfrm>
                <a:off x="5322718" y="4608571"/>
                <a:ext cx="86763" cy="89475"/>
              </a:xfrm>
              <a:custGeom>
                <a:avLst/>
                <a:gdLst/>
                <a:ahLst/>
                <a:cxnLst/>
                <a:rect l="l" t="t" r="r" b="b"/>
                <a:pathLst>
                  <a:path w="2208" h="2277" extrusionOk="0">
                    <a:moveTo>
                      <a:pt x="302" y="0"/>
                    </a:moveTo>
                    <a:lnTo>
                      <a:pt x="0" y="2276"/>
                    </a:lnTo>
                    <a:lnTo>
                      <a:pt x="1906" y="2276"/>
                    </a:lnTo>
                    <a:lnTo>
                      <a:pt x="2208"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53;p31">
                <a:extLst>
                  <a:ext uri="{FF2B5EF4-FFF2-40B4-BE49-F238E27FC236}">
                    <a16:creationId xmlns:a16="http://schemas.microsoft.com/office/drawing/2014/main" id="{DBA8BA67-803B-6C14-CC28-6167706F4868}"/>
                  </a:ext>
                </a:extLst>
              </p:cNvPr>
              <p:cNvSpPr/>
              <p:nvPr/>
            </p:nvSpPr>
            <p:spPr>
              <a:xfrm>
                <a:off x="5401860" y="2621986"/>
                <a:ext cx="429730" cy="473741"/>
              </a:xfrm>
              <a:custGeom>
                <a:avLst/>
                <a:gdLst/>
                <a:ahLst/>
                <a:cxnLst/>
                <a:rect l="l" t="t" r="r" b="b"/>
                <a:pathLst>
                  <a:path w="10936" h="12056" extrusionOk="0">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4;p31">
                <a:extLst>
                  <a:ext uri="{FF2B5EF4-FFF2-40B4-BE49-F238E27FC236}">
                    <a16:creationId xmlns:a16="http://schemas.microsoft.com/office/drawing/2014/main" id="{02FFBA85-3449-53C2-617A-CA5E9B0B0EF8}"/>
                  </a:ext>
                </a:extLst>
              </p:cNvPr>
              <p:cNvSpPr/>
              <p:nvPr/>
            </p:nvSpPr>
            <p:spPr>
              <a:xfrm>
                <a:off x="5744595" y="2726905"/>
                <a:ext cx="303515" cy="331846"/>
              </a:xfrm>
              <a:custGeom>
                <a:avLst/>
                <a:gdLst/>
                <a:ahLst/>
                <a:cxnLst/>
                <a:rect l="l" t="t" r="r" b="b"/>
                <a:pathLst>
                  <a:path w="7724" h="8445" extrusionOk="0">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55;p31">
                <a:extLst>
                  <a:ext uri="{FF2B5EF4-FFF2-40B4-BE49-F238E27FC236}">
                    <a16:creationId xmlns:a16="http://schemas.microsoft.com/office/drawing/2014/main" id="{821AA09C-5E5B-C4ED-0527-3AFA8803CF6A}"/>
                  </a:ext>
                </a:extLst>
              </p:cNvPr>
              <p:cNvSpPr/>
              <p:nvPr/>
            </p:nvSpPr>
            <p:spPr>
              <a:xfrm>
                <a:off x="5682076" y="2638490"/>
                <a:ext cx="167161" cy="221034"/>
              </a:xfrm>
              <a:custGeom>
                <a:avLst/>
                <a:gdLst/>
                <a:ahLst/>
                <a:cxnLst/>
                <a:rect l="l" t="t" r="r" b="b"/>
                <a:pathLst>
                  <a:path w="4254" h="5625" extrusionOk="0">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56;p31">
                <a:extLst>
                  <a:ext uri="{FF2B5EF4-FFF2-40B4-BE49-F238E27FC236}">
                    <a16:creationId xmlns:a16="http://schemas.microsoft.com/office/drawing/2014/main" id="{73611398-7CF3-F37B-5A5F-A14AD2770398}"/>
                  </a:ext>
                </a:extLst>
              </p:cNvPr>
              <p:cNvSpPr/>
              <p:nvPr/>
            </p:nvSpPr>
            <p:spPr>
              <a:xfrm>
                <a:off x="5997618" y="2884126"/>
                <a:ext cx="87038" cy="62676"/>
              </a:xfrm>
              <a:custGeom>
                <a:avLst/>
                <a:gdLst/>
                <a:ahLst/>
                <a:cxnLst/>
                <a:rect l="l" t="t" r="r" b="b"/>
                <a:pathLst>
                  <a:path w="2215" h="1595" extrusionOk="0">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757;p31">
                <a:extLst>
                  <a:ext uri="{FF2B5EF4-FFF2-40B4-BE49-F238E27FC236}">
                    <a16:creationId xmlns:a16="http://schemas.microsoft.com/office/drawing/2014/main" id="{18BCDF6F-182D-F1F9-4277-24CCB466865A}"/>
                  </a:ext>
                </a:extLst>
              </p:cNvPr>
              <p:cNvGrpSpPr/>
              <p:nvPr/>
            </p:nvGrpSpPr>
            <p:grpSpPr>
              <a:xfrm>
                <a:off x="5932859" y="2488224"/>
                <a:ext cx="384109" cy="413192"/>
                <a:chOff x="5932859" y="2488224"/>
                <a:chExt cx="384109" cy="413192"/>
              </a:xfrm>
            </p:grpSpPr>
            <p:sp>
              <p:nvSpPr>
                <p:cNvPr id="49" name="Google Shape;758;p31">
                  <a:extLst>
                    <a:ext uri="{FF2B5EF4-FFF2-40B4-BE49-F238E27FC236}">
                      <a16:creationId xmlns:a16="http://schemas.microsoft.com/office/drawing/2014/main" id="{70E05680-C861-2D21-2C36-E6ED11D002B6}"/>
                    </a:ext>
                  </a:extLst>
                </p:cNvPr>
                <p:cNvSpPr/>
                <p:nvPr/>
              </p:nvSpPr>
              <p:spPr>
                <a:xfrm>
                  <a:off x="5978835" y="2512234"/>
                  <a:ext cx="274515" cy="202880"/>
                </a:xfrm>
                <a:custGeom>
                  <a:avLst/>
                  <a:gdLst/>
                  <a:ahLst/>
                  <a:cxnLst/>
                  <a:rect l="l" t="t" r="r" b="b"/>
                  <a:pathLst>
                    <a:path w="6986" h="5163" extrusionOk="0">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59;p31">
                  <a:extLst>
                    <a:ext uri="{FF2B5EF4-FFF2-40B4-BE49-F238E27FC236}">
                      <a16:creationId xmlns:a16="http://schemas.microsoft.com/office/drawing/2014/main" id="{6C09ABA2-782B-EF8A-851E-02EC8C1C63A9}"/>
                    </a:ext>
                  </a:extLst>
                </p:cNvPr>
                <p:cNvSpPr/>
                <p:nvPr/>
              </p:nvSpPr>
              <p:spPr>
                <a:xfrm>
                  <a:off x="6121163" y="2585716"/>
                  <a:ext cx="134743" cy="67745"/>
                </a:xfrm>
                <a:custGeom>
                  <a:avLst/>
                  <a:gdLst/>
                  <a:ahLst/>
                  <a:cxnLst/>
                  <a:rect l="l" t="t" r="r" b="b"/>
                  <a:pathLst>
                    <a:path w="3429" h="1724" extrusionOk="0">
                      <a:moveTo>
                        <a:pt x="2010" y="1"/>
                      </a:moveTo>
                      <a:lnTo>
                        <a:pt x="1" y="940"/>
                      </a:lnTo>
                      <a:lnTo>
                        <a:pt x="1" y="1723"/>
                      </a:lnTo>
                      <a:lnTo>
                        <a:pt x="3428" y="126"/>
                      </a:lnTo>
                      <a:cubicBezTo>
                        <a:pt x="3407" y="83"/>
                        <a:pt x="3385" y="44"/>
                        <a:pt x="3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60;p31">
                  <a:extLst>
                    <a:ext uri="{FF2B5EF4-FFF2-40B4-BE49-F238E27FC236}">
                      <a16:creationId xmlns:a16="http://schemas.microsoft.com/office/drawing/2014/main" id="{810DE457-6CDD-C1E6-88B2-252A5AD82C53}"/>
                    </a:ext>
                  </a:extLst>
                </p:cNvPr>
                <p:cNvSpPr/>
                <p:nvPr/>
              </p:nvSpPr>
              <p:spPr>
                <a:xfrm>
                  <a:off x="6121163" y="2618607"/>
                  <a:ext cx="151364" cy="187319"/>
                </a:xfrm>
                <a:custGeom>
                  <a:avLst/>
                  <a:gdLst/>
                  <a:ahLst/>
                  <a:cxnLst/>
                  <a:rect l="l" t="t" r="r" b="b"/>
                  <a:pathLst>
                    <a:path w="3852" h="4767" extrusionOk="0">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61;p31">
                  <a:extLst>
                    <a:ext uri="{FF2B5EF4-FFF2-40B4-BE49-F238E27FC236}">
                      <a16:creationId xmlns:a16="http://schemas.microsoft.com/office/drawing/2014/main" id="{76D9BDE2-98FB-01E3-225D-1847576163C5}"/>
                    </a:ext>
                  </a:extLst>
                </p:cNvPr>
                <p:cNvSpPr/>
                <p:nvPr/>
              </p:nvSpPr>
              <p:spPr>
                <a:xfrm>
                  <a:off x="6121163" y="2585716"/>
                  <a:ext cx="79022" cy="36977"/>
                </a:xfrm>
                <a:custGeom>
                  <a:avLst/>
                  <a:gdLst/>
                  <a:ahLst/>
                  <a:cxnLst/>
                  <a:rect l="l" t="t" r="r" b="b"/>
                  <a:pathLst>
                    <a:path w="2011" h="941" extrusionOk="0">
                      <a:moveTo>
                        <a:pt x="1" y="1"/>
                      </a:moveTo>
                      <a:lnTo>
                        <a:pt x="1" y="940"/>
                      </a:lnTo>
                      <a:lnTo>
                        <a:pt x="20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62;p31">
                  <a:extLst>
                    <a:ext uri="{FF2B5EF4-FFF2-40B4-BE49-F238E27FC236}">
                      <a16:creationId xmlns:a16="http://schemas.microsoft.com/office/drawing/2014/main" id="{4128DDFC-3A23-C592-E369-337A5D947D51}"/>
                    </a:ext>
                  </a:extLst>
                </p:cNvPr>
                <p:cNvSpPr/>
                <p:nvPr/>
              </p:nvSpPr>
              <p:spPr>
                <a:xfrm>
                  <a:off x="6121163" y="2590667"/>
                  <a:ext cx="151207" cy="135253"/>
                </a:xfrm>
                <a:custGeom>
                  <a:avLst/>
                  <a:gdLst/>
                  <a:ahLst/>
                  <a:cxnLst/>
                  <a:rect l="l" t="t" r="r" b="b"/>
                  <a:pathLst>
                    <a:path w="3848" h="3442" extrusionOk="0">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63;p31">
                  <a:extLst>
                    <a:ext uri="{FF2B5EF4-FFF2-40B4-BE49-F238E27FC236}">
                      <a16:creationId xmlns:a16="http://schemas.microsoft.com/office/drawing/2014/main" id="{829663D3-F6A0-F7AE-232A-CD95BC53D069}"/>
                    </a:ext>
                  </a:extLst>
                </p:cNvPr>
                <p:cNvSpPr/>
                <p:nvPr/>
              </p:nvSpPr>
              <p:spPr>
                <a:xfrm>
                  <a:off x="6027758" y="2725883"/>
                  <a:ext cx="93444" cy="79887"/>
                </a:xfrm>
                <a:custGeom>
                  <a:avLst/>
                  <a:gdLst/>
                  <a:ahLst/>
                  <a:cxnLst/>
                  <a:rect l="l" t="t" r="r" b="b"/>
                  <a:pathLst>
                    <a:path w="2378" h="2033" extrusionOk="0">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64;p31">
                  <a:extLst>
                    <a:ext uri="{FF2B5EF4-FFF2-40B4-BE49-F238E27FC236}">
                      <a16:creationId xmlns:a16="http://schemas.microsoft.com/office/drawing/2014/main" id="{0C74166A-0D94-3435-5792-077E6B6A8F40}"/>
                    </a:ext>
                  </a:extLst>
                </p:cNvPr>
                <p:cNvSpPr/>
                <p:nvPr/>
              </p:nvSpPr>
              <p:spPr>
                <a:xfrm>
                  <a:off x="5976438" y="2533532"/>
                  <a:ext cx="264220" cy="154626"/>
                </a:xfrm>
                <a:custGeom>
                  <a:avLst/>
                  <a:gdLst/>
                  <a:ahLst/>
                  <a:cxnLst/>
                  <a:rect l="l" t="t" r="r" b="b"/>
                  <a:pathLst>
                    <a:path w="6724" h="3935" extrusionOk="0">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65;p31">
                  <a:extLst>
                    <a:ext uri="{FF2B5EF4-FFF2-40B4-BE49-F238E27FC236}">
                      <a16:creationId xmlns:a16="http://schemas.microsoft.com/office/drawing/2014/main" id="{4E54FF5D-60B6-8A53-8DB7-087F6C83E403}"/>
                    </a:ext>
                  </a:extLst>
                </p:cNvPr>
                <p:cNvSpPr/>
                <p:nvPr/>
              </p:nvSpPr>
              <p:spPr>
                <a:xfrm>
                  <a:off x="5988698" y="2653422"/>
                  <a:ext cx="132503" cy="115960"/>
                </a:xfrm>
                <a:custGeom>
                  <a:avLst/>
                  <a:gdLst/>
                  <a:ahLst/>
                  <a:cxnLst/>
                  <a:rect l="l" t="t" r="r" b="b"/>
                  <a:pathLst>
                    <a:path w="3372" h="2951" extrusionOk="0">
                      <a:moveTo>
                        <a:pt x="3372" y="0"/>
                      </a:moveTo>
                      <a:lnTo>
                        <a:pt x="1" y="1569"/>
                      </a:lnTo>
                      <a:cubicBezTo>
                        <a:pt x="220" y="2093"/>
                        <a:pt x="561" y="2570"/>
                        <a:pt x="995" y="2951"/>
                      </a:cubicBezTo>
                      <a:lnTo>
                        <a:pt x="3372" y="1845"/>
                      </a:lnTo>
                      <a:lnTo>
                        <a:pt x="3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66;p31">
                  <a:extLst>
                    <a:ext uri="{FF2B5EF4-FFF2-40B4-BE49-F238E27FC236}">
                      <a16:creationId xmlns:a16="http://schemas.microsoft.com/office/drawing/2014/main" id="{68CA4263-5491-885F-BBC0-4D730E952F65}"/>
                    </a:ext>
                  </a:extLst>
                </p:cNvPr>
                <p:cNvSpPr/>
                <p:nvPr/>
              </p:nvSpPr>
              <p:spPr>
                <a:xfrm>
                  <a:off x="5932859" y="2488224"/>
                  <a:ext cx="384109" cy="340295"/>
                </a:xfrm>
                <a:custGeom>
                  <a:avLst/>
                  <a:gdLst/>
                  <a:ahLst/>
                  <a:cxnLst/>
                  <a:rect l="l" t="t" r="r" b="b"/>
                  <a:pathLst>
                    <a:path w="9775" h="8660" extrusionOk="0">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67;p31">
                  <a:extLst>
                    <a:ext uri="{FF2B5EF4-FFF2-40B4-BE49-F238E27FC236}">
                      <a16:creationId xmlns:a16="http://schemas.microsoft.com/office/drawing/2014/main" id="{A37799D6-5D7B-5025-5086-35C62D0E2854}"/>
                    </a:ext>
                  </a:extLst>
                </p:cNvPr>
                <p:cNvSpPr/>
                <p:nvPr/>
              </p:nvSpPr>
              <p:spPr>
                <a:xfrm>
                  <a:off x="6008032" y="2844399"/>
                  <a:ext cx="85231" cy="57017"/>
                </a:xfrm>
                <a:custGeom>
                  <a:avLst/>
                  <a:gdLst/>
                  <a:ahLst/>
                  <a:cxnLst/>
                  <a:rect l="l" t="t" r="r" b="b"/>
                  <a:pathLst>
                    <a:path w="2169" h="1451" extrusionOk="0">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768;p31">
                <a:extLst>
                  <a:ext uri="{FF2B5EF4-FFF2-40B4-BE49-F238E27FC236}">
                    <a16:creationId xmlns:a16="http://schemas.microsoft.com/office/drawing/2014/main" id="{41B909D0-CB25-D3E2-61C5-0947F1CF3CFD}"/>
                  </a:ext>
                </a:extLst>
              </p:cNvPr>
              <p:cNvSpPr/>
              <p:nvPr/>
            </p:nvSpPr>
            <p:spPr>
              <a:xfrm>
                <a:off x="5515934" y="2262864"/>
                <a:ext cx="241782" cy="287011"/>
              </a:xfrm>
              <a:custGeom>
                <a:avLst/>
                <a:gdLst/>
                <a:ahLst/>
                <a:cxnLst/>
                <a:rect l="l" t="t" r="r" b="b"/>
                <a:pathLst>
                  <a:path w="6153" h="7304" extrusionOk="0">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69;p31">
                <a:extLst>
                  <a:ext uri="{FF2B5EF4-FFF2-40B4-BE49-F238E27FC236}">
                    <a16:creationId xmlns:a16="http://schemas.microsoft.com/office/drawing/2014/main" id="{97A19514-9E60-F204-6733-D88BEA1FADF4}"/>
                  </a:ext>
                </a:extLst>
              </p:cNvPr>
              <p:cNvSpPr/>
              <p:nvPr/>
            </p:nvSpPr>
            <p:spPr>
              <a:xfrm>
                <a:off x="5262046" y="2236615"/>
                <a:ext cx="531583" cy="693989"/>
              </a:xfrm>
              <a:custGeom>
                <a:avLst/>
                <a:gdLst/>
                <a:ahLst/>
                <a:cxnLst/>
                <a:rect l="l" t="t" r="r" b="b"/>
                <a:pathLst>
                  <a:path w="13528" h="17661" extrusionOk="0">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70;p31">
                <a:extLst>
                  <a:ext uri="{FF2B5EF4-FFF2-40B4-BE49-F238E27FC236}">
                    <a16:creationId xmlns:a16="http://schemas.microsoft.com/office/drawing/2014/main" id="{B47EFA93-5567-FB86-3FC3-B177947519F4}"/>
                  </a:ext>
                </a:extLst>
              </p:cNvPr>
              <p:cNvSpPr/>
              <p:nvPr/>
            </p:nvSpPr>
            <p:spPr>
              <a:xfrm>
                <a:off x="5622425" y="2234728"/>
                <a:ext cx="139969" cy="168772"/>
              </a:xfrm>
              <a:custGeom>
                <a:avLst/>
                <a:gdLst/>
                <a:ahLst/>
                <a:cxnLst/>
                <a:rect l="l" t="t" r="r" b="b"/>
                <a:pathLst>
                  <a:path w="3562" h="4295" extrusionOk="0">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71;p31">
                <a:extLst>
                  <a:ext uri="{FF2B5EF4-FFF2-40B4-BE49-F238E27FC236}">
                    <a16:creationId xmlns:a16="http://schemas.microsoft.com/office/drawing/2014/main" id="{991E093D-C43A-B6A3-893D-860AD8180824}"/>
                  </a:ext>
                </a:extLst>
              </p:cNvPr>
              <p:cNvSpPr/>
              <p:nvPr/>
            </p:nvSpPr>
            <p:spPr>
              <a:xfrm>
                <a:off x="5652761" y="2389278"/>
                <a:ext cx="53756" cy="71281"/>
              </a:xfrm>
              <a:custGeom>
                <a:avLst/>
                <a:gdLst/>
                <a:ahLst/>
                <a:cxnLst/>
                <a:rect l="l" t="t" r="r" b="b"/>
                <a:pathLst>
                  <a:path w="1368" h="1814" extrusionOk="0">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72;p31">
                <a:extLst>
                  <a:ext uri="{FF2B5EF4-FFF2-40B4-BE49-F238E27FC236}">
                    <a16:creationId xmlns:a16="http://schemas.microsoft.com/office/drawing/2014/main" id="{43D5E5FC-BB99-C8EE-37FF-7733D5EC7F3D}"/>
                  </a:ext>
                </a:extLst>
              </p:cNvPr>
              <p:cNvSpPr/>
              <p:nvPr/>
            </p:nvSpPr>
            <p:spPr>
              <a:xfrm>
                <a:off x="5313405" y="3095694"/>
                <a:ext cx="369137" cy="1584964"/>
              </a:xfrm>
              <a:custGeom>
                <a:avLst/>
                <a:gdLst/>
                <a:ahLst/>
                <a:cxnLst/>
                <a:rect l="l" t="t" r="r" b="b"/>
                <a:pathLst>
                  <a:path w="9394" h="40335" extrusionOk="0">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73;p31">
                <a:extLst>
                  <a:ext uri="{FF2B5EF4-FFF2-40B4-BE49-F238E27FC236}">
                    <a16:creationId xmlns:a16="http://schemas.microsoft.com/office/drawing/2014/main" id="{E13DFFA8-2227-EB1E-0AFB-5E848A61A3A2}"/>
                  </a:ext>
                </a:extLst>
              </p:cNvPr>
              <p:cNvSpPr/>
              <p:nvPr/>
            </p:nvSpPr>
            <p:spPr>
              <a:xfrm>
                <a:off x="5296587" y="4630420"/>
                <a:ext cx="147042" cy="51948"/>
              </a:xfrm>
              <a:custGeom>
                <a:avLst/>
                <a:gdLst/>
                <a:ahLst/>
                <a:cxnLst/>
                <a:rect l="l" t="t" r="r" b="b"/>
                <a:pathLst>
                  <a:path w="3742" h="1322" extrusionOk="0">
                    <a:moveTo>
                      <a:pt x="3741" y="1"/>
                    </a:moveTo>
                    <a:lnTo>
                      <a:pt x="62" y="94"/>
                    </a:lnTo>
                    <a:lnTo>
                      <a:pt x="1" y="1321"/>
                    </a:lnTo>
                    <a:lnTo>
                      <a:pt x="3454" y="1321"/>
                    </a:lnTo>
                    <a:lnTo>
                      <a:pt x="374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74;p31">
                <a:extLst>
                  <a:ext uri="{FF2B5EF4-FFF2-40B4-BE49-F238E27FC236}">
                    <a16:creationId xmlns:a16="http://schemas.microsoft.com/office/drawing/2014/main" id="{85FE06E0-002C-F5D0-A9B9-996559B09A48}"/>
                  </a:ext>
                </a:extLst>
              </p:cNvPr>
              <p:cNvSpPr/>
              <p:nvPr/>
            </p:nvSpPr>
            <p:spPr>
              <a:xfrm>
                <a:off x="5519157" y="3329738"/>
                <a:ext cx="124329" cy="472955"/>
              </a:xfrm>
              <a:custGeom>
                <a:avLst/>
                <a:gdLst/>
                <a:ahLst/>
                <a:cxnLst/>
                <a:rect l="l" t="t" r="r" b="b"/>
                <a:pathLst>
                  <a:path w="3164" h="12036" extrusionOk="0">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75;p31">
                <a:extLst>
                  <a:ext uri="{FF2B5EF4-FFF2-40B4-BE49-F238E27FC236}">
                    <a16:creationId xmlns:a16="http://schemas.microsoft.com/office/drawing/2014/main" id="{4A0DF11E-BDC3-6BA0-C8D7-F02DEA08A328}"/>
                  </a:ext>
                </a:extLst>
              </p:cNvPr>
              <p:cNvSpPr/>
              <p:nvPr/>
            </p:nvSpPr>
            <p:spPr>
              <a:xfrm>
                <a:off x="5540180" y="3095694"/>
                <a:ext cx="271293" cy="1584964"/>
              </a:xfrm>
              <a:custGeom>
                <a:avLst/>
                <a:gdLst/>
                <a:ahLst/>
                <a:cxnLst/>
                <a:rect l="l" t="t" r="r" b="b"/>
                <a:pathLst>
                  <a:path w="6904" h="40335" extrusionOk="0">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76;p31">
                <a:extLst>
                  <a:ext uri="{FF2B5EF4-FFF2-40B4-BE49-F238E27FC236}">
                    <a16:creationId xmlns:a16="http://schemas.microsoft.com/office/drawing/2014/main" id="{E9BFB652-2146-D71F-4B1A-D0990FCBD922}"/>
                  </a:ext>
                </a:extLst>
              </p:cNvPr>
              <p:cNvSpPr/>
              <p:nvPr/>
            </p:nvSpPr>
            <p:spPr>
              <a:xfrm>
                <a:off x="5624115" y="4630420"/>
                <a:ext cx="146885" cy="51948"/>
              </a:xfrm>
              <a:custGeom>
                <a:avLst/>
                <a:gdLst/>
                <a:ahLst/>
                <a:cxnLst/>
                <a:rect l="l" t="t" r="r" b="b"/>
                <a:pathLst>
                  <a:path w="3738" h="1322" extrusionOk="0">
                    <a:moveTo>
                      <a:pt x="3737" y="1"/>
                    </a:moveTo>
                    <a:lnTo>
                      <a:pt x="0" y="94"/>
                    </a:lnTo>
                    <a:lnTo>
                      <a:pt x="61" y="1321"/>
                    </a:lnTo>
                    <a:lnTo>
                      <a:pt x="3449" y="1321"/>
                    </a:lnTo>
                    <a:lnTo>
                      <a:pt x="373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77;p31">
                <a:extLst>
                  <a:ext uri="{FF2B5EF4-FFF2-40B4-BE49-F238E27FC236}">
                    <a16:creationId xmlns:a16="http://schemas.microsoft.com/office/drawing/2014/main" id="{32276D7D-467E-56BD-C4F5-A8064D1D8D1E}"/>
                  </a:ext>
                </a:extLst>
              </p:cNvPr>
              <p:cNvSpPr/>
              <p:nvPr/>
            </p:nvSpPr>
            <p:spPr>
              <a:xfrm>
                <a:off x="5439505" y="3075574"/>
                <a:ext cx="333025" cy="33872"/>
              </a:xfrm>
              <a:custGeom>
                <a:avLst/>
                <a:gdLst/>
                <a:ahLst/>
                <a:cxnLst/>
                <a:rect l="l" t="t" r="r" b="b"/>
                <a:pathLst>
                  <a:path w="8475" h="862" extrusionOk="0">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78;p31">
                <a:extLst>
                  <a:ext uri="{FF2B5EF4-FFF2-40B4-BE49-F238E27FC236}">
                    <a16:creationId xmlns:a16="http://schemas.microsoft.com/office/drawing/2014/main" id="{AE45166D-F8E8-697C-8246-D44CEC0373B2}"/>
                  </a:ext>
                </a:extLst>
              </p:cNvPr>
              <p:cNvSpPr/>
              <p:nvPr/>
            </p:nvSpPr>
            <p:spPr>
              <a:xfrm>
                <a:off x="5484459" y="3073177"/>
                <a:ext cx="18115" cy="39216"/>
              </a:xfrm>
              <a:custGeom>
                <a:avLst/>
                <a:gdLst/>
                <a:ahLst/>
                <a:cxnLst/>
                <a:rect l="l" t="t" r="r" b="b"/>
                <a:pathLst>
                  <a:path w="461" h="998" extrusionOk="0">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79;p31">
                <a:extLst>
                  <a:ext uri="{FF2B5EF4-FFF2-40B4-BE49-F238E27FC236}">
                    <a16:creationId xmlns:a16="http://schemas.microsoft.com/office/drawing/2014/main" id="{C0691B48-C88C-2FB2-7260-DF86A501405F}"/>
                  </a:ext>
                </a:extLst>
              </p:cNvPr>
              <p:cNvSpPr/>
              <p:nvPr/>
            </p:nvSpPr>
            <p:spPr>
              <a:xfrm>
                <a:off x="5684512" y="3073177"/>
                <a:ext cx="18076" cy="39216"/>
              </a:xfrm>
              <a:custGeom>
                <a:avLst/>
                <a:gdLst/>
                <a:ahLst/>
                <a:cxnLst/>
                <a:rect l="l" t="t" r="r" b="b"/>
                <a:pathLst>
                  <a:path w="460" h="998" extrusionOk="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TextBox 95">
            <a:extLst>
              <a:ext uri="{FF2B5EF4-FFF2-40B4-BE49-F238E27FC236}">
                <a16:creationId xmlns:a16="http://schemas.microsoft.com/office/drawing/2014/main" id="{A6396FB6-D0E7-5392-A01C-416AF5E1B413}"/>
              </a:ext>
            </a:extLst>
          </p:cNvPr>
          <p:cNvSpPr txBox="1"/>
          <p:nvPr/>
        </p:nvSpPr>
        <p:spPr>
          <a:xfrm>
            <a:off x="367047" y="1286256"/>
            <a:ext cx="4545898" cy="2308324"/>
          </a:xfrm>
          <a:prstGeom prst="rect">
            <a:avLst/>
          </a:prstGeom>
          <a:noFill/>
        </p:spPr>
        <p:txBody>
          <a:bodyPr wrap="square" rtlCol="0">
            <a:spAutoFit/>
          </a:bodyPr>
          <a:lstStyle/>
          <a:p>
            <a:pPr algn="ctr"/>
            <a:r>
              <a:rPr lang="en-US" sz="4800" b="1" dirty="0">
                <a:latin typeface="Unica One" panose="020B0604020202020204" charset="0"/>
              </a:rPr>
              <a:t>CHƯƠNG 3: </a:t>
            </a:r>
          </a:p>
          <a:p>
            <a:pPr algn="ctr"/>
            <a:r>
              <a:rPr lang="vi-VN" sz="4800" b="1" dirty="0">
                <a:solidFill>
                  <a:schemeClr val="accent4">
                    <a:lumMod val="75000"/>
                  </a:schemeClr>
                </a:solidFill>
                <a:latin typeface="Unica One" panose="020B0604020202020204" charset="0"/>
              </a:rPr>
              <a:t>KẾT LUẬN VÀ HƯỚNG PHÁT TRIỂN</a:t>
            </a:r>
            <a:endParaRPr lang="en-US" sz="4800" b="1" dirty="0">
              <a:solidFill>
                <a:schemeClr val="accent4">
                  <a:lumMod val="75000"/>
                </a:schemeClr>
              </a:solidFill>
              <a:latin typeface="Unica One" panose="020B0604020202020204" charset="0"/>
            </a:endParaRPr>
          </a:p>
        </p:txBody>
      </p:sp>
      <p:grpSp>
        <p:nvGrpSpPr>
          <p:cNvPr id="97" name="Google Shape;640;p29">
            <a:extLst>
              <a:ext uri="{FF2B5EF4-FFF2-40B4-BE49-F238E27FC236}">
                <a16:creationId xmlns:a16="http://schemas.microsoft.com/office/drawing/2014/main" id="{77C99A9A-541C-1949-8FA9-D46D4CC4366C}"/>
              </a:ext>
            </a:extLst>
          </p:cNvPr>
          <p:cNvGrpSpPr/>
          <p:nvPr/>
        </p:nvGrpSpPr>
        <p:grpSpPr>
          <a:xfrm>
            <a:off x="8126351" y="454528"/>
            <a:ext cx="762602" cy="744108"/>
            <a:chOff x="4694531" y="2250235"/>
            <a:chExt cx="1090502" cy="1018186"/>
          </a:xfrm>
        </p:grpSpPr>
        <p:sp>
          <p:nvSpPr>
            <p:cNvPr id="98" name="Google Shape;641;p29">
              <a:extLst>
                <a:ext uri="{FF2B5EF4-FFF2-40B4-BE49-F238E27FC236}">
                  <a16:creationId xmlns:a16="http://schemas.microsoft.com/office/drawing/2014/main" id="{E1D19448-ADB5-B80D-B1F4-51D595C4EB6C}"/>
                </a:ext>
              </a:extLst>
            </p:cNvPr>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42;p29">
              <a:extLst>
                <a:ext uri="{FF2B5EF4-FFF2-40B4-BE49-F238E27FC236}">
                  <a16:creationId xmlns:a16="http://schemas.microsoft.com/office/drawing/2014/main" id="{8E5D413E-3E7F-A91F-BFE6-75DEDFAF9A6F}"/>
                </a:ext>
              </a:extLst>
            </p:cNvPr>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43;p29">
              <a:extLst>
                <a:ext uri="{FF2B5EF4-FFF2-40B4-BE49-F238E27FC236}">
                  <a16:creationId xmlns:a16="http://schemas.microsoft.com/office/drawing/2014/main" id="{BB83C297-7AA3-53DC-2064-8E7E466D604B}"/>
                </a:ext>
              </a:extLst>
            </p:cNvPr>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44;p29">
              <a:extLst>
                <a:ext uri="{FF2B5EF4-FFF2-40B4-BE49-F238E27FC236}">
                  <a16:creationId xmlns:a16="http://schemas.microsoft.com/office/drawing/2014/main" id="{1741B084-D7B8-5A4B-26F9-CE9E90A784F6}"/>
                </a:ext>
              </a:extLst>
            </p:cNvPr>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640;p29">
            <a:extLst>
              <a:ext uri="{FF2B5EF4-FFF2-40B4-BE49-F238E27FC236}">
                <a16:creationId xmlns:a16="http://schemas.microsoft.com/office/drawing/2014/main" id="{3C0BE3CC-9077-E1A1-4A8B-59A802516C20}"/>
              </a:ext>
            </a:extLst>
          </p:cNvPr>
          <p:cNvGrpSpPr/>
          <p:nvPr/>
        </p:nvGrpSpPr>
        <p:grpSpPr>
          <a:xfrm rot="2202171">
            <a:off x="7637617" y="157664"/>
            <a:ext cx="418863" cy="397672"/>
            <a:chOff x="4694531" y="2250235"/>
            <a:chExt cx="1090502" cy="1018186"/>
          </a:xfrm>
        </p:grpSpPr>
        <p:sp>
          <p:nvSpPr>
            <p:cNvPr id="103" name="Google Shape;641;p29">
              <a:extLst>
                <a:ext uri="{FF2B5EF4-FFF2-40B4-BE49-F238E27FC236}">
                  <a16:creationId xmlns:a16="http://schemas.microsoft.com/office/drawing/2014/main" id="{4775C59A-74D1-7CDE-0DF4-752FDDE3B509}"/>
                </a:ext>
              </a:extLst>
            </p:cNvPr>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42;p29">
              <a:extLst>
                <a:ext uri="{FF2B5EF4-FFF2-40B4-BE49-F238E27FC236}">
                  <a16:creationId xmlns:a16="http://schemas.microsoft.com/office/drawing/2014/main" id="{76F4C6BC-53B8-3051-2965-97C376F089E2}"/>
                </a:ext>
              </a:extLst>
            </p:cNvPr>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43;p29">
              <a:extLst>
                <a:ext uri="{FF2B5EF4-FFF2-40B4-BE49-F238E27FC236}">
                  <a16:creationId xmlns:a16="http://schemas.microsoft.com/office/drawing/2014/main" id="{657E4C2E-3D2C-C734-5FF6-E35020492F9F}"/>
                </a:ext>
              </a:extLst>
            </p:cNvPr>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44;p29">
              <a:extLst>
                <a:ext uri="{FF2B5EF4-FFF2-40B4-BE49-F238E27FC236}">
                  <a16:creationId xmlns:a16="http://schemas.microsoft.com/office/drawing/2014/main" id="{2390C30D-3665-6453-232A-26A2B87387FB}"/>
                </a:ext>
              </a:extLst>
            </p:cNvPr>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50055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81"/>
        <p:cNvGrpSpPr/>
        <p:nvPr/>
      </p:nvGrpSpPr>
      <p:grpSpPr>
        <a:xfrm>
          <a:off x="0" y="0"/>
          <a:ext cx="0" cy="0"/>
          <a:chOff x="0" y="0"/>
          <a:chExt cx="0" cy="0"/>
        </a:xfrm>
      </p:grpSpPr>
      <p:grpSp>
        <p:nvGrpSpPr>
          <p:cNvPr id="4" name="Google Shape;2462;p42">
            <a:extLst>
              <a:ext uri="{FF2B5EF4-FFF2-40B4-BE49-F238E27FC236}">
                <a16:creationId xmlns:a16="http://schemas.microsoft.com/office/drawing/2014/main" id="{A9E03AF2-E3DF-ACF2-08E0-085A025FACBA}"/>
              </a:ext>
            </a:extLst>
          </p:cNvPr>
          <p:cNvGrpSpPr/>
          <p:nvPr/>
        </p:nvGrpSpPr>
        <p:grpSpPr>
          <a:xfrm>
            <a:off x="1056207" y="408946"/>
            <a:ext cx="7185632" cy="4212040"/>
            <a:chOff x="6974992" y="1394136"/>
            <a:chExt cx="596881" cy="630607"/>
          </a:xfrm>
        </p:grpSpPr>
        <p:sp>
          <p:nvSpPr>
            <p:cNvPr id="5" name="Google Shape;2463;p42">
              <a:extLst>
                <a:ext uri="{FF2B5EF4-FFF2-40B4-BE49-F238E27FC236}">
                  <a16:creationId xmlns:a16="http://schemas.microsoft.com/office/drawing/2014/main" id="{FE680ED2-7B22-3DCF-BE86-28AC3109B81C}"/>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64;p42">
              <a:extLst>
                <a:ext uri="{FF2B5EF4-FFF2-40B4-BE49-F238E27FC236}">
                  <a16:creationId xmlns:a16="http://schemas.microsoft.com/office/drawing/2014/main" id="{54F950FC-9E35-916F-1CB0-F5FA1BE36A5C}"/>
                </a:ext>
              </a:extLst>
            </p:cNvPr>
            <p:cNvSpPr/>
            <p:nvPr/>
          </p:nvSpPr>
          <p:spPr>
            <a:xfrm>
              <a:off x="6974992"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31"/>
          <p:cNvSpPr/>
          <p:nvPr/>
        </p:nvSpPr>
        <p:spPr>
          <a:xfrm>
            <a:off x="4670099" y="3237152"/>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8052890" y="3127164"/>
            <a:ext cx="2554" cy="4951"/>
          </a:xfrm>
          <a:custGeom>
            <a:avLst/>
            <a:gdLst/>
            <a:ahLst/>
            <a:cxnLst/>
            <a:rect l="l" t="t" r="r" b="b"/>
            <a:pathLst>
              <a:path w="65" h="126" extrusionOk="0">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4670099" y="2168078"/>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8052890" y="2518830"/>
            <a:ext cx="2554" cy="5973"/>
          </a:xfrm>
          <a:custGeom>
            <a:avLst/>
            <a:gdLst/>
            <a:ahLst/>
            <a:cxnLst/>
            <a:rect l="l" t="t" r="r" b="b"/>
            <a:pathLst>
              <a:path w="65" h="152" extrusionOk="0">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475;p42">
            <a:extLst>
              <a:ext uri="{FF2B5EF4-FFF2-40B4-BE49-F238E27FC236}">
                <a16:creationId xmlns:a16="http://schemas.microsoft.com/office/drawing/2014/main" id="{52E93634-5AA0-2B79-852F-389EF55C0C36}"/>
              </a:ext>
            </a:extLst>
          </p:cNvPr>
          <p:cNvSpPr txBox="1">
            <a:spLocks/>
          </p:cNvSpPr>
          <p:nvPr/>
        </p:nvSpPr>
        <p:spPr>
          <a:xfrm>
            <a:off x="1493021" y="955228"/>
            <a:ext cx="6474611" cy="18440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48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338987"/>
              </a:buClr>
              <a:buSzPts val="4800"/>
              <a:buFont typeface="Josefin Sans"/>
              <a:buNone/>
              <a:defRPr sz="4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4800"/>
              <a:buFont typeface="Josefin Sans"/>
              <a:buNone/>
              <a:defRPr sz="4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4800"/>
              <a:buFont typeface="Josefin Sans"/>
              <a:buNone/>
              <a:defRPr sz="4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4800"/>
              <a:buFont typeface="Josefin Sans"/>
              <a:buNone/>
              <a:defRPr sz="4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4800"/>
              <a:buFont typeface="Josefin Sans"/>
              <a:buNone/>
              <a:defRPr sz="4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4800"/>
              <a:buFont typeface="Josefin Sans"/>
              <a:buNone/>
              <a:defRPr sz="4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4800"/>
              <a:buFont typeface="Josefin Sans"/>
              <a:buNone/>
              <a:defRPr sz="4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4800"/>
              <a:buFont typeface="Josefin Sans"/>
              <a:buNone/>
              <a:defRPr sz="4800" b="0" i="0" u="none" strike="noStrike" cap="none">
                <a:solidFill>
                  <a:srgbClr val="338987"/>
                </a:solidFill>
                <a:latin typeface="Josefin Sans"/>
                <a:ea typeface="Josefin Sans"/>
                <a:cs typeface="Josefin Sans"/>
                <a:sym typeface="Josefin Sans"/>
              </a:defRPr>
            </a:lvl9pPr>
          </a:lstStyle>
          <a:p>
            <a:pPr marL="400050" indent="-400050">
              <a:buSzPct val="150000"/>
              <a:buFont typeface="+mj-lt"/>
              <a:buAutoNum type="romanUcPeriod"/>
            </a:pPr>
            <a:r>
              <a:rPr lang="vi-VN" sz="1800" b="1">
                <a:solidFill>
                  <a:schemeClr val="bg1">
                    <a:lumMod val="25000"/>
                  </a:schemeClr>
                </a:solidFill>
                <a:latin typeface="Unica One" panose="020B0604020202020204" charset="0"/>
              </a:rPr>
              <a:t>Kết luận</a:t>
            </a:r>
            <a:r>
              <a:rPr lang="en-US" sz="1800" b="1">
                <a:solidFill>
                  <a:schemeClr val="bg1">
                    <a:lumMod val="25000"/>
                  </a:schemeClr>
                </a:solidFill>
                <a:latin typeface="Unica One" panose="020B0604020202020204" charset="0"/>
              </a:rPr>
              <a:t>: </a:t>
            </a:r>
          </a:p>
          <a:p>
            <a:pPr marL="285750" indent="-285750">
              <a:buSzPct val="150000"/>
              <a:buFont typeface="Wingdings" panose="05000000000000000000" pitchFamily="2" charset="2"/>
              <a:buChar char="ü"/>
            </a:pPr>
            <a:r>
              <a:rPr lang="vi-VN" sz="1600">
                <a:solidFill>
                  <a:schemeClr val="bg1">
                    <a:lumMod val="25000"/>
                  </a:schemeClr>
                </a:solidFill>
                <a:latin typeface="Sitka Small" pitchFamily="2" charset="0"/>
              </a:rPr>
              <a:t>Hoàn thành đồ án môn học đúng hạn.</a:t>
            </a:r>
            <a:endParaRPr lang="en-US" sz="1600">
              <a:solidFill>
                <a:schemeClr val="bg1">
                  <a:lumMod val="25000"/>
                </a:schemeClr>
              </a:solidFill>
              <a:latin typeface="Sitka Small" pitchFamily="2" charset="0"/>
            </a:endParaRPr>
          </a:p>
          <a:p>
            <a:pPr marL="285750" indent="-285750">
              <a:buSzPct val="150000"/>
              <a:buFont typeface="Wingdings" panose="05000000000000000000" pitchFamily="2" charset="2"/>
              <a:buChar char="ü"/>
            </a:pPr>
            <a:r>
              <a:rPr lang="vi-VN" sz="1600">
                <a:solidFill>
                  <a:schemeClr val="bg1">
                    <a:lumMod val="25000"/>
                  </a:schemeClr>
                </a:solidFill>
                <a:latin typeface="Sitka Small" pitchFamily="2" charset="0"/>
              </a:rPr>
              <a:t>Đã thực hiện các yêu cầu về phân tích, thiết kế CSDL cho bài toán quản lý hóa đơn điện nước.</a:t>
            </a:r>
            <a:endParaRPr lang="en-US" sz="1600">
              <a:solidFill>
                <a:schemeClr val="bg1">
                  <a:lumMod val="25000"/>
                </a:schemeClr>
              </a:solidFill>
              <a:latin typeface="Sitka Small" pitchFamily="2" charset="0"/>
            </a:endParaRPr>
          </a:p>
          <a:p>
            <a:pPr marL="285750" indent="-285750">
              <a:buSzPct val="150000"/>
              <a:buFont typeface="Wingdings" panose="05000000000000000000" pitchFamily="2" charset="2"/>
              <a:buChar char="ü"/>
            </a:pPr>
            <a:r>
              <a:rPr lang="vi-VN" sz="1600">
                <a:solidFill>
                  <a:schemeClr val="bg1">
                    <a:lumMod val="25000"/>
                  </a:schemeClr>
                </a:solidFill>
                <a:latin typeface="Sitka Small" pitchFamily="2" charset="0"/>
              </a:rPr>
              <a:t>Nhận xét và mong muốn cải tiến dựa trên phản hồi từ giảng viên và bạn bè.</a:t>
            </a:r>
            <a:endParaRPr lang="en-US" sz="1600">
              <a:solidFill>
                <a:schemeClr val="bg1">
                  <a:lumMod val="25000"/>
                </a:schemeClr>
              </a:solidFill>
              <a:latin typeface="Sitka Small" pitchFamily="2" charset="0"/>
            </a:endParaRPr>
          </a:p>
          <a:p>
            <a:pPr>
              <a:buSzPct val="150000"/>
            </a:pPr>
            <a:endParaRPr lang="en-US" sz="1600">
              <a:solidFill>
                <a:schemeClr val="bg1">
                  <a:lumMod val="25000"/>
                </a:schemeClr>
              </a:solidFill>
              <a:latin typeface="Sitka Small" pitchFamily="2" charset="0"/>
            </a:endParaRPr>
          </a:p>
        </p:txBody>
      </p:sp>
      <p:sp>
        <p:nvSpPr>
          <p:cNvPr id="9" name="TextBox 8">
            <a:extLst>
              <a:ext uri="{FF2B5EF4-FFF2-40B4-BE49-F238E27FC236}">
                <a16:creationId xmlns:a16="http://schemas.microsoft.com/office/drawing/2014/main" id="{04B1A04C-86D2-2F2D-5751-D3B296A4A59F}"/>
              </a:ext>
            </a:extLst>
          </p:cNvPr>
          <p:cNvSpPr txBox="1"/>
          <p:nvPr/>
        </p:nvSpPr>
        <p:spPr>
          <a:xfrm>
            <a:off x="1487234" y="2799250"/>
            <a:ext cx="6365729" cy="1107996"/>
          </a:xfrm>
          <a:prstGeom prst="rect">
            <a:avLst/>
          </a:prstGeom>
          <a:noFill/>
        </p:spPr>
        <p:txBody>
          <a:bodyPr wrap="square" rtlCol="0">
            <a:spAutoFit/>
          </a:bodyPr>
          <a:lstStyle/>
          <a:p>
            <a:pPr marL="400050" indent="-400050">
              <a:buClr>
                <a:schemeClr val="bg1">
                  <a:lumMod val="25000"/>
                </a:schemeClr>
              </a:buClr>
              <a:buSzPct val="150000"/>
              <a:buFont typeface="+mj-lt"/>
              <a:buAutoNum type="romanUcPeriod" startAt="2"/>
            </a:pPr>
            <a:r>
              <a:rPr lang="vi-VN" sz="1800" b="1">
                <a:solidFill>
                  <a:schemeClr val="bg1">
                    <a:lumMod val="25000"/>
                  </a:schemeClr>
                </a:solidFill>
                <a:latin typeface="Unica One" panose="020B0604020202020204" charset="0"/>
              </a:rPr>
              <a:t>Hướng phát</a:t>
            </a:r>
            <a:r>
              <a:rPr lang="en-US" sz="1800" b="1">
                <a:solidFill>
                  <a:schemeClr val="bg1">
                    <a:lumMod val="25000"/>
                  </a:schemeClr>
                </a:solidFill>
                <a:latin typeface="Unica One" panose="020B0604020202020204" charset="0"/>
              </a:rPr>
              <a:t> triển:</a:t>
            </a:r>
          </a:p>
          <a:p>
            <a:pPr marL="285750" indent="-285750">
              <a:buClrTx/>
              <a:buSzPct val="150000"/>
              <a:buFont typeface="Wingdings" panose="05000000000000000000" pitchFamily="2" charset="2"/>
              <a:buChar char="ü"/>
            </a:pPr>
            <a:r>
              <a:rPr lang="vi-VN" sz="1600">
                <a:solidFill>
                  <a:schemeClr val="bg1">
                    <a:lumMod val="25000"/>
                  </a:schemeClr>
                </a:solidFill>
                <a:latin typeface="Sitka Small" pitchFamily="2" charset="0"/>
              </a:rPr>
              <a:t>Lưu trữ dữ liệu trong hệ quản trị CSDL bảo mật cao hơn.</a:t>
            </a:r>
            <a:endParaRPr lang="en-US" sz="1600">
              <a:solidFill>
                <a:schemeClr val="bg1">
                  <a:lumMod val="25000"/>
                </a:schemeClr>
              </a:solidFill>
              <a:latin typeface="Sitka Small" pitchFamily="2" charset="0"/>
            </a:endParaRPr>
          </a:p>
          <a:p>
            <a:pPr marL="285750" indent="-285750">
              <a:buClrTx/>
              <a:buSzPct val="150000"/>
              <a:buFont typeface="Wingdings" panose="05000000000000000000" pitchFamily="2" charset="2"/>
              <a:buChar char="ü"/>
            </a:pPr>
            <a:r>
              <a:rPr lang="vi-VN" sz="1600">
                <a:solidFill>
                  <a:schemeClr val="bg1">
                    <a:lumMod val="25000"/>
                  </a:schemeClr>
                </a:solidFill>
                <a:latin typeface="Sitka Small" pitchFamily="2" charset="0"/>
              </a:rPr>
              <a:t>Thiết kế trang web và ứng dụng đồng bộ, phát triển thêm chức năng tìm kiếm và tra cứu.</a:t>
            </a:r>
            <a:endParaRPr lang="en-US" sz="1600">
              <a:solidFill>
                <a:schemeClr val="bg1">
                  <a:lumMod val="25000"/>
                </a:schemeClr>
              </a:solidFill>
              <a:latin typeface="Sitka Small" pitchFamily="2" charset="0"/>
            </a:endParaRPr>
          </a:p>
        </p:txBody>
      </p:sp>
      <p:grpSp>
        <p:nvGrpSpPr>
          <p:cNvPr id="10" name="Google Shape;640;p29">
            <a:extLst>
              <a:ext uri="{FF2B5EF4-FFF2-40B4-BE49-F238E27FC236}">
                <a16:creationId xmlns:a16="http://schemas.microsoft.com/office/drawing/2014/main" id="{CD2895CA-65FC-054A-DDCD-DCAF08ED06EA}"/>
              </a:ext>
            </a:extLst>
          </p:cNvPr>
          <p:cNvGrpSpPr/>
          <p:nvPr/>
        </p:nvGrpSpPr>
        <p:grpSpPr>
          <a:xfrm>
            <a:off x="57553" y="4324327"/>
            <a:ext cx="762602" cy="744108"/>
            <a:chOff x="4694531" y="2250235"/>
            <a:chExt cx="1090502" cy="1018186"/>
          </a:xfrm>
        </p:grpSpPr>
        <p:sp>
          <p:nvSpPr>
            <p:cNvPr id="11" name="Google Shape;641;p29">
              <a:extLst>
                <a:ext uri="{FF2B5EF4-FFF2-40B4-BE49-F238E27FC236}">
                  <a16:creationId xmlns:a16="http://schemas.microsoft.com/office/drawing/2014/main" id="{B4077314-3E17-0073-00D3-E9F21516C146}"/>
                </a:ext>
              </a:extLst>
            </p:cNvPr>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42;p29">
              <a:extLst>
                <a:ext uri="{FF2B5EF4-FFF2-40B4-BE49-F238E27FC236}">
                  <a16:creationId xmlns:a16="http://schemas.microsoft.com/office/drawing/2014/main" id="{1994C9F7-ED4F-B933-D9F4-F64E1776C7D6}"/>
                </a:ext>
              </a:extLst>
            </p:cNvPr>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43;p29">
              <a:extLst>
                <a:ext uri="{FF2B5EF4-FFF2-40B4-BE49-F238E27FC236}">
                  <a16:creationId xmlns:a16="http://schemas.microsoft.com/office/drawing/2014/main" id="{C8DFA0A7-E915-B793-62E3-76661CF8E1D1}"/>
                </a:ext>
              </a:extLst>
            </p:cNvPr>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44;p29">
              <a:extLst>
                <a:ext uri="{FF2B5EF4-FFF2-40B4-BE49-F238E27FC236}">
                  <a16:creationId xmlns:a16="http://schemas.microsoft.com/office/drawing/2014/main" id="{61BE2700-5655-3D0B-4819-C4850DE66FCC}"/>
                </a:ext>
              </a:extLst>
            </p:cNvPr>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640;p29">
            <a:extLst>
              <a:ext uri="{FF2B5EF4-FFF2-40B4-BE49-F238E27FC236}">
                <a16:creationId xmlns:a16="http://schemas.microsoft.com/office/drawing/2014/main" id="{2D2C7180-C798-D5B1-B280-F86132977D74}"/>
              </a:ext>
            </a:extLst>
          </p:cNvPr>
          <p:cNvGrpSpPr/>
          <p:nvPr/>
        </p:nvGrpSpPr>
        <p:grpSpPr>
          <a:xfrm rot="1505228">
            <a:off x="525407" y="3739664"/>
            <a:ext cx="449797" cy="415557"/>
            <a:chOff x="4694531" y="2250235"/>
            <a:chExt cx="1090502" cy="1018186"/>
          </a:xfrm>
        </p:grpSpPr>
        <p:sp>
          <p:nvSpPr>
            <p:cNvPr id="16" name="Google Shape;641;p29">
              <a:extLst>
                <a:ext uri="{FF2B5EF4-FFF2-40B4-BE49-F238E27FC236}">
                  <a16:creationId xmlns:a16="http://schemas.microsoft.com/office/drawing/2014/main" id="{56DD8FB9-5B73-93E8-7D04-0F06D0013EA7}"/>
                </a:ext>
              </a:extLst>
            </p:cNvPr>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42;p29">
              <a:extLst>
                <a:ext uri="{FF2B5EF4-FFF2-40B4-BE49-F238E27FC236}">
                  <a16:creationId xmlns:a16="http://schemas.microsoft.com/office/drawing/2014/main" id="{98096A6F-12E4-5A34-3B63-BA1D0ADE0E75}"/>
                </a:ext>
              </a:extLst>
            </p:cNvPr>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43;p29">
              <a:extLst>
                <a:ext uri="{FF2B5EF4-FFF2-40B4-BE49-F238E27FC236}">
                  <a16:creationId xmlns:a16="http://schemas.microsoft.com/office/drawing/2014/main" id="{ED2A5E9E-97F2-44C2-A229-0C3E2498E6F4}"/>
                </a:ext>
              </a:extLst>
            </p:cNvPr>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44;p29">
              <a:extLst>
                <a:ext uri="{FF2B5EF4-FFF2-40B4-BE49-F238E27FC236}">
                  <a16:creationId xmlns:a16="http://schemas.microsoft.com/office/drawing/2014/main" id="{F274D4C9-7825-7A7B-FAB9-EAD7DE256E3C}"/>
                </a:ext>
              </a:extLst>
            </p:cNvPr>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640;p29">
            <a:extLst>
              <a:ext uri="{FF2B5EF4-FFF2-40B4-BE49-F238E27FC236}">
                <a16:creationId xmlns:a16="http://schemas.microsoft.com/office/drawing/2014/main" id="{ADB14884-B0BB-00FB-70C8-63FB24AD6CFA}"/>
              </a:ext>
            </a:extLst>
          </p:cNvPr>
          <p:cNvGrpSpPr/>
          <p:nvPr/>
        </p:nvGrpSpPr>
        <p:grpSpPr>
          <a:xfrm rot="20833098">
            <a:off x="8486241" y="651918"/>
            <a:ext cx="602321" cy="568616"/>
            <a:chOff x="4694531" y="2250235"/>
            <a:chExt cx="1090502" cy="1018186"/>
          </a:xfrm>
        </p:grpSpPr>
        <p:sp>
          <p:nvSpPr>
            <p:cNvPr id="21" name="Google Shape;641;p29">
              <a:extLst>
                <a:ext uri="{FF2B5EF4-FFF2-40B4-BE49-F238E27FC236}">
                  <a16:creationId xmlns:a16="http://schemas.microsoft.com/office/drawing/2014/main" id="{E76A6037-8A65-4BFC-4FD4-84BE20332EEA}"/>
                </a:ext>
              </a:extLst>
            </p:cNvPr>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2;p29">
              <a:extLst>
                <a:ext uri="{FF2B5EF4-FFF2-40B4-BE49-F238E27FC236}">
                  <a16:creationId xmlns:a16="http://schemas.microsoft.com/office/drawing/2014/main" id="{69DBAB03-C185-A44A-5AB2-A3FCF13BB266}"/>
                </a:ext>
              </a:extLst>
            </p:cNvPr>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43;p29">
              <a:extLst>
                <a:ext uri="{FF2B5EF4-FFF2-40B4-BE49-F238E27FC236}">
                  <a16:creationId xmlns:a16="http://schemas.microsoft.com/office/drawing/2014/main" id="{8A24B0E3-4D71-D3AA-1AB1-176EEDC041D1}"/>
                </a:ext>
              </a:extLst>
            </p:cNvPr>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4;p29">
              <a:extLst>
                <a:ext uri="{FF2B5EF4-FFF2-40B4-BE49-F238E27FC236}">
                  <a16:creationId xmlns:a16="http://schemas.microsoft.com/office/drawing/2014/main" id="{A4475EFB-7D05-6CFA-978C-B8F3E4269CDF}"/>
                </a:ext>
              </a:extLst>
            </p:cNvPr>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640;p29">
            <a:extLst>
              <a:ext uri="{FF2B5EF4-FFF2-40B4-BE49-F238E27FC236}">
                <a16:creationId xmlns:a16="http://schemas.microsoft.com/office/drawing/2014/main" id="{67DDEF7A-DADD-9C6E-79B9-C07102BE08D5}"/>
              </a:ext>
            </a:extLst>
          </p:cNvPr>
          <p:cNvGrpSpPr/>
          <p:nvPr/>
        </p:nvGrpSpPr>
        <p:grpSpPr>
          <a:xfrm rot="2202171">
            <a:off x="8282184" y="69121"/>
            <a:ext cx="418863" cy="397672"/>
            <a:chOff x="4694531" y="2250235"/>
            <a:chExt cx="1090502" cy="1018186"/>
          </a:xfrm>
        </p:grpSpPr>
        <p:sp>
          <p:nvSpPr>
            <p:cNvPr id="26" name="Google Shape;641;p29">
              <a:extLst>
                <a:ext uri="{FF2B5EF4-FFF2-40B4-BE49-F238E27FC236}">
                  <a16:creationId xmlns:a16="http://schemas.microsoft.com/office/drawing/2014/main" id="{C31468F0-5130-A2F5-92BC-A3C09EF67460}"/>
                </a:ext>
              </a:extLst>
            </p:cNvPr>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42;p29">
              <a:extLst>
                <a:ext uri="{FF2B5EF4-FFF2-40B4-BE49-F238E27FC236}">
                  <a16:creationId xmlns:a16="http://schemas.microsoft.com/office/drawing/2014/main" id="{ABF31705-0B99-77F5-E4AE-35FC12CF870E}"/>
                </a:ext>
              </a:extLst>
            </p:cNvPr>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43;p29">
              <a:extLst>
                <a:ext uri="{FF2B5EF4-FFF2-40B4-BE49-F238E27FC236}">
                  <a16:creationId xmlns:a16="http://schemas.microsoft.com/office/drawing/2014/main" id="{EBB2AD4C-B1A8-93B7-976C-10C2B97FE38C}"/>
                </a:ext>
              </a:extLst>
            </p:cNvPr>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44;p29">
              <a:extLst>
                <a:ext uri="{FF2B5EF4-FFF2-40B4-BE49-F238E27FC236}">
                  <a16:creationId xmlns:a16="http://schemas.microsoft.com/office/drawing/2014/main" id="{6AD748E1-31EA-901A-8337-3CC56A556BB5}"/>
                </a:ext>
              </a:extLst>
            </p:cNvPr>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B23A666-2484-DBFB-9018-2A40A825DC18}"/>
              </a:ext>
            </a:extLst>
          </p:cNvPr>
          <p:cNvSpPr/>
          <p:nvPr/>
        </p:nvSpPr>
        <p:spPr>
          <a:xfrm>
            <a:off x="879232" y="773723"/>
            <a:ext cx="4617217" cy="3014506"/>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B7000AA-3AE2-9A3C-9FE3-F13E8B69155F}"/>
              </a:ext>
            </a:extLst>
          </p:cNvPr>
          <p:cNvSpPr txBox="1"/>
          <p:nvPr/>
        </p:nvSpPr>
        <p:spPr>
          <a:xfrm>
            <a:off x="-391605" y="0"/>
            <a:ext cx="7510861" cy="830997"/>
          </a:xfrm>
          <a:prstGeom prst="rect">
            <a:avLst/>
          </a:prstGeom>
          <a:noFill/>
        </p:spPr>
        <p:txBody>
          <a:bodyPr wrap="square" rtlCol="0">
            <a:spAutoFit/>
          </a:bodyPr>
          <a:lstStyle/>
          <a:p>
            <a:pPr algn="ctr"/>
            <a:r>
              <a:rPr lang="en-US" sz="4800" b="1" dirty="0" err="1">
                <a:solidFill>
                  <a:schemeClr val="tx2">
                    <a:lumMod val="75000"/>
                  </a:schemeClr>
                </a:solidFill>
                <a:latin typeface="Unica One" panose="020B0604020202020204" charset="0"/>
              </a:rPr>
              <a:t>Khó</a:t>
            </a:r>
            <a:r>
              <a:rPr lang="en-US" sz="4800" b="1" dirty="0">
                <a:solidFill>
                  <a:schemeClr val="tx2">
                    <a:lumMod val="75000"/>
                  </a:schemeClr>
                </a:solidFill>
                <a:latin typeface="Unica One" panose="020B0604020202020204" charset="0"/>
              </a:rPr>
              <a:t> </a:t>
            </a:r>
            <a:r>
              <a:rPr lang="en-US" sz="4800" b="1" dirty="0" err="1">
                <a:solidFill>
                  <a:schemeClr val="tx2">
                    <a:lumMod val="75000"/>
                  </a:schemeClr>
                </a:solidFill>
                <a:latin typeface="Unica One" panose="020B0604020202020204" charset="0"/>
              </a:rPr>
              <a:t>khăn</a:t>
            </a:r>
            <a:r>
              <a:rPr lang="en-US" sz="4800" b="1" dirty="0">
                <a:solidFill>
                  <a:schemeClr val="tx2">
                    <a:lumMod val="75000"/>
                  </a:schemeClr>
                </a:solidFill>
                <a:latin typeface="Unica One" panose="020B0604020202020204" charset="0"/>
              </a:rPr>
              <a:t> </a:t>
            </a:r>
            <a:r>
              <a:rPr lang="en-US" sz="4800" b="1" dirty="0" err="1">
                <a:solidFill>
                  <a:schemeClr val="tx2">
                    <a:lumMod val="75000"/>
                  </a:schemeClr>
                </a:solidFill>
                <a:latin typeface="Unica One" panose="020B0604020202020204" charset="0"/>
              </a:rPr>
              <a:t>và</a:t>
            </a:r>
            <a:r>
              <a:rPr lang="en-US" sz="4800" b="1" dirty="0">
                <a:solidFill>
                  <a:schemeClr val="tx2">
                    <a:lumMod val="75000"/>
                  </a:schemeClr>
                </a:solidFill>
                <a:latin typeface="Unica One" panose="020B0604020202020204" charset="0"/>
              </a:rPr>
              <a:t> </a:t>
            </a:r>
            <a:r>
              <a:rPr lang="en-US" sz="4800" b="1" dirty="0" err="1">
                <a:solidFill>
                  <a:schemeClr val="tx2">
                    <a:lumMod val="75000"/>
                  </a:schemeClr>
                </a:solidFill>
                <a:latin typeface="Unica One" panose="020B0604020202020204" charset="0"/>
              </a:rPr>
              <a:t>thách</a:t>
            </a:r>
            <a:r>
              <a:rPr lang="en-US" sz="4800" b="1" dirty="0">
                <a:solidFill>
                  <a:schemeClr val="tx2">
                    <a:lumMod val="75000"/>
                  </a:schemeClr>
                </a:solidFill>
                <a:latin typeface="Unica One" panose="020B0604020202020204" charset="0"/>
              </a:rPr>
              <a:t> </a:t>
            </a:r>
            <a:r>
              <a:rPr lang="en-US" sz="4800" b="1" dirty="0" err="1">
                <a:solidFill>
                  <a:schemeClr val="tx2">
                    <a:lumMod val="75000"/>
                  </a:schemeClr>
                </a:solidFill>
                <a:latin typeface="Unica One" panose="020B0604020202020204" charset="0"/>
              </a:rPr>
              <a:t>thức</a:t>
            </a:r>
            <a:endParaRPr lang="en-US" sz="4800" b="1" dirty="0">
              <a:solidFill>
                <a:schemeClr val="tx2">
                  <a:lumMod val="75000"/>
                </a:schemeClr>
              </a:solidFill>
              <a:latin typeface="Unica One" panose="020B0604020202020204" charset="0"/>
            </a:endParaRPr>
          </a:p>
        </p:txBody>
      </p:sp>
      <p:sp>
        <p:nvSpPr>
          <p:cNvPr id="5" name="TextBox 4">
            <a:extLst>
              <a:ext uri="{FF2B5EF4-FFF2-40B4-BE49-F238E27FC236}">
                <a16:creationId xmlns:a16="http://schemas.microsoft.com/office/drawing/2014/main" id="{8674CE70-CB31-4014-4406-12558738CC84}"/>
              </a:ext>
            </a:extLst>
          </p:cNvPr>
          <p:cNvSpPr txBox="1"/>
          <p:nvPr/>
        </p:nvSpPr>
        <p:spPr>
          <a:xfrm>
            <a:off x="5797899" y="1098786"/>
            <a:ext cx="2754922" cy="2862322"/>
          </a:xfrm>
          <a:prstGeom prst="rect">
            <a:avLst/>
          </a:prstGeom>
          <a:noFill/>
        </p:spPr>
        <p:txBody>
          <a:bodyPr wrap="square" rtlCol="0">
            <a:spAutoFit/>
          </a:bodyPr>
          <a:lstStyle/>
          <a:p>
            <a:r>
              <a:rPr lang="en-US" sz="2000" dirty="0">
                <a:solidFill>
                  <a:schemeClr val="accent6">
                    <a:lumMod val="10000"/>
                  </a:schemeClr>
                </a:solidFill>
                <a:latin typeface="Sitka Display" pitchFamily="2" charset="0"/>
              </a:rPr>
              <a:t>-</a:t>
            </a:r>
            <a:r>
              <a:rPr lang="en-US" sz="2000" dirty="0" err="1">
                <a:solidFill>
                  <a:schemeClr val="accent6">
                    <a:lumMod val="10000"/>
                  </a:schemeClr>
                </a:solidFill>
                <a:latin typeface="Sitka Display" pitchFamily="2" charset="0"/>
              </a:rPr>
              <a:t>Dữ</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liệu</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không</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đa</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dạng</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đa</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số</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được</a:t>
            </a:r>
            <a:r>
              <a:rPr lang="en-US" sz="2000" dirty="0">
                <a:solidFill>
                  <a:schemeClr val="accent6">
                    <a:lumMod val="10000"/>
                  </a:schemeClr>
                </a:solidFill>
                <a:latin typeface="Sitka Display" pitchFamily="2" charset="0"/>
              </a:rPr>
              <a:t> them </a:t>
            </a:r>
            <a:r>
              <a:rPr lang="en-US" sz="2000" dirty="0" err="1">
                <a:solidFill>
                  <a:schemeClr val="accent6">
                    <a:lumMod val="10000"/>
                  </a:schemeClr>
                </a:solidFill>
                <a:latin typeface="Sitka Display" pitchFamily="2" charset="0"/>
              </a:rPr>
              <a:t>vào</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thủ</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công</a:t>
            </a:r>
            <a:r>
              <a:rPr lang="en-US" sz="2000" dirty="0">
                <a:solidFill>
                  <a:schemeClr val="accent6">
                    <a:lumMod val="10000"/>
                  </a:schemeClr>
                </a:solidFill>
                <a:latin typeface="Sitka Display" pitchFamily="2" charset="0"/>
              </a:rPr>
              <a:t>.</a:t>
            </a:r>
          </a:p>
          <a:p>
            <a:endParaRPr lang="en-US" sz="2000" dirty="0">
              <a:solidFill>
                <a:schemeClr val="accent6">
                  <a:lumMod val="10000"/>
                </a:schemeClr>
              </a:solidFill>
              <a:latin typeface="Sitka Display" pitchFamily="2" charset="0"/>
            </a:endParaRPr>
          </a:p>
          <a:p>
            <a:r>
              <a:rPr lang="en-US" sz="2000" dirty="0">
                <a:solidFill>
                  <a:schemeClr val="accent6">
                    <a:lumMod val="10000"/>
                  </a:schemeClr>
                </a:solidFill>
                <a:latin typeface="Sitka Display" pitchFamily="2" charset="0"/>
              </a:rPr>
              <a:t>-</a:t>
            </a:r>
            <a:r>
              <a:rPr lang="en-US" sz="2000" dirty="0" err="1">
                <a:solidFill>
                  <a:schemeClr val="accent6">
                    <a:lumMod val="10000"/>
                  </a:schemeClr>
                </a:solidFill>
                <a:latin typeface="Sitka Display" pitchFamily="2" charset="0"/>
              </a:rPr>
              <a:t>Nền</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tảng</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đang</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sử</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dụng</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có</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bảo</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mật</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hạn</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chế</a:t>
            </a:r>
            <a:r>
              <a:rPr lang="en-US" sz="2000" dirty="0">
                <a:solidFill>
                  <a:schemeClr val="accent6">
                    <a:lumMod val="10000"/>
                  </a:schemeClr>
                </a:solidFill>
                <a:latin typeface="Sitka Display" pitchFamily="2" charset="0"/>
              </a:rPr>
              <a:t>.</a:t>
            </a:r>
          </a:p>
          <a:p>
            <a:endParaRPr lang="en-US" sz="2000" dirty="0">
              <a:solidFill>
                <a:schemeClr val="accent6">
                  <a:lumMod val="10000"/>
                </a:schemeClr>
              </a:solidFill>
              <a:latin typeface="Sitka Display" pitchFamily="2" charset="0"/>
            </a:endParaRPr>
          </a:p>
          <a:p>
            <a:r>
              <a:rPr lang="en-US" sz="2000" dirty="0">
                <a:solidFill>
                  <a:schemeClr val="accent6">
                    <a:lumMod val="10000"/>
                  </a:schemeClr>
                </a:solidFill>
                <a:latin typeface="Sitka Display" pitchFamily="2" charset="0"/>
              </a:rPr>
              <a:t>-So </a:t>
            </a:r>
            <a:r>
              <a:rPr lang="en-US" sz="2000" dirty="0" err="1">
                <a:solidFill>
                  <a:schemeClr val="accent6">
                    <a:lumMod val="10000"/>
                  </a:schemeClr>
                </a:solidFill>
                <a:latin typeface="Sitka Display" pitchFamily="2" charset="0"/>
              </a:rPr>
              <a:t>với</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mô</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hình</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thực</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tế</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thì</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chưa</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có</a:t>
            </a:r>
            <a:r>
              <a:rPr lang="en-US" sz="2000" dirty="0">
                <a:solidFill>
                  <a:schemeClr val="accent6">
                    <a:lumMod val="10000"/>
                  </a:schemeClr>
                </a:solidFill>
                <a:latin typeface="Sitka Display" pitchFamily="2" charset="0"/>
              </a:rPr>
              <a:t> </a:t>
            </a:r>
            <a:r>
              <a:rPr lang="en-US" sz="2000" dirty="0" err="1">
                <a:solidFill>
                  <a:schemeClr val="accent6">
                    <a:lumMod val="10000"/>
                  </a:schemeClr>
                </a:solidFill>
                <a:latin typeface="Sitka Display" pitchFamily="2" charset="0"/>
              </a:rPr>
              <a:t>trang</a:t>
            </a:r>
            <a:r>
              <a:rPr lang="en-US" sz="2000" dirty="0">
                <a:solidFill>
                  <a:schemeClr val="accent6">
                    <a:lumMod val="10000"/>
                  </a:schemeClr>
                </a:solidFill>
                <a:latin typeface="Sitka Display" pitchFamily="2" charset="0"/>
              </a:rPr>
              <a:t> web.</a:t>
            </a:r>
          </a:p>
        </p:txBody>
      </p:sp>
    </p:spTree>
    <p:extLst>
      <p:ext uri="{BB962C8B-B14F-4D97-AF65-F5344CB8AC3E}">
        <p14:creationId xmlns:p14="http://schemas.microsoft.com/office/powerpoint/2010/main" val="1351954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4"/>
        <p:cNvGrpSpPr/>
        <p:nvPr/>
      </p:nvGrpSpPr>
      <p:grpSpPr>
        <a:xfrm>
          <a:off x="0" y="0"/>
          <a:ext cx="0" cy="0"/>
          <a:chOff x="0" y="0"/>
          <a:chExt cx="0" cy="0"/>
        </a:xfrm>
      </p:grpSpPr>
      <p:sp>
        <p:nvSpPr>
          <p:cNvPr id="835" name="Google Shape;835;p34"/>
          <p:cNvSpPr txBox="1">
            <a:spLocks noGrp="1"/>
          </p:cNvSpPr>
          <p:nvPr>
            <p:ph type="ctrTitle"/>
          </p:nvPr>
        </p:nvSpPr>
        <p:spPr>
          <a:xfrm>
            <a:off x="272606" y="917320"/>
            <a:ext cx="4312389" cy="32134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 FOR LISTENING</a:t>
            </a:r>
            <a:endParaRPr/>
          </a:p>
        </p:txBody>
      </p:sp>
      <p:sp>
        <p:nvSpPr>
          <p:cNvPr id="836" name="Google Shape;836;p34"/>
          <p:cNvSpPr/>
          <p:nvPr/>
        </p:nvSpPr>
        <p:spPr>
          <a:xfrm>
            <a:off x="10529695" y="2633661"/>
            <a:ext cx="189725" cy="176648"/>
          </a:xfrm>
          <a:custGeom>
            <a:avLst/>
            <a:gdLst/>
            <a:ahLst/>
            <a:cxnLst/>
            <a:rect l="l" t="t" r="r" b="b"/>
            <a:pathLst>
              <a:path w="5223" h="4863" extrusionOk="0">
                <a:moveTo>
                  <a:pt x="2509" y="229"/>
                </a:moveTo>
                <a:cubicBezTo>
                  <a:pt x="2718" y="229"/>
                  <a:pt x="2926" y="258"/>
                  <a:pt x="3131" y="319"/>
                </a:cubicBezTo>
                <a:cubicBezTo>
                  <a:pt x="4297" y="657"/>
                  <a:pt x="4968" y="1881"/>
                  <a:pt x="4628" y="3047"/>
                </a:cubicBezTo>
                <a:cubicBezTo>
                  <a:pt x="4462" y="3614"/>
                  <a:pt x="4089" y="4081"/>
                  <a:pt x="3572" y="4361"/>
                </a:cubicBezTo>
                <a:cubicBezTo>
                  <a:pt x="3245" y="4541"/>
                  <a:pt x="2885" y="4633"/>
                  <a:pt x="2520" y="4633"/>
                </a:cubicBezTo>
                <a:cubicBezTo>
                  <a:pt x="2313" y="4633"/>
                  <a:pt x="2104" y="4603"/>
                  <a:pt x="1900" y="4543"/>
                </a:cubicBezTo>
                <a:cubicBezTo>
                  <a:pt x="1333" y="4382"/>
                  <a:pt x="866" y="4005"/>
                  <a:pt x="586" y="3492"/>
                </a:cubicBezTo>
                <a:cubicBezTo>
                  <a:pt x="302" y="2975"/>
                  <a:pt x="238" y="2379"/>
                  <a:pt x="402" y="1816"/>
                </a:cubicBezTo>
                <a:cubicBezTo>
                  <a:pt x="564" y="1253"/>
                  <a:pt x="941" y="786"/>
                  <a:pt x="1454" y="502"/>
                </a:cubicBezTo>
                <a:cubicBezTo>
                  <a:pt x="1785" y="319"/>
                  <a:pt x="2147" y="229"/>
                  <a:pt x="2509" y="229"/>
                </a:cubicBezTo>
                <a:close/>
                <a:moveTo>
                  <a:pt x="2508" y="1"/>
                </a:moveTo>
                <a:cubicBezTo>
                  <a:pt x="2106" y="1"/>
                  <a:pt x="1708" y="102"/>
                  <a:pt x="1347" y="301"/>
                </a:cubicBezTo>
                <a:cubicBezTo>
                  <a:pt x="776" y="613"/>
                  <a:pt x="364" y="1130"/>
                  <a:pt x="184" y="1751"/>
                </a:cubicBezTo>
                <a:cubicBezTo>
                  <a:pt x="1" y="2376"/>
                  <a:pt x="72" y="3032"/>
                  <a:pt x="385" y="3600"/>
                </a:cubicBezTo>
                <a:cubicBezTo>
                  <a:pt x="697" y="4170"/>
                  <a:pt x="1210" y="4583"/>
                  <a:pt x="1835" y="4763"/>
                </a:cubicBezTo>
                <a:cubicBezTo>
                  <a:pt x="2061" y="4831"/>
                  <a:pt x="2291" y="4863"/>
                  <a:pt x="2517" y="4863"/>
                </a:cubicBezTo>
                <a:cubicBezTo>
                  <a:pt x="2922" y="4863"/>
                  <a:pt x="3321" y="4759"/>
                  <a:pt x="3684" y="4561"/>
                </a:cubicBezTo>
                <a:cubicBezTo>
                  <a:pt x="4250" y="4250"/>
                  <a:pt x="4666" y="3736"/>
                  <a:pt x="4847" y="3112"/>
                </a:cubicBezTo>
                <a:cubicBezTo>
                  <a:pt x="5223" y="1826"/>
                  <a:pt x="4480" y="473"/>
                  <a:pt x="3195" y="100"/>
                </a:cubicBezTo>
                <a:cubicBezTo>
                  <a:pt x="2969" y="34"/>
                  <a:pt x="2738" y="1"/>
                  <a:pt x="25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4"/>
          <p:cNvSpPr/>
          <p:nvPr/>
        </p:nvSpPr>
        <p:spPr>
          <a:xfrm>
            <a:off x="11428406" y="2940695"/>
            <a:ext cx="25718" cy="71342"/>
          </a:xfrm>
          <a:custGeom>
            <a:avLst/>
            <a:gdLst/>
            <a:ahLst/>
            <a:cxnLst/>
            <a:rect l="l" t="t" r="r" b="b"/>
            <a:pathLst>
              <a:path w="708" h="1964" extrusionOk="0">
                <a:moveTo>
                  <a:pt x="101" y="1"/>
                </a:moveTo>
                <a:lnTo>
                  <a:pt x="54" y="163"/>
                </a:lnTo>
                <a:lnTo>
                  <a:pt x="475" y="287"/>
                </a:lnTo>
                <a:lnTo>
                  <a:pt x="1" y="1910"/>
                </a:lnTo>
                <a:lnTo>
                  <a:pt x="183" y="1964"/>
                </a:lnTo>
                <a:lnTo>
                  <a:pt x="707" y="176"/>
                </a:lnTo>
                <a:lnTo>
                  <a:pt x="1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4"/>
          <p:cNvSpPr/>
          <p:nvPr/>
        </p:nvSpPr>
        <p:spPr>
          <a:xfrm>
            <a:off x="11456304" y="2957223"/>
            <a:ext cx="59755" cy="74248"/>
          </a:xfrm>
          <a:custGeom>
            <a:avLst/>
            <a:gdLst/>
            <a:ahLst/>
            <a:cxnLst/>
            <a:rect l="l" t="t" r="r" b="b"/>
            <a:pathLst>
              <a:path w="1645" h="2044" extrusionOk="0">
                <a:moveTo>
                  <a:pt x="811" y="1"/>
                </a:moveTo>
                <a:cubicBezTo>
                  <a:pt x="656" y="1"/>
                  <a:pt x="515" y="40"/>
                  <a:pt x="399" y="117"/>
                </a:cubicBezTo>
                <a:lnTo>
                  <a:pt x="496" y="267"/>
                </a:lnTo>
                <a:cubicBezTo>
                  <a:pt x="594" y="205"/>
                  <a:pt x="699" y="175"/>
                  <a:pt x="815" y="175"/>
                </a:cubicBezTo>
                <a:cubicBezTo>
                  <a:pt x="887" y="175"/>
                  <a:pt x="962" y="186"/>
                  <a:pt x="1042" y="210"/>
                </a:cubicBezTo>
                <a:cubicBezTo>
                  <a:pt x="1314" y="289"/>
                  <a:pt x="1425" y="461"/>
                  <a:pt x="1365" y="665"/>
                </a:cubicBezTo>
                <a:cubicBezTo>
                  <a:pt x="1329" y="788"/>
                  <a:pt x="1253" y="899"/>
                  <a:pt x="994" y="1038"/>
                </a:cubicBezTo>
                <a:lnTo>
                  <a:pt x="40" y="1548"/>
                </a:lnTo>
                <a:lnTo>
                  <a:pt x="0" y="1681"/>
                </a:lnTo>
                <a:lnTo>
                  <a:pt x="1257" y="2044"/>
                </a:lnTo>
                <a:lnTo>
                  <a:pt x="1304" y="1883"/>
                </a:lnTo>
                <a:lnTo>
                  <a:pt x="320" y="1595"/>
                </a:lnTo>
                <a:lnTo>
                  <a:pt x="1102" y="1175"/>
                </a:lnTo>
                <a:cubicBezTo>
                  <a:pt x="1411" y="1010"/>
                  <a:pt x="1508" y="874"/>
                  <a:pt x="1559" y="702"/>
                </a:cubicBezTo>
                <a:cubicBezTo>
                  <a:pt x="1645" y="404"/>
                  <a:pt x="1468" y="152"/>
                  <a:pt x="1106" y="44"/>
                </a:cubicBezTo>
                <a:cubicBezTo>
                  <a:pt x="1004" y="15"/>
                  <a:pt x="905" y="1"/>
                  <a:pt x="8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4"/>
          <p:cNvSpPr/>
          <p:nvPr/>
        </p:nvSpPr>
        <p:spPr>
          <a:xfrm>
            <a:off x="11515513" y="2970663"/>
            <a:ext cx="61062" cy="73050"/>
          </a:xfrm>
          <a:custGeom>
            <a:avLst/>
            <a:gdLst/>
            <a:ahLst/>
            <a:cxnLst/>
            <a:rect l="l" t="t" r="r" b="b"/>
            <a:pathLst>
              <a:path w="1681" h="2011" extrusionOk="0">
                <a:moveTo>
                  <a:pt x="532" y="1"/>
                </a:moveTo>
                <a:lnTo>
                  <a:pt x="484" y="163"/>
                </a:lnTo>
                <a:lnTo>
                  <a:pt x="1400" y="428"/>
                </a:lnTo>
                <a:lnTo>
                  <a:pt x="721" y="905"/>
                </a:lnTo>
                <a:lnTo>
                  <a:pt x="682" y="1042"/>
                </a:lnTo>
                <a:lnTo>
                  <a:pt x="812" y="1078"/>
                </a:lnTo>
                <a:cubicBezTo>
                  <a:pt x="1142" y="1175"/>
                  <a:pt x="1253" y="1358"/>
                  <a:pt x="1192" y="1573"/>
                </a:cubicBezTo>
                <a:cubicBezTo>
                  <a:pt x="1141" y="1740"/>
                  <a:pt x="1016" y="1832"/>
                  <a:pt x="832" y="1832"/>
                </a:cubicBezTo>
                <a:cubicBezTo>
                  <a:pt x="769" y="1832"/>
                  <a:pt x="700" y="1821"/>
                  <a:pt x="625" y="1799"/>
                </a:cubicBezTo>
                <a:cubicBezTo>
                  <a:pt x="391" y="1731"/>
                  <a:pt x="212" y="1584"/>
                  <a:pt x="133" y="1433"/>
                </a:cubicBezTo>
                <a:lnTo>
                  <a:pt x="0" y="1551"/>
                </a:lnTo>
                <a:cubicBezTo>
                  <a:pt x="97" y="1731"/>
                  <a:pt x="320" y="1893"/>
                  <a:pt x="578" y="1968"/>
                </a:cubicBezTo>
                <a:cubicBezTo>
                  <a:pt x="677" y="1997"/>
                  <a:pt x="769" y="2011"/>
                  <a:pt x="852" y="2011"/>
                </a:cubicBezTo>
                <a:cubicBezTo>
                  <a:pt x="1129" y="2011"/>
                  <a:pt x="1312" y="1860"/>
                  <a:pt x="1379" y="1631"/>
                </a:cubicBezTo>
                <a:cubicBezTo>
                  <a:pt x="1461" y="1344"/>
                  <a:pt x="1329" y="1085"/>
                  <a:pt x="951" y="953"/>
                </a:cubicBezTo>
                <a:lnTo>
                  <a:pt x="1644" y="464"/>
                </a:lnTo>
                <a:lnTo>
                  <a:pt x="1680" y="335"/>
                </a:lnTo>
                <a:lnTo>
                  <a:pt x="5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 name="Google Shape;840;p34"/>
          <p:cNvGrpSpPr/>
          <p:nvPr/>
        </p:nvGrpSpPr>
        <p:grpSpPr>
          <a:xfrm>
            <a:off x="4089562" y="596016"/>
            <a:ext cx="5045501" cy="4267484"/>
            <a:chOff x="4089562" y="596016"/>
            <a:chExt cx="5045501" cy="4267484"/>
          </a:xfrm>
        </p:grpSpPr>
        <p:grpSp>
          <p:nvGrpSpPr>
            <p:cNvPr id="841" name="Google Shape;841;p34"/>
            <p:cNvGrpSpPr/>
            <p:nvPr/>
          </p:nvGrpSpPr>
          <p:grpSpPr>
            <a:xfrm>
              <a:off x="6472501" y="1326053"/>
              <a:ext cx="1000385" cy="883233"/>
              <a:chOff x="6472501" y="1326053"/>
              <a:chExt cx="1000385" cy="883233"/>
            </a:xfrm>
          </p:grpSpPr>
          <p:sp>
            <p:nvSpPr>
              <p:cNvPr id="842" name="Google Shape;842;p34"/>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4"/>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4"/>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4"/>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34"/>
            <p:cNvGrpSpPr/>
            <p:nvPr/>
          </p:nvGrpSpPr>
          <p:grpSpPr>
            <a:xfrm>
              <a:off x="4694531" y="2250235"/>
              <a:ext cx="1090502" cy="1018186"/>
              <a:chOff x="4694531" y="2250235"/>
              <a:chExt cx="1090502" cy="1018186"/>
            </a:xfrm>
          </p:grpSpPr>
          <p:sp>
            <p:nvSpPr>
              <p:cNvPr id="847" name="Google Shape;847;p34"/>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4"/>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4"/>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4"/>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34"/>
            <p:cNvGrpSpPr/>
            <p:nvPr/>
          </p:nvGrpSpPr>
          <p:grpSpPr>
            <a:xfrm>
              <a:off x="6256625" y="616414"/>
              <a:ext cx="546250" cy="503056"/>
              <a:chOff x="6256625" y="616414"/>
              <a:chExt cx="546250" cy="503056"/>
            </a:xfrm>
          </p:grpSpPr>
          <p:sp>
            <p:nvSpPr>
              <p:cNvPr id="852" name="Google Shape;852;p34"/>
              <p:cNvSpPr/>
              <p:nvPr/>
            </p:nvSpPr>
            <p:spPr>
              <a:xfrm>
                <a:off x="6256625" y="616414"/>
                <a:ext cx="546250" cy="503056"/>
              </a:xfrm>
              <a:custGeom>
                <a:avLst/>
                <a:gdLst/>
                <a:ahLst/>
                <a:cxnLst/>
                <a:rect l="l" t="t" r="r" b="b"/>
                <a:pathLst>
                  <a:path w="12305" h="11332" extrusionOk="0">
                    <a:moveTo>
                      <a:pt x="6142" y="0"/>
                    </a:moveTo>
                    <a:cubicBezTo>
                      <a:pt x="3460" y="0"/>
                      <a:pt x="1077" y="1903"/>
                      <a:pt x="571" y="4630"/>
                    </a:cubicBezTo>
                    <a:cubicBezTo>
                      <a:pt x="1" y="7706"/>
                      <a:pt x="2035" y="10663"/>
                      <a:pt x="5119" y="11234"/>
                    </a:cubicBezTo>
                    <a:cubicBezTo>
                      <a:pt x="5471" y="11300"/>
                      <a:pt x="5822" y="11332"/>
                      <a:pt x="6167" y="11332"/>
                    </a:cubicBezTo>
                    <a:cubicBezTo>
                      <a:pt x="8847" y="11332"/>
                      <a:pt x="11228" y="9429"/>
                      <a:pt x="11733" y="6705"/>
                    </a:cubicBezTo>
                    <a:cubicBezTo>
                      <a:pt x="12305" y="3629"/>
                      <a:pt x="10269" y="671"/>
                      <a:pt x="7186" y="97"/>
                    </a:cubicBezTo>
                    <a:cubicBezTo>
                      <a:pt x="6835" y="32"/>
                      <a:pt x="6486" y="0"/>
                      <a:pt x="6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4"/>
              <p:cNvSpPr/>
              <p:nvPr/>
            </p:nvSpPr>
            <p:spPr>
              <a:xfrm>
                <a:off x="6321659" y="676342"/>
                <a:ext cx="416224" cy="383285"/>
              </a:xfrm>
              <a:custGeom>
                <a:avLst/>
                <a:gdLst/>
                <a:ahLst/>
                <a:cxnLst/>
                <a:rect l="l" t="t" r="r" b="b"/>
                <a:pathLst>
                  <a:path w="9376" h="8634" extrusionOk="0">
                    <a:moveTo>
                      <a:pt x="4678" y="0"/>
                    </a:moveTo>
                    <a:cubicBezTo>
                      <a:pt x="2635" y="0"/>
                      <a:pt x="819" y="1451"/>
                      <a:pt x="434" y="3528"/>
                    </a:cubicBezTo>
                    <a:cubicBezTo>
                      <a:pt x="0" y="5872"/>
                      <a:pt x="1551" y="8125"/>
                      <a:pt x="3898" y="8559"/>
                    </a:cubicBezTo>
                    <a:cubicBezTo>
                      <a:pt x="4167" y="8610"/>
                      <a:pt x="4434" y="8634"/>
                      <a:pt x="4698" y="8634"/>
                    </a:cubicBezTo>
                    <a:cubicBezTo>
                      <a:pt x="6741" y="8634"/>
                      <a:pt x="8556" y="7183"/>
                      <a:pt x="8941" y="5107"/>
                    </a:cubicBezTo>
                    <a:cubicBezTo>
                      <a:pt x="9375" y="2763"/>
                      <a:pt x="7825" y="509"/>
                      <a:pt x="5477" y="74"/>
                    </a:cubicBezTo>
                    <a:cubicBezTo>
                      <a:pt x="5209" y="24"/>
                      <a:pt x="4942" y="0"/>
                      <a:pt x="4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4"/>
              <p:cNvSpPr/>
              <p:nvPr/>
            </p:nvSpPr>
            <p:spPr>
              <a:xfrm>
                <a:off x="6339016" y="668929"/>
                <a:ext cx="386881" cy="228266"/>
              </a:xfrm>
              <a:custGeom>
                <a:avLst/>
                <a:gdLst/>
                <a:ahLst/>
                <a:cxnLst/>
                <a:rect l="l" t="t" r="r" b="b"/>
                <a:pathLst>
                  <a:path w="8715" h="5142" extrusionOk="0">
                    <a:moveTo>
                      <a:pt x="4257" y="1"/>
                    </a:moveTo>
                    <a:cubicBezTo>
                      <a:pt x="4020" y="4"/>
                      <a:pt x="3787" y="26"/>
                      <a:pt x="3561" y="66"/>
                    </a:cubicBezTo>
                    <a:cubicBezTo>
                      <a:pt x="3335" y="102"/>
                      <a:pt x="3115" y="159"/>
                      <a:pt x="2908" y="227"/>
                    </a:cubicBezTo>
                    <a:cubicBezTo>
                      <a:pt x="2696" y="296"/>
                      <a:pt x="2498" y="382"/>
                      <a:pt x="2312" y="478"/>
                    </a:cubicBezTo>
                    <a:cubicBezTo>
                      <a:pt x="1935" y="665"/>
                      <a:pt x="1608" y="902"/>
                      <a:pt x="1332" y="1154"/>
                    </a:cubicBezTo>
                    <a:cubicBezTo>
                      <a:pt x="1059" y="1404"/>
                      <a:pt x="837" y="1674"/>
                      <a:pt x="660" y="1936"/>
                    </a:cubicBezTo>
                    <a:cubicBezTo>
                      <a:pt x="309" y="2459"/>
                      <a:pt x="148" y="2951"/>
                      <a:pt x="72" y="3289"/>
                    </a:cubicBezTo>
                    <a:cubicBezTo>
                      <a:pt x="0" y="3630"/>
                      <a:pt x="0" y="3824"/>
                      <a:pt x="22" y="3827"/>
                    </a:cubicBezTo>
                    <a:cubicBezTo>
                      <a:pt x="22" y="3827"/>
                      <a:pt x="22" y="3827"/>
                      <a:pt x="23" y="3827"/>
                    </a:cubicBezTo>
                    <a:cubicBezTo>
                      <a:pt x="48" y="3827"/>
                      <a:pt x="91" y="3641"/>
                      <a:pt x="198" y="3325"/>
                    </a:cubicBezTo>
                    <a:cubicBezTo>
                      <a:pt x="309" y="3006"/>
                      <a:pt x="496" y="2550"/>
                      <a:pt x="851" y="2068"/>
                    </a:cubicBezTo>
                    <a:cubicBezTo>
                      <a:pt x="1031" y="1828"/>
                      <a:pt x="1249" y="1584"/>
                      <a:pt x="1515" y="1358"/>
                    </a:cubicBezTo>
                    <a:cubicBezTo>
                      <a:pt x="1780" y="1132"/>
                      <a:pt x="2093" y="920"/>
                      <a:pt x="2448" y="751"/>
                    </a:cubicBezTo>
                    <a:cubicBezTo>
                      <a:pt x="2624" y="665"/>
                      <a:pt x="2810" y="590"/>
                      <a:pt x="3004" y="529"/>
                    </a:cubicBezTo>
                    <a:cubicBezTo>
                      <a:pt x="3201" y="468"/>
                      <a:pt x="3403" y="418"/>
                      <a:pt x="3615" y="385"/>
                    </a:cubicBezTo>
                    <a:cubicBezTo>
                      <a:pt x="3826" y="353"/>
                      <a:pt x="4041" y="332"/>
                      <a:pt x="4261" y="332"/>
                    </a:cubicBezTo>
                    <a:cubicBezTo>
                      <a:pt x="4480" y="332"/>
                      <a:pt x="4702" y="349"/>
                      <a:pt x="4929" y="382"/>
                    </a:cubicBezTo>
                    <a:cubicBezTo>
                      <a:pt x="5151" y="418"/>
                      <a:pt x="5366" y="468"/>
                      <a:pt x="5578" y="532"/>
                    </a:cubicBezTo>
                    <a:cubicBezTo>
                      <a:pt x="5786" y="600"/>
                      <a:pt x="5987" y="683"/>
                      <a:pt x="6178" y="780"/>
                    </a:cubicBezTo>
                    <a:cubicBezTo>
                      <a:pt x="6367" y="870"/>
                      <a:pt x="6547" y="981"/>
                      <a:pt x="6716" y="1099"/>
                    </a:cubicBezTo>
                    <a:cubicBezTo>
                      <a:pt x="6884" y="1215"/>
                      <a:pt x="7039" y="1344"/>
                      <a:pt x="7182" y="1477"/>
                    </a:cubicBezTo>
                    <a:cubicBezTo>
                      <a:pt x="7470" y="1745"/>
                      <a:pt x="7699" y="2040"/>
                      <a:pt x="7889" y="2335"/>
                    </a:cubicBezTo>
                    <a:cubicBezTo>
                      <a:pt x="8073" y="2632"/>
                      <a:pt x="8209" y="2930"/>
                      <a:pt x="8310" y="3213"/>
                    </a:cubicBezTo>
                    <a:cubicBezTo>
                      <a:pt x="8504" y="3777"/>
                      <a:pt x="8547" y="4273"/>
                      <a:pt x="8557" y="4606"/>
                    </a:cubicBezTo>
                    <a:cubicBezTo>
                      <a:pt x="8564" y="4947"/>
                      <a:pt x="8547" y="5138"/>
                      <a:pt x="8575" y="5141"/>
                    </a:cubicBezTo>
                    <a:cubicBezTo>
                      <a:pt x="8575" y="5141"/>
                      <a:pt x="8575" y="5141"/>
                      <a:pt x="8576" y="5141"/>
                    </a:cubicBezTo>
                    <a:cubicBezTo>
                      <a:pt x="8594" y="5141"/>
                      <a:pt x="8655" y="4954"/>
                      <a:pt x="8686" y="4613"/>
                    </a:cubicBezTo>
                    <a:cubicBezTo>
                      <a:pt x="8715" y="4265"/>
                      <a:pt x="8708" y="3748"/>
                      <a:pt x="8532" y="3142"/>
                    </a:cubicBezTo>
                    <a:cubicBezTo>
                      <a:pt x="8442" y="2840"/>
                      <a:pt x="8310" y="2517"/>
                      <a:pt x="8123" y="2194"/>
                    </a:cubicBezTo>
                    <a:cubicBezTo>
                      <a:pt x="7936" y="1875"/>
                      <a:pt x="7695" y="1552"/>
                      <a:pt x="7394" y="1258"/>
                    </a:cubicBezTo>
                    <a:cubicBezTo>
                      <a:pt x="7243" y="1110"/>
                      <a:pt x="7078" y="970"/>
                      <a:pt x="6899" y="841"/>
                    </a:cubicBezTo>
                    <a:cubicBezTo>
                      <a:pt x="6719" y="712"/>
                      <a:pt x="6529" y="594"/>
                      <a:pt x="6324" y="489"/>
                    </a:cubicBezTo>
                    <a:cubicBezTo>
                      <a:pt x="6120" y="385"/>
                      <a:pt x="5905" y="292"/>
                      <a:pt x="5678" y="220"/>
                    </a:cubicBezTo>
                    <a:cubicBezTo>
                      <a:pt x="5452" y="148"/>
                      <a:pt x="5219" y="91"/>
                      <a:pt x="4979" y="55"/>
                    </a:cubicBezTo>
                    <a:cubicBezTo>
                      <a:pt x="4735" y="19"/>
                      <a:pt x="4494" y="1"/>
                      <a:pt x="4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4"/>
              <p:cNvSpPr/>
              <p:nvPr/>
            </p:nvSpPr>
            <p:spPr>
              <a:xfrm>
                <a:off x="6431261" y="735693"/>
                <a:ext cx="191864" cy="281937"/>
              </a:xfrm>
              <a:custGeom>
                <a:avLst/>
                <a:gdLst/>
                <a:ahLst/>
                <a:cxnLst/>
                <a:rect l="l" t="t" r="r" b="b"/>
                <a:pathLst>
                  <a:path w="4322" h="6351" extrusionOk="0">
                    <a:moveTo>
                      <a:pt x="2226" y="1620"/>
                    </a:moveTo>
                    <a:lnTo>
                      <a:pt x="2064" y="2560"/>
                    </a:lnTo>
                    <a:cubicBezTo>
                      <a:pt x="1791" y="2420"/>
                      <a:pt x="1612" y="2259"/>
                      <a:pt x="1651" y="2025"/>
                    </a:cubicBezTo>
                    <a:cubicBezTo>
                      <a:pt x="1691" y="1807"/>
                      <a:pt x="1863" y="1638"/>
                      <a:pt x="2226" y="1620"/>
                    </a:cubicBezTo>
                    <a:close/>
                    <a:moveTo>
                      <a:pt x="2534" y="3816"/>
                    </a:moveTo>
                    <a:cubicBezTo>
                      <a:pt x="2803" y="3964"/>
                      <a:pt x="2972" y="4121"/>
                      <a:pt x="2932" y="4355"/>
                    </a:cubicBezTo>
                    <a:cubicBezTo>
                      <a:pt x="2897" y="4567"/>
                      <a:pt x="2721" y="4714"/>
                      <a:pt x="2377" y="4732"/>
                    </a:cubicBezTo>
                    <a:lnTo>
                      <a:pt x="2534" y="3816"/>
                    </a:lnTo>
                    <a:close/>
                    <a:moveTo>
                      <a:pt x="2502" y="1"/>
                    </a:moveTo>
                    <a:lnTo>
                      <a:pt x="2377" y="737"/>
                    </a:lnTo>
                    <a:cubicBezTo>
                      <a:pt x="2323" y="734"/>
                      <a:pt x="2270" y="732"/>
                      <a:pt x="2218" y="732"/>
                    </a:cubicBezTo>
                    <a:cubicBezTo>
                      <a:pt x="1249" y="732"/>
                      <a:pt x="691" y="1228"/>
                      <a:pt x="575" y="1896"/>
                    </a:cubicBezTo>
                    <a:cubicBezTo>
                      <a:pt x="413" y="2847"/>
                      <a:pt x="1192" y="3231"/>
                      <a:pt x="1899" y="3536"/>
                    </a:cubicBezTo>
                    <a:lnTo>
                      <a:pt x="1709" y="4646"/>
                    </a:lnTo>
                    <a:cubicBezTo>
                      <a:pt x="1239" y="4517"/>
                      <a:pt x="793" y="4255"/>
                      <a:pt x="503" y="3953"/>
                    </a:cubicBezTo>
                    <a:lnTo>
                      <a:pt x="0" y="4699"/>
                    </a:lnTo>
                    <a:cubicBezTo>
                      <a:pt x="316" y="5047"/>
                      <a:pt x="912" y="5360"/>
                      <a:pt x="1562" y="5514"/>
                    </a:cubicBezTo>
                    <a:lnTo>
                      <a:pt x="1440" y="6236"/>
                    </a:lnTo>
                    <a:lnTo>
                      <a:pt x="2100" y="6351"/>
                    </a:lnTo>
                    <a:lnTo>
                      <a:pt x="2229" y="5607"/>
                    </a:lnTo>
                    <a:cubicBezTo>
                      <a:pt x="2278" y="5610"/>
                      <a:pt x="2326" y="5611"/>
                      <a:pt x="2373" y="5611"/>
                    </a:cubicBezTo>
                    <a:cubicBezTo>
                      <a:pt x="3346" y="5611"/>
                      <a:pt x="3904" y="5116"/>
                      <a:pt x="4017" y="4459"/>
                    </a:cubicBezTo>
                    <a:cubicBezTo>
                      <a:pt x="4175" y="3523"/>
                      <a:pt x="3406" y="3138"/>
                      <a:pt x="2700" y="2840"/>
                    </a:cubicBezTo>
                    <a:lnTo>
                      <a:pt x="2894" y="1714"/>
                    </a:lnTo>
                    <a:cubicBezTo>
                      <a:pt x="3220" y="1810"/>
                      <a:pt x="3543" y="1982"/>
                      <a:pt x="3848" y="2230"/>
                    </a:cubicBezTo>
                    <a:lnTo>
                      <a:pt x="4322" y="1472"/>
                    </a:lnTo>
                    <a:cubicBezTo>
                      <a:pt x="3995" y="1179"/>
                      <a:pt x="3532" y="963"/>
                      <a:pt x="3044" y="837"/>
                    </a:cubicBezTo>
                    <a:lnTo>
                      <a:pt x="3166" y="116"/>
                    </a:lnTo>
                    <a:lnTo>
                      <a:pt x="25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34"/>
            <p:cNvGrpSpPr/>
            <p:nvPr/>
          </p:nvGrpSpPr>
          <p:grpSpPr>
            <a:xfrm>
              <a:off x="4321997" y="3141168"/>
              <a:ext cx="921144" cy="1561106"/>
              <a:chOff x="4321997" y="3141168"/>
              <a:chExt cx="921144" cy="1561106"/>
            </a:xfrm>
          </p:grpSpPr>
          <p:sp>
            <p:nvSpPr>
              <p:cNvPr id="857" name="Google Shape;857;p34"/>
              <p:cNvSpPr/>
              <p:nvPr/>
            </p:nvSpPr>
            <p:spPr>
              <a:xfrm>
                <a:off x="4321997" y="3141168"/>
                <a:ext cx="921144" cy="1187366"/>
              </a:xfrm>
              <a:custGeom>
                <a:avLst/>
                <a:gdLst/>
                <a:ahLst/>
                <a:cxnLst/>
                <a:rect l="l" t="t" r="r" b="b"/>
                <a:pathLst>
                  <a:path w="20750" h="26747" extrusionOk="0">
                    <a:moveTo>
                      <a:pt x="2574" y="0"/>
                    </a:moveTo>
                    <a:cubicBezTo>
                      <a:pt x="1560" y="0"/>
                      <a:pt x="524" y="638"/>
                      <a:pt x="269" y="1627"/>
                    </a:cubicBezTo>
                    <a:cubicBezTo>
                      <a:pt x="0" y="2664"/>
                      <a:pt x="607" y="3716"/>
                      <a:pt x="1264" y="4552"/>
                    </a:cubicBezTo>
                    <a:cubicBezTo>
                      <a:pt x="2240" y="5797"/>
                      <a:pt x="3396" y="6900"/>
                      <a:pt x="4680" y="7811"/>
                    </a:cubicBezTo>
                    <a:cubicBezTo>
                      <a:pt x="4910" y="7977"/>
                      <a:pt x="5162" y="8152"/>
                      <a:pt x="5251" y="8425"/>
                    </a:cubicBezTo>
                    <a:cubicBezTo>
                      <a:pt x="5412" y="8913"/>
                      <a:pt x="4946" y="9402"/>
                      <a:pt x="4461" y="9563"/>
                    </a:cubicBezTo>
                    <a:cubicBezTo>
                      <a:pt x="3916" y="9746"/>
                      <a:pt x="3320" y="9688"/>
                      <a:pt x="2745" y="9756"/>
                    </a:cubicBezTo>
                    <a:cubicBezTo>
                      <a:pt x="2175" y="9824"/>
                      <a:pt x="1554" y="10076"/>
                      <a:pt x="1335" y="10618"/>
                    </a:cubicBezTo>
                    <a:cubicBezTo>
                      <a:pt x="1034" y="11368"/>
                      <a:pt x="1662" y="12158"/>
                      <a:pt x="2283" y="12672"/>
                    </a:cubicBezTo>
                    <a:cubicBezTo>
                      <a:pt x="3521" y="13705"/>
                      <a:pt x="4935" y="14519"/>
                      <a:pt x="6443" y="15072"/>
                    </a:cubicBezTo>
                    <a:cubicBezTo>
                      <a:pt x="6981" y="15270"/>
                      <a:pt x="7552" y="15445"/>
                      <a:pt x="7986" y="15826"/>
                    </a:cubicBezTo>
                    <a:cubicBezTo>
                      <a:pt x="8424" y="16207"/>
                      <a:pt x="8686" y="16867"/>
                      <a:pt x="8424" y="17384"/>
                    </a:cubicBezTo>
                    <a:cubicBezTo>
                      <a:pt x="8209" y="17803"/>
                      <a:pt x="7723" y="17991"/>
                      <a:pt x="7244" y="17991"/>
                    </a:cubicBezTo>
                    <a:cubicBezTo>
                      <a:pt x="7133" y="17991"/>
                      <a:pt x="7023" y="17981"/>
                      <a:pt x="6917" y="17962"/>
                    </a:cubicBezTo>
                    <a:cubicBezTo>
                      <a:pt x="6350" y="17857"/>
                      <a:pt x="5843" y="17549"/>
                      <a:pt x="5305" y="17348"/>
                    </a:cubicBezTo>
                    <a:cubicBezTo>
                      <a:pt x="4931" y="17206"/>
                      <a:pt x="4517" y="17126"/>
                      <a:pt x="4111" y="17126"/>
                    </a:cubicBezTo>
                    <a:cubicBezTo>
                      <a:pt x="3419" y="17126"/>
                      <a:pt x="2751" y="17358"/>
                      <a:pt x="2344" y="17908"/>
                    </a:cubicBezTo>
                    <a:cubicBezTo>
                      <a:pt x="1917" y="18482"/>
                      <a:pt x="1881" y="19279"/>
                      <a:pt x="2096" y="19964"/>
                    </a:cubicBezTo>
                    <a:cubicBezTo>
                      <a:pt x="2308" y="20650"/>
                      <a:pt x="2745" y="21238"/>
                      <a:pt x="3209" y="21781"/>
                    </a:cubicBezTo>
                    <a:cubicBezTo>
                      <a:pt x="4828" y="23680"/>
                      <a:pt x="6902" y="25209"/>
                      <a:pt x="9246" y="26024"/>
                    </a:cubicBezTo>
                    <a:cubicBezTo>
                      <a:pt x="10555" y="26477"/>
                      <a:pt x="11811" y="26747"/>
                      <a:pt x="13072" y="26747"/>
                    </a:cubicBezTo>
                    <a:cubicBezTo>
                      <a:pt x="14065" y="26747"/>
                      <a:pt x="15061" y="26579"/>
                      <a:pt x="16087" y="26203"/>
                    </a:cubicBezTo>
                    <a:cubicBezTo>
                      <a:pt x="19885" y="23551"/>
                      <a:pt x="20749" y="18626"/>
                      <a:pt x="20599" y="14196"/>
                    </a:cubicBezTo>
                    <a:cubicBezTo>
                      <a:pt x="20574" y="13457"/>
                      <a:pt x="20653" y="12678"/>
                      <a:pt x="20301" y="12029"/>
                    </a:cubicBezTo>
                    <a:cubicBezTo>
                      <a:pt x="20028" y="11528"/>
                      <a:pt x="19475" y="11148"/>
                      <a:pt x="18933" y="11148"/>
                    </a:cubicBezTo>
                    <a:cubicBezTo>
                      <a:pt x="18776" y="11148"/>
                      <a:pt x="18619" y="11180"/>
                      <a:pt x="18471" y="11250"/>
                    </a:cubicBezTo>
                    <a:cubicBezTo>
                      <a:pt x="17921" y="11509"/>
                      <a:pt x="17681" y="12147"/>
                      <a:pt x="17373" y="12675"/>
                    </a:cubicBezTo>
                    <a:cubicBezTo>
                      <a:pt x="16967" y="13378"/>
                      <a:pt x="16356" y="13959"/>
                      <a:pt x="15639" y="14330"/>
                    </a:cubicBezTo>
                    <a:cubicBezTo>
                      <a:pt x="15341" y="14484"/>
                      <a:pt x="15000" y="14601"/>
                      <a:pt x="14672" y="14601"/>
                    </a:cubicBezTo>
                    <a:cubicBezTo>
                      <a:pt x="14481" y="14601"/>
                      <a:pt x="14294" y="14561"/>
                      <a:pt x="14124" y="14466"/>
                    </a:cubicBezTo>
                    <a:cubicBezTo>
                      <a:pt x="13485" y="14114"/>
                      <a:pt x="13410" y="13235"/>
                      <a:pt x="13413" y="12499"/>
                    </a:cubicBezTo>
                    <a:cubicBezTo>
                      <a:pt x="13424" y="11128"/>
                      <a:pt x="13432" y="9760"/>
                      <a:pt x="13442" y="8389"/>
                    </a:cubicBezTo>
                    <a:cubicBezTo>
                      <a:pt x="13445" y="7654"/>
                      <a:pt x="13445" y="6903"/>
                      <a:pt x="13220" y="6206"/>
                    </a:cubicBezTo>
                    <a:cubicBezTo>
                      <a:pt x="12990" y="5507"/>
                      <a:pt x="12484" y="4861"/>
                      <a:pt x="11784" y="4664"/>
                    </a:cubicBezTo>
                    <a:cubicBezTo>
                      <a:pt x="11666" y="4631"/>
                      <a:pt x="11543" y="4615"/>
                      <a:pt x="11419" y="4615"/>
                    </a:cubicBezTo>
                    <a:cubicBezTo>
                      <a:pt x="10815" y="4615"/>
                      <a:pt x="10198" y="4993"/>
                      <a:pt x="10075" y="5590"/>
                    </a:cubicBezTo>
                    <a:cubicBezTo>
                      <a:pt x="10011" y="5891"/>
                      <a:pt x="10072" y="6203"/>
                      <a:pt x="10054" y="6505"/>
                    </a:cubicBezTo>
                    <a:cubicBezTo>
                      <a:pt x="10032" y="6814"/>
                      <a:pt x="9888" y="7151"/>
                      <a:pt x="9602" y="7233"/>
                    </a:cubicBezTo>
                    <a:cubicBezTo>
                      <a:pt x="9555" y="7247"/>
                      <a:pt x="9508" y="7253"/>
                      <a:pt x="9462" y="7253"/>
                    </a:cubicBezTo>
                    <a:cubicBezTo>
                      <a:pt x="9216" y="7253"/>
                      <a:pt x="8978" y="7077"/>
                      <a:pt x="8794" y="6896"/>
                    </a:cubicBezTo>
                    <a:cubicBezTo>
                      <a:pt x="8033" y="6156"/>
                      <a:pt x="7520" y="5199"/>
                      <a:pt x="7039" y="4247"/>
                    </a:cubicBezTo>
                    <a:cubicBezTo>
                      <a:pt x="6557" y="3296"/>
                      <a:pt x="6091" y="2323"/>
                      <a:pt x="5402" y="1516"/>
                    </a:cubicBezTo>
                    <a:cubicBezTo>
                      <a:pt x="4713" y="704"/>
                      <a:pt x="3762" y="62"/>
                      <a:pt x="2710" y="4"/>
                    </a:cubicBezTo>
                    <a:cubicBezTo>
                      <a:pt x="2665" y="2"/>
                      <a:pt x="2619" y="0"/>
                      <a:pt x="2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4"/>
              <p:cNvSpPr/>
              <p:nvPr/>
            </p:nvSpPr>
            <p:spPr>
              <a:xfrm>
                <a:off x="4380949" y="3168602"/>
                <a:ext cx="665088" cy="1533672"/>
              </a:xfrm>
              <a:custGeom>
                <a:avLst/>
                <a:gdLst/>
                <a:ahLst/>
                <a:cxnLst/>
                <a:rect l="l" t="t" r="r" b="b"/>
                <a:pathLst>
                  <a:path w="14982" h="34548" extrusionOk="0">
                    <a:moveTo>
                      <a:pt x="0" y="0"/>
                    </a:moveTo>
                    <a:cubicBezTo>
                      <a:pt x="0" y="4"/>
                      <a:pt x="25" y="25"/>
                      <a:pt x="72" y="72"/>
                    </a:cubicBezTo>
                    <a:cubicBezTo>
                      <a:pt x="125" y="118"/>
                      <a:pt x="201" y="183"/>
                      <a:pt x="291" y="266"/>
                    </a:cubicBezTo>
                    <a:cubicBezTo>
                      <a:pt x="485" y="434"/>
                      <a:pt x="768" y="686"/>
                      <a:pt x="1124" y="1019"/>
                    </a:cubicBezTo>
                    <a:cubicBezTo>
                      <a:pt x="1838" y="1684"/>
                      <a:pt x="2843" y="2681"/>
                      <a:pt x="3934" y="4049"/>
                    </a:cubicBezTo>
                    <a:cubicBezTo>
                      <a:pt x="4480" y="4731"/>
                      <a:pt x="5047" y="5502"/>
                      <a:pt x="5643" y="6342"/>
                    </a:cubicBezTo>
                    <a:cubicBezTo>
                      <a:pt x="6238" y="7182"/>
                      <a:pt x="6866" y="8083"/>
                      <a:pt x="7491" y="9056"/>
                    </a:cubicBezTo>
                    <a:cubicBezTo>
                      <a:pt x="8115" y="10029"/>
                      <a:pt x="8744" y="11073"/>
                      <a:pt x="9304" y="12200"/>
                    </a:cubicBezTo>
                    <a:cubicBezTo>
                      <a:pt x="9587" y="12760"/>
                      <a:pt x="9842" y="13349"/>
                      <a:pt x="10096" y="13949"/>
                    </a:cubicBezTo>
                    <a:cubicBezTo>
                      <a:pt x="10355" y="14547"/>
                      <a:pt x="10613" y="15158"/>
                      <a:pt x="10879" y="15771"/>
                    </a:cubicBezTo>
                    <a:cubicBezTo>
                      <a:pt x="11924" y="18238"/>
                      <a:pt x="12843" y="20620"/>
                      <a:pt x="13499" y="22846"/>
                    </a:cubicBezTo>
                    <a:cubicBezTo>
                      <a:pt x="14160" y="25072"/>
                      <a:pt x="14551" y="27132"/>
                      <a:pt x="14723" y="28876"/>
                    </a:cubicBezTo>
                    <a:cubicBezTo>
                      <a:pt x="14899" y="30624"/>
                      <a:pt x="14864" y="32053"/>
                      <a:pt x="14791" y="33029"/>
                    </a:cubicBezTo>
                    <a:cubicBezTo>
                      <a:pt x="14752" y="33517"/>
                      <a:pt x="14716" y="33898"/>
                      <a:pt x="14680" y="34156"/>
                    </a:cubicBezTo>
                    <a:cubicBezTo>
                      <a:pt x="14666" y="34279"/>
                      <a:pt x="14655" y="34375"/>
                      <a:pt x="14648" y="34447"/>
                    </a:cubicBezTo>
                    <a:cubicBezTo>
                      <a:pt x="14640" y="34515"/>
                      <a:pt x="14637" y="34547"/>
                      <a:pt x="14640" y="34547"/>
                    </a:cubicBezTo>
                    <a:cubicBezTo>
                      <a:pt x="14645" y="34547"/>
                      <a:pt x="14652" y="34515"/>
                      <a:pt x="14662" y="34451"/>
                    </a:cubicBezTo>
                    <a:cubicBezTo>
                      <a:pt x="14673" y="34378"/>
                      <a:pt x="14688" y="34282"/>
                      <a:pt x="14709" y="34160"/>
                    </a:cubicBezTo>
                    <a:cubicBezTo>
                      <a:pt x="14752" y="33905"/>
                      <a:pt x="14799" y="33525"/>
                      <a:pt x="14845" y="33033"/>
                    </a:cubicBezTo>
                    <a:cubicBezTo>
                      <a:pt x="14932" y="32053"/>
                      <a:pt x="14982" y="30624"/>
                      <a:pt x="14817" y="28869"/>
                    </a:cubicBezTo>
                    <a:cubicBezTo>
                      <a:pt x="14659" y="27114"/>
                      <a:pt x="14274" y="25043"/>
                      <a:pt x="13618" y="22810"/>
                    </a:cubicBezTo>
                    <a:cubicBezTo>
                      <a:pt x="12965" y="20574"/>
                      <a:pt x="12049" y="18183"/>
                      <a:pt x="11001" y="15718"/>
                    </a:cubicBezTo>
                    <a:cubicBezTo>
                      <a:pt x="10739" y="15104"/>
                      <a:pt x="10477" y="14494"/>
                      <a:pt x="10222" y="13894"/>
                    </a:cubicBezTo>
                    <a:cubicBezTo>
                      <a:pt x="9964" y="13295"/>
                      <a:pt x="9709" y="12703"/>
                      <a:pt x="9422" y="12140"/>
                    </a:cubicBezTo>
                    <a:cubicBezTo>
                      <a:pt x="8855" y="11009"/>
                      <a:pt x="8227" y="9960"/>
                      <a:pt x="7595" y="8988"/>
                    </a:cubicBezTo>
                    <a:cubicBezTo>
                      <a:pt x="6967" y="8015"/>
                      <a:pt x="6332" y="7114"/>
                      <a:pt x="5732" y="6274"/>
                    </a:cubicBezTo>
                    <a:cubicBezTo>
                      <a:pt x="5133" y="5438"/>
                      <a:pt x="4558" y="4670"/>
                      <a:pt x="4006" y="3988"/>
                    </a:cubicBezTo>
                    <a:cubicBezTo>
                      <a:pt x="2903" y="2624"/>
                      <a:pt x="1884" y="1634"/>
                      <a:pt x="1159" y="980"/>
                    </a:cubicBezTo>
                    <a:cubicBezTo>
                      <a:pt x="797" y="653"/>
                      <a:pt x="506" y="406"/>
                      <a:pt x="309" y="244"/>
                    </a:cubicBezTo>
                    <a:cubicBezTo>
                      <a:pt x="211" y="166"/>
                      <a:pt x="140" y="105"/>
                      <a:pt x="82" y="61"/>
                    </a:cubicBezTo>
                    <a:cubicBezTo>
                      <a:pt x="29" y="18"/>
                      <a:pt x="4"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4"/>
              <p:cNvSpPr/>
              <p:nvPr/>
            </p:nvSpPr>
            <p:spPr>
              <a:xfrm>
                <a:off x="4797120" y="3348164"/>
                <a:ext cx="48477" cy="359002"/>
              </a:xfrm>
              <a:custGeom>
                <a:avLst/>
                <a:gdLst/>
                <a:ahLst/>
                <a:cxnLst/>
                <a:rect l="l" t="t" r="r" b="b"/>
                <a:pathLst>
                  <a:path w="1092" h="8087" extrusionOk="0">
                    <a:moveTo>
                      <a:pt x="1081" y="1"/>
                    </a:moveTo>
                    <a:lnTo>
                      <a:pt x="1081" y="1"/>
                    </a:lnTo>
                    <a:cubicBezTo>
                      <a:pt x="1074" y="1"/>
                      <a:pt x="1041" y="108"/>
                      <a:pt x="991" y="309"/>
                    </a:cubicBezTo>
                    <a:cubicBezTo>
                      <a:pt x="937" y="510"/>
                      <a:pt x="876" y="801"/>
                      <a:pt x="808" y="1167"/>
                    </a:cubicBezTo>
                    <a:cubicBezTo>
                      <a:pt x="668" y="1892"/>
                      <a:pt x="528" y="2908"/>
                      <a:pt x="413" y="4028"/>
                    </a:cubicBezTo>
                    <a:cubicBezTo>
                      <a:pt x="302" y="5133"/>
                      <a:pt x="198" y="6135"/>
                      <a:pt x="123" y="6899"/>
                    </a:cubicBezTo>
                    <a:cubicBezTo>
                      <a:pt x="87" y="7244"/>
                      <a:pt x="54" y="7535"/>
                      <a:pt x="29" y="7767"/>
                    </a:cubicBezTo>
                    <a:cubicBezTo>
                      <a:pt x="7" y="7972"/>
                      <a:pt x="0" y="8087"/>
                      <a:pt x="7" y="8087"/>
                    </a:cubicBezTo>
                    <a:cubicBezTo>
                      <a:pt x="7" y="8087"/>
                      <a:pt x="8" y="8087"/>
                      <a:pt x="8" y="8087"/>
                    </a:cubicBezTo>
                    <a:cubicBezTo>
                      <a:pt x="19" y="8087"/>
                      <a:pt x="44" y="7976"/>
                      <a:pt x="80" y="7775"/>
                    </a:cubicBezTo>
                    <a:cubicBezTo>
                      <a:pt x="118" y="7570"/>
                      <a:pt x="166" y="7276"/>
                      <a:pt x="216" y="6910"/>
                    </a:cubicBezTo>
                    <a:cubicBezTo>
                      <a:pt x="320" y="6178"/>
                      <a:pt x="431" y="5161"/>
                      <a:pt x="546" y="4042"/>
                    </a:cubicBezTo>
                    <a:cubicBezTo>
                      <a:pt x="661" y="2922"/>
                      <a:pt x="786" y="1910"/>
                      <a:pt x="901" y="1182"/>
                    </a:cubicBezTo>
                    <a:cubicBezTo>
                      <a:pt x="955" y="819"/>
                      <a:pt x="1006" y="524"/>
                      <a:pt x="1041" y="320"/>
                    </a:cubicBezTo>
                    <a:cubicBezTo>
                      <a:pt x="1077" y="119"/>
                      <a:pt x="1092" y="4"/>
                      <a:pt x="108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4"/>
              <p:cNvSpPr/>
              <p:nvPr/>
            </p:nvSpPr>
            <p:spPr>
              <a:xfrm>
                <a:off x="4377886" y="3628362"/>
                <a:ext cx="419731" cy="78930"/>
              </a:xfrm>
              <a:custGeom>
                <a:avLst/>
                <a:gdLst/>
                <a:ahLst/>
                <a:cxnLst/>
                <a:rect l="l" t="t" r="r" b="b"/>
                <a:pathLst>
                  <a:path w="9455" h="1778" extrusionOk="0">
                    <a:moveTo>
                      <a:pt x="209" y="1"/>
                    </a:moveTo>
                    <a:cubicBezTo>
                      <a:pt x="74" y="1"/>
                      <a:pt x="0" y="4"/>
                      <a:pt x="0" y="9"/>
                    </a:cubicBezTo>
                    <a:cubicBezTo>
                      <a:pt x="0" y="20"/>
                      <a:pt x="137" y="34"/>
                      <a:pt x="378" y="55"/>
                    </a:cubicBezTo>
                    <a:cubicBezTo>
                      <a:pt x="622" y="77"/>
                      <a:pt x="974" y="106"/>
                      <a:pt x="1405" y="156"/>
                    </a:cubicBezTo>
                    <a:cubicBezTo>
                      <a:pt x="2270" y="249"/>
                      <a:pt x="3461" y="422"/>
                      <a:pt x="4768" y="666"/>
                    </a:cubicBezTo>
                    <a:cubicBezTo>
                      <a:pt x="6074" y="917"/>
                      <a:pt x="7248" y="1190"/>
                      <a:pt x="8088" y="1417"/>
                    </a:cubicBezTo>
                    <a:cubicBezTo>
                      <a:pt x="8511" y="1524"/>
                      <a:pt x="8848" y="1621"/>
                      <a:pt x="9085" y="1685"/>
                    </a:cubicBezTo>
                    <a:cubicBezTo>
                      <a:pt x="9288" y="1745"/>
                      <a:pt x="9415" y="1777"/>
                      <a:pt x="9445" y="1777"/>
                    </a:cubicBezTo>
                    <a:cubicBezTo>
                      <a:pt x="9449" y="1777"/>
                      <a:pt x="9451" y="1776"/>
                      <a:pt x="9451" y="1775"/>
                    </a:cubicBezTo>
                    <a:cubicBezTo>
                      <a:pt x="9455" y="1768"/>
                      <a:pt x="9330" y="1718"/>
                      <a:pt x="9100" y="1635"/>
                    </a:cubicBezTo>
                    <a:cubicBezTo>
                      <a:pt x="8870" y="1553"/>
                      <a:pt x="8533" y="1442"/>
                      <a:pt x="8113" y="1319"/>
                    </a:cubicBezTo>
                    <a:cubicBezTo>
                      <a:pt x="7276" y="1072"/>
                      <a:pt x="6103" y="781"/>
                      <a:pt x="4793" y="534"/>
                    </a:cubicBezTo>
                    <a:cubicBezTo>
                      <a:pt x="3482" y="285"/>
                      <a:pt x="2283" y="128"/>
                      <a:pt x="1415" y="60"/>
                    </a:cubicBezTo>
                    <a:cubicBezTo>
                      <a:pt x="981" y="24"/>
                      <a:pt x="625" y="9"/>
                      <a:pt x="381" y="2"/>
                    </a:cubicBezTo>
                    <a:cubicBezTo>
                      <a:pt x="316" y="1"/>
                      <a:pt x="258" y="1"/>
                      <a:pt x="209"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4"/>
              <p:cNvSpPr/>
              <p:nvPr/>
            </p:nvSpPr>
            <p:spPr>
              <a:xfrm>
                <a:off x="4980013" y="3637507"/>
                <a:ext cx="211663" cy="535906"/>
              </a:xfrm>
              <a:custGeom>
                <a:avLst/>
                <a:gdLst/>
                <a:ahLst/>
                <a:cxnLst/>
                <a:rect l="l" t="t" r="r" b="b"/>
                <a:pathLst>
                  <a:path w="4768" h="12072" extrusionOk="0">
                    <a:moveTo>
                      <a:pt x="4764" y="0"/>
                    </a:moveTo>
                    <a:lnTo>
                      <a:pt x="4764" y="0"/>
                    </a:lnTo>
                    <a:cubicBezTo>
                      <a:pt x="4760" y="0"/>
                      <a:pt x="4739" y="40"/>
                      <a:pt x="4699" y="119"/>
                    </a:cubicBezTo>
                    <a:cubicBezTo>
                      <a:pt x="4656" y="209"/>
                      <a:pt x="4602" y="323"/>
                      <a:pt x="4538" y="460"/>
                    </a:cubicBezTo>
                    <a:cubicBezTo>
                      <a:pt x="4397" y="758"/>
                      <a:pt x="4208" y="1192"/>
                      <a:pt x="3981" y="1734"/>
                    </a:cubicBezTo>
                    <a:cubicBezTo>
                      <a:pt x="3526" y="2818"/>
                      <a:pt x="2944" y="4333"/>
                      <a:pt x="2323" y="6013"/>
                    </a:cubicBezTo>
                    <a:cubicBezTo>
                      <a:pt x="1702" y="7696"/>
                      <a:pt x="1132" y="9214"/>
                      <a:pt x="701" y="10306"/>
                    </a:cubicBezTo>
                    <a:cubicBezTo>
                      <a:pt x="489" y="10833"/>
                      <a:pt x="313" y="11271"/>
                      <a:pt x="184" y="11594"/>
                    </a:cubicBezTo>
                    <a:cubicBezTo>
                      <a:pt x="130" y="11734"/>
                      <a:pt x="83" y="11853"/>
                      <a:pt x="47" y="11946"/>
                    </a:cubicBezTo>
                    <a:cubicBezTo>
                      <a:pt x="15" y="12028"/>
                      <a:pt x="1" y="12072"/>
                      <a:pt x="4" y="12072"/>
                    </a:cubicBezTo>
                    <a:cubicBezTo>
                      <a:pt x="4" y="12072"/>
                      <a:pt x="5" y="12072"/>
                      <a:pt x="5" y="12072"/>
                    </a:cubicBezTo>
                    <a:cubicBezTo>
                      <a:pt x="14" y="12072"/>
                      <a:pt x="35" y="12032"/>
                      <a:pt x="69" y="11957"/>
                    </a:cubicBezTo>
                    <a:cubicBezTo>
                      <a:pt x="116" y="11866"/>
                      <a:pt x="169" y="11752"/>
                      <a:pt x="231" y="11616"/>
                    </a:cubicBezTo>
                    <a:cubicBezTo>
                      <a:pt x="370" y="11318"/>
                      <a:pt x="561" y="10884"/>
                      <a:pt x="791" y="10342"/>
                    </a:cubicBezTo>
                    <a:cubicBezTo>
                      <a:pt x="1246" y="9257"/>
                      <a:pt x="1828" y="7743"/>
                      <a:pt x="2449" y="6063"/>
                    </a:cubicBezTo>
                    <a:cubicBezTo>
                      <a:pt x="3070" y="4380"/>
                      <a:pt x="3637" y="2861"/>
                      <a:pt x="4071" y="1770"/>
                    </a:cubicBezTo>
                    <a:cubicBezTo>
                      <a:pt x="4283" y="1242"/>
                      <a:pt x="4455" y="805"/>
                      <a:pt x="4584" y="482"/>
                    </a:cubicBezTo>
                    <a:cubicBezTo>
                      <a:pt x="4642" y="341"/>
                      <a:pt x="4689" y="223"/>
                      <a:pt x="4725" y="129"/>
                    </a:cubicBezTo>
                    <a:cubicBezTo>
                      <a:pt x="4753" y="48"/>
                      <a:pt x="4768" y="5"/>
                      <a:pt x="4764"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4"/>
              <p:cNvSpPr/>
              <p:nvPr/>
            </p:nvSpPr>
            <p:spPr>
              <a:xfrm>
                <a:off x="4422677" y="3993702"/>
                <a:ext cx="557747" cy="179790"/>
              </a:xfrm>
              <a:custGeom>
                <a:avLst/>
                <a:gdLst/>
                <a:ahLst/>
                <a:cxnLst/>
                <a:rect l="l" t="t" r="r" b="b"/>
                <a:pathLst>
                  <a:path w="12564" h="4050" extrusionOk="0">
                    <a:moveTo>
                      <a:pt x="8" y="0"/>
                    </a:moveTo>
                    <a:cubicBezTo>
                      <a:pt x="3" y="0"/>
                      <a:pt x="1" y="1"/>
                      <a:pt x="0" y="2"/>
                    </a:cubicBezTo>
                    <a:cubicBezTo>
                      <a:pt x="0" y="6"/>
                      <a:pt x="43" y="24"/>
                      <a:pt x="126" y="52"/>
                    </a:cubicBezTo>
                    <a:cubicBezTo>
                      <a:pt x="227" y="85"/>
                      <a:pt x="345" y="125"/>
                      <a:pt x="492" y="175"/>
                    </a:cubicBezTo>
                    <a:cubicBezTo>
                      <a:pt x="830" y="286"/>
                      <a:pt x="1282" y="433"/>
                      <a:pt x="1834" y="612"/>
                    </a:cubicBezTo>
                    <a:cubicBezTo>
                      <a:pt x="2972" y="978"/>
                      <a:pt x="4534" y="1506"/>
                      <a:pt x="6260" y="2091"/>
                    </a:cubicBezTo>
                    <a:cubicBezTo>
                      <a:pt x="7987" y="2676"/>
                      <a:pt x="9555" y="3186"/>
                      <a:pt x="10700" y="3531"/>
                    </a:cubicBezTo>
                    <a:cubicBezTo>
                      <a:pt x="11271" y="3706"/>
                      <a:pt x="11734" y="3839"/>
                      <a:pt x="12057" y="3925"/>
                    </a:cubicBezTo>
                    <a:cubicBezTo>
                      <a:pt x="12204" y="3965"/>
                      <a:pt x="12330" y="3998"/>
                      <a:pt x="12430" y="4026"/>
                    </a:cubicBezTo>
                    <a:cubicBezTo>
                      <a:pt x="12495" y="4040"/>
                      <a:pt x="12538" y="4050"/>
                      <a:pt x="12553" y="4050"/>
                    </a:cubicBezTo>
                    <a:cubicBezTo>
                      <a:pt x="12557" y="4050"/>
                      <a:pt x="12559" y="4049"/>
                      <a:pt x="12559" y="4048"/>
                    </a:cubicBezTo>
                    <a:cubicBezTo>
                      <a:pt x="12563" y="4044"/>
                      <a:pt x="12520" y="4026"/>
                      <a:pt x="12438" y="3998"/>
                    </a:cubicBezTo>
                    <a:cubicBezTo>
                      <a:pt x="12337" y="3965"/>
                      <a:pt x="12219" y="3925"/>
                      <a:pt x="12072" y="3875"/>
                    </a:cubicBezTo>
                    <a:cubicBezTo>
                      <a:pt x="11734" y="3768"/>
                      <a:pt x="11282" y="3620"/>
                      <a:pt x="10725" y="3441"/>
                    </a:cubicBezTo>
                    <a:cubicBezTo>
                      <a:pt x="9591" y="3072"/>
                      <a:pt x="8030" y="2543"/>
                      <a:pt x="6303" y="1962"/>
                    </a:cubicBezTo>
                    <a:cubicBezTo>
                      <a:pt x="4577" y="1377"/>
                      <a:pt x="3008" y="864"/>
                      <a:pt x="1864" y="519"/>
                    </a:cubicBezTo>
                    <a:cubicBezTo>
                      <a:pt x="1292" y="347"/>
                      <a:pt x="830" y="211"/>
                      <a:pt x="507" y="125"/>
                    </a:cubicBezTo>
                    <a:cubicBezTo>
                      <a:pt x="356" y="85"/>
                      <a:pt x="234" y="52"/>
                      <a:pt x="133" y="27"/>
                    </a:cubicBezTo>
                    <a:cubicBezTo>
                      <a:pt x="65" y="10"/>
                      <a:pt x="23" y="0"/>
                      <a:pt x="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34"/>
            <p:cNvSpPr/>
            <p:nvPr/>
          </p:nvSpPr>
          <p:spPr>
            <a:xfrm>
              <a:off x="5853639" y="2701250"/>
              <a:ext cx="365927" cy="41463"/>
            </a:xfrm>
            <a:custGeom>
              <a:avLst/>
              <a:gdLst/>
              <a:ahLst/>
              <a:cxnLst/>
              <a:rect l="l" t="t" r="r" b="b"/>
              <a:pathLst>
                <a:path w="8243" h="934" extrusionOk="0">
                  <a:moveTo>
                    <a:pt x="1" y="1"/>
                  </a:moveTo>
                  <a:lnTo>
                    <a:pt x="1" y="934"/>
                  </a:lnTo>
                  <a:lnTo>
                    <a:pt x="8242" y="934"/>
                  </a:lnTo>
                  <a:lnTo>
                    <a:pt x="8242"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4"/>
            <p:cNvSpPr/>
            <p:nvPr/>
          </p:nvSpPr>
          <p:spPr>
            <a:xfrm>
              <a:off x="5919915" y="2773786"/>
              <a:ext cx="233505" cy="39065"/>
            </a:xfrm>
            <a:custGeom>
              <a:avLst/>
              <a:gdLst/>
              <a:ahLst/>
              <a:cxnLst/>
              <a:rect l="l" t="t" r="r" b="b"/>
              <a:pathLst>
                <a:path w="5260" h="880" extrusionOk="0">
                  <a:moveTo>
                    <a:pt x="1" y="0"/>
                  </a:moveTo>
                  <a:lnTo>
                    <a:pt x="1" y="880"/>
                  </a:lnTo>
                  <a:lnTo>
                    <a:pt x="5260" y="880"/>
                  </a:lnTo>
                  <a:lnTo>
                    <a:pt x="5260" y="0"/>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 name="Google Shape;865;p34"/>
            <p:cNvGrpSpPr/>
            <p:nvPr/>
          </p:nvGrpSpPr>
          <p:grpSpPr>
            <a:xfrm>
              <a:off x="4089562" y="596016"/>
              <a:ext cx="4545076" cy="4119899"/>
              <a:chOff x="4089562" y="596016"/>
              <a:chExt cx="4545076" cy="4119899"/>
            </a:xfrm>
          </p:grpSpPr>
          <p:grpSp>
            <p:nvGrpSpPr>
              <p:cNvPr id="866" name="Google Shape;866;p34"/>
              <p:cNvGrpSpPr/>
              <p:nvPr/>
            </p:nvGrpSpPr>
            <p:grpSpPr>
              <a:xfrm>
                <a:off x="6208458" y="4139123"/>
                <a:ext cx="623499" cy="576793"/>
                <a:chOff x="2681574" y="1237063"/>
                <a:chExt cx="340338" cy="314998"/>
              </a:xfrm>
            </p:grpSpPr>
            <p:sp>
              <p:nvSpPr>
                <p:cNvPr id="867" name="Google Shape;867;p34"/>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4"/>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4"/>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34"/>
              <p:cNvGrpSpPr/>
              <p:nvPr/>
            </p:nvGrpSpPr>
            <p:grpSpPr>
              <a:xfrm rot="756199">
                <a:off x="8106510" y="1414495"/>
                <a:ext cx="502396" cy="423275"/>
                <a:chOff x="2681574" y="1237063"/>
                <a:chExt cx="340338" cy="314998"/>
              </a:xfrm>
            </p:grpSpPr>
            <p:sp>
              <p:nvSpPr>
                <p:cNvPr id="872" name="Google Shape;872;p34"/>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4"/>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34"/>
              <p:cNvGrpSpPr/>
              <p:nvPr/>
            </p:nvGrpSpPr>
            <p:grpSpPr>
              <a:xfrm rot="4421280">
                <a:off x="4109838" y="1944564"/>
                <a:ext cx="569153" cy="479566"/>
                <a:chOff x="2681574" y="1237063"/>
                <a:chExt cx="340338" cy="314998"/>
              </a:xfrm>
            </p:grpSpPr>
            <p:sp>
              <p:nvSpPr>
                <p:cNvPr id="877" name="Google Shape;877;p34"/>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34"/>
              <p:cNvGrpSpPr/>
              <p:nvPr/>
            </p:nvGrpSpPr>
            <p:grpSpPr>
              <a:xfrm>
                <a:off x="4980432" y="596016"/>
                <a:ext cx="773384" cy="715644"/>
                <a:chOff x="2681574" y="1237063"/>
                <a:chExt cx="340338" cy="314998"/>
              </a:xfrm>
            </p:grpSpPr>
            <p:sp>
              <p:nvSpPr>
                <p:cNvPr id="882" name="Google Shape;882;p34"/>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4"/>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4"/>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4"/>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6" name="Google Shape;886;p34"/>
            <p:cNvSpPr/>
            <p:nvPr/>
          </p:nvSpPr>
          <p:spPr>
            <a:xfrm>
              <a:off x="5593637" y="1744796"/>
              <a:ext cx="208467" cy="16114"/>
            </a:xfrm>
            <a:custGeom>
              <a:avLst/>
              <a:gdLst/>
              <a:ahLst/>
              <a:cxnLst/>
              <a:rect l="l" t="t" r="r" b="b"/>
              <a:pathLst>
                <a:path w="4696" h="363" extrusionOk="0">
                  <a:moveTo>
                    <a:pt x="0" y="1"/>
                  </a:moveTo>
                  <a:lnTo>
                    <a:pt x="0" y="362"/>
                  </a:lnTo>
                  <a:lnTo>
                    <a:pt x="4695" y="362"/>
                  </a:lnTo>
                  <a:lnTo>
                    <a:pt x="4695"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4"/>
            <p:cNvSpPr/>
            <p:nvPr/>
          </p:nvSpPr>
          <p:spPr>
            <a:xfrm>
              <a:off x="5634877" y="1773917"/>
              <a:ext cx="129449" cy="16026"/>
            </a:xfrm>
            <a:custGeom>
              <a:avLst/>
              <a:gdLst/>
              <a:ahLst/>
              <a:cxnLst/>
              <a:rect l="l" t="t" r="r" b="b"/>
              <a:pathLst>
                <a:path w="2916" h="361" extrusionOk="0">
                  <a:moveTo>
                    <a:pt x="1" y="1"/>
                  </a:moveTo>
                  <a:lnTo>
                    <a:pt x="1" y="360"/>
                  </a:lnTo>
                  <a:lnTo>
                    <a:pt x="2916" y="360"/>
                  </a:lnTo>
                  <a:lnTo>
                    <a:pt x="2916"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4"/>
            <p:cNvSpPr/>
            <p:nvPr/>
          </p:nvSpPr>
          <p:spPr>
            <a:xfrm>
              <a:off x="5899229" y="1639278"/>
              <a:ext cx="44" cy="44"/>
            </a:xfrm>
            <a:custGeom>
              <a:avLst/>
              <a:gdLst/>
              <a:ahLst/>
              <a:cxnLst/>
              <a:rect l="l" t="t" r="r" b="b"/>
              <a:pathLst>
                <a:path w="1" h="1" extrusionOk="0">
                  <a:moveTo>
                    <a:pt x="1" y="1"/>
                  </a:moveTo>
                  <a:lnTo>
                    <a:pt x="1" y="1"/>
                  </a:lnTo>
                  <a:lnTo>
                    <a:pt x="1" y="1"/>
                  </a:lnTo>
                  <a:lnTo>
                    <a:pt x="1" y="1"/>
                  </a:lnTo>
                  <a:close/>
                </a:path>
              </a:pathLst>
            </a:custGeom>
            <a:solidFill>
              <a:srgbClr val="953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5851597" y="1694145"/>
              <a:ext cx="5283" cy="156173"/>
            </a:xfrm>
            <a:custGeom>
              <a:avLst/>
              <a:gdLst/>
              <a:ahLst/>
              <a:cxnLst/>
              <a:rect l="l" t="t" r="r" b="b"/>
              <a:pathLst>
                <a:path w="119" h="3518" extrusionOk="0">
                  <a:moveTo>
                    <a:pt x="58" y="0"/>
                  </a:moveTo>
                  <a:cubicBezTo>
                    <a:pt x="25" y="0"/>
                    <a:pt x="0" y="786"/>
                    <a:pt x="0" y="1758"/>
                  </a:cubicBezTo>
                  <a:cubicBezTo>
                    <a:pt x="0" y="2727"/>
                    <a:pt x="25" y="3517"/>
                    <a:pt x="58" y="3517"/>
                  </a:cubicBezTo>
                  <a:cubicBezTo>
                    <a:pt x="93" y="3517"/>
                    <a:pt x="118" y="2727"/>
                    <a:pt x="118" y="1758"/>
                  </a:cubicBezTo>
                  <a:cubicBezTo>
                    <a:pt x="118" y="786"/>
                    <a:pt x="93" y="0"/>
                    <a:pt x="58" y="0"/>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4"/>
            <p:cNvSpPr/>
            <p:nvPr/>
          </p:nvSpPr>
          <p:spPr>
            <a:xfrm>
              <a:off x="6073687" y="1706042"/>
              <a:ext cx="110937" cy="16159"/>
            </a:xfrm>
            <a:custGeom>
              <a:avLst/>
              <a:gdLst/>
              <a:ahLst/>
              <a:cxnLst/>
              <a:rect l="l" t="t" r="r" b="b"/>
              <a:pathLst>
                <a:path w="2499" h="364" extrusionOk="0">
                  <a:moveTo>
                    <a:pt x="1" y="1"/>
                  </a:moveTo>
                  <a:lnTo>
                    <a:pt x="1" y="364"/>
                  </a:lnTo>
                  <a:lnTo>
                    <a:pt x="2499" y="364"/>
                  </a:lnTo>
                  <a:lnTo>
                    <a:pt x="2499"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4"/>
            <p:cNvSpPr/>
            <p:nvPr/>
          </p:nvSpPr>
          <p:spPr>
            <a:xfrm>
              <a:off x="6095528" y="1735252"/>
              <a:ext cx="69030" cy="16070"/>
            </a:xfrm>
            <a:custGeom>
              <a:avLst/>
              <a:gdLst/>
              <a:ahLst/>
              <a:cxnLst/>
              <a:rect l="l" t="t" r="r" b="b"/>
              <a:pathLst>
                <a:path w="1555" h="362" extrusionOk="0">
                  <a:moveTo>
                    <a:pt x="1" y="0"/>
                  </a:moveTo>
                  <a:lnTo>
                    <a:pt x="1" y="362"/>
                  </a:lnTo>
                  <a:lnTo>
                    <a:pt x="1555" y="362"/>
                  </a:lnTo>
                  <a:lnTo>
                    <a:pt x="1555" y="0"/>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4"/>
            <p:cNvSpPr/>
            <p:nvPr/>
          </p:nvSpPr>
          <p:spPr>
            <a:xfrm>
              <a:off x="6242775" y="1608381"/>
              <a:ext cx="5283" cy="241939"/>
            </a:xfrm>
            <a:custGeom>
              <a:avLst/>
              <a:gdLst/>
              <a:ahLst/>
              <a:cxnLst/>
              <a:rect l="l" t="t" r="r" b="b"/>
              <a:pathLst>
                <a:path w="119" h="5450" extrusionOk="0">
                  <a:moveTo>
                    <a:pt x="61" y="1"/>
                  </a:moveTo>
                  <a:cubicBezTo>
                    <a:pt x="28" y="1"/>
                    <a:pt x="0" y="1221"/>
                    <a:pt x="0" y="2725"/>
                  </a:cubicBezTo>
                  <a:cubicBezTo>
                    <a:pt x="0" y="4229"/>
                    <a:pt x="28" y="5449"/>
                    <a:pt x="61" y="5449"/>
                  </a:cubicBezTo>
                  <a:cubicBezTo>
                    <a:pt x="93" y="5449"/>
                    <a:pt x="119" y="4229"/>
                    <a:pt x="119" y="2725"/>
                  </a:cubicBezTo>
                  <a:cubicBezTo>
                    <a:pt x="119" y="1221"/>
                    <a:pt x="93" y="1"/>
                    <a:pt x="61" y="1"/>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4"/>
            <p:cNvSpPr/>
            <p:nvPr/>
          </p:nvSpPr>
          <p:spPr>
            <a:xfrm>
              <a:off x="6841350" y="964486"/>
              <a:ext cx="113023" cy="113068"/>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4"/>
            <p:cNvSpPr/>
            <p:nvPr/>
          </p:nvSpPr>
          <p:spPr>
            <a:xfrm>
              <a:off x="5132542" y="1904471"/>
              <a:ext cx="113156" cy="112979"/>
            </a:xfrm>
            <a:custGeom>
              <a:avLst/>
              <a:gdLst/>
              <a:ahLst/>
              <a:cxnLst/>
              <a:rect l="l" t="t" r="r" b="b"/>
              <a:pathLst>
                <a:path w="2549" h="2545" extrusionOk="0">
                  <a:moveTo>
                    <a:pt x="1274" y="0"/>
                  </a:moveTo>
                  <a:lnTo>
                    <a:pt x="825" y="822"/>
                  </a:lnTo>
                  <a:lnTo>
                    <a:pt x="0" y="1271"/>
                  </a:lnTo>
                  <a:lnTo>
                    <a:pt x="825" y="1723"/>
                  </a:lnTo>
                  <a:lnTo>
                    <a:pt x="1274" y="2545"/>
                  </a:lnTo>
                  <a:lnTo>
                    <a:pt x="1723" y="1723"/>
                  </a:lnTo>
                  <a:lnTo>
                    <a:pt x="2548" y="1271"/>
                  </a:lnTo>
                  <a:lnTo>
                    <a:pt x="1723" y="822"/>
                  </a:lnTo>
                  <a:lnTo>
                    <a:pt x="12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4"/>
            <p:cNvSpPr/>
            <p:nvPr/>
          </p:nvSpPr>
          <p:spPr>
            <a:xfrm>
              <a:off x="7008840" y="1119367"/>
              <a:ext cx="69519" cy="69519"/>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a:off x="5044736" y="1694456"/>
              <a:ext cx="69519" cy="69297"/>
            </a:xfrm>
            <a:custGeom>
              <a:avLst/>
              <a:gdLst/>
              <a:ahLst/>
              <a:cxnLst/>
              <a:rect l="l" t="t" r="r" b="b"/>
              <a:pathLst>
                <a:path w="1566" h="1561" extrusionOk="0">
                  <a:moveTo>
                    <a:pt x="782" y="0"/>
                  </a:moveTo>
                  <a:lnTo>
                    <a:pt x="506" y="506"/>
                  </a:lnTo>
                  <a:lnTo>
                    <a:pt x="0" y="782"/>
                  </a:lnTo>
                  <a:lnTo>
                    <a:pt x="506" y="1059"/>
                  </a:lnTo>
                  <a:lnTo>
                    <a:pt x="782" y="1561"/>
                  </a:lnTo>
                  <a:lnTo>
                    <a:pt x="1059" y="1059"/>
                  </a:lnTo>
                  <a:lnTo>
                    <a:pt x="1565" y="782"/>
                  </a:lnTo>
                  <a:lnTo>
                    <a:pt x="1059" y="506"/>
                  </a:lnTo>
                  <a:lnTo>
                    <a:pt x="7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 name="Google Shape;897;p34"/>
            <p:cNvGrpSpPr/>
            <p:nvPr/>
          </p:nvGrpSpPr>
          <p:grpSpPr>
            <a:xfrm>
              <a:off x="5310641" y="1002130"/>
              <a:ext cx="1577976" cy="3213440"/>
              <a:chOff x="5310641" y="1002130"/>
              <a:chExt cx="1577976" cy="3213440"/>
            </a:xfrm>
          </p:grpSpPr>
          <p:sp>
            <p:nvSpPr>
              <p:cNvPr id="898" name="Google Shape;898;p34"/>
              <p:cNvSpPr/>
              <p:nvPr/>
            </p:nvSpPr>
            <p:spPr>
              <a:xfrm>
                <a:off x="5310641" y="1002130"/>
                <a:ext cx="1577976" cy="3213440"/>
              </a:xfrm>
              <a:custGeom>
                <a:avLst/>
                <a:gdLst/>
                <a:ahLst/>
                <a:cxnLst/>
                <a:rect l="l" t="t" r="r" b="b"/>
                <a:pathLst>
                  <a:path w="35546" h="72387" extrusionOk="0">
                    <a:moveTo>
                      <a:pt x="5629" y="1"/>
                    </a:moveTo>
                    <a:cubicBezTo>
                      <a:pt x="2681" y="1"/>
                      <a:pt x="287" y="2380"/>
                      <a:pt x="274" y="5330"/>
                    </a:cubicBezTo>
                    <a:lnTo>
                      <a:pt x="15" y="66898"/>
                    </a:lnTo>
                    <a:cubicBezTo>
                      <a:pt x="1" y="69852"/>
                      <a:pt x="2388" y="72257"/>
                      <a:pt x="5338" y="72272"/>
                    </a:cubicBezTo>
                    <a:lnTo>
                      <a:pt x="29899" y="72386"/>
                    </a:lnTo>
                    <a:cubicBezTo>
                      <a:pt x="29906" y="72386"/>
                      <a:pt x="29912" y="72386"/>
                      <a:pt x="29918" y="72386"/>
                    </a:cubicBezTo>
                    <a:cubicBezTo>
                      <a:pt x="32864" y="72386"/>
                      <a:pt x="35262" y="70007"/>
                      <a:pt x="35273" y="67060"/>
                    </a:cubicBezTo>
                    <a:lnTo>
                      <a:pt x="35535" y="5489"/>
                    </a:lnTo>
                    <a:cubicBezTo>
                      <a:pt x="35546" y="2534"/>
                      <a:pt x="33162" y="130"/>
                      <a:pt x="30209" y="115"/>
                    </a:cubicBezTo>
                    <a:lnTo>
                      <a:pt x="5650" y="1"/>
                    </a:lnTo>
                    <a:cubicBezTo>
                      <a:pt x="5643" y="1"/>
                      <a:pt x="5636" y="1"/>
                      <a:pt x="56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 name="Google Shape;899;p34"/>
              <p:cNvGrpSpPr/>
              <p:nvPr/>
            </p:nvGrpSpPr>
            <p:grpSpPr>
              <a:xfrm>
                <a:off x="5383310" y="1096639"/>
                <a:ext cx="1432812" cy="3005461"/>
                <a:chOff x="5383310" y="1096639"/>
                <a:chExt cx="1432812" cy="3005461"/>
              </a:xfrm>
            </p:grpSpPr>
            <p:sp>
              <p:nvSpPr>
                <p:cNvPr id="900" name="Google Shape;900;p34"/>
                <p:cNvSpPr/>
                <p:nvPr/>
              </p:nvSpPr>
              <p:spPr>
                <a:xfrm>
                  <a:off x="5383310" y="1096639"/>
                  <a:ext cx="1432812" cy="3005461"/>
                </a:xfrm>
                <a:custGeom>
                  <a:avLst/>
                  <a:gdLst/>
                  <a:ahLst/>
                  <a:cxnLst/>
                  <a:rect l="l" t="t" r="r" b="b"/>
                  <a:pathLst>
                    <a:path w="32276" h="67702" extrusionOk="0">
                      <a:moveTo>
                        <a:pt x="4007" y="0"/>
                      </a:moveTo>
                      <a:cubicBezTo>
                        <a:pt x="1945" y="0"/>
                        <a:pt x="270" y="1665"/>
                        <a:pt x="262" y="3729"/>
                      </a:cubicBezTo>
                      <a:lnTo>
                        <a:pt x="7" y="63825"/>
                      </a:lnTo>
                      <a:cubicBezTo>
                        <a:pt x="0" y="65896"/>
                        <a:pt x="1670" y="67580"/>
                        <a:pt x="3737" y="67587"/>
                      </a:cubicBezTo>
                      <a:lnTo>
                        <a:pt x="28248" y="67701"/>
                      </a:lnTo>
                      <a:cubicBezTo>
                        <a:pt x="28255" y="67701"/>
                        <a:pt x="28262" y="67701"/>
                        <a:pt x="28269" y="67701"/>
                      </a:cubicBezTo>
                      <a:cubicBezTo>
                        <a:pt x="30327" y="67701"/>
                        <a:pt x="32003" y="66033"/>
                        <a:pt x="32009" y="63972"/>
                      </a:cubicBezTo>
                      <a:lnTo>
                        <a:pt x="32264" y="3872"/>
                      </a:lnTo>
                      <a:cubicBezTo>
                        <a:pt x="32276" y="1805"/>
                        <a:pt x="30606" y="122"/>
                        <a:pt x="28535" y="111"/>
                      </a:cubicBezTo>
                      <a:lnTo>
                        <a:pt x="23776" y="90"/>
                      </a:lnTo>
                      <a:cubicBezTo>
                        <a:pt x="23774" y="90"/>
                        <a:pt x="23772" y="90"/>
                        <a:pt x="23770" y="90"/>
                      </a:cubicBezTo>
                      <a:cubicBezTo>
                        <a:pt x="23133" y="90"/>
                        <a:pt x="22616" y="627"/>
                        <a:pt x="22613" y="1292"/>
                      </a:cubicBezTo>
                      <a:lnTo>
                        <a:pt x="22610" y="2157"/>
                      </a:lnTo>
                      <a:cubicBezTo>
                        <a:pt x="22606" y="2823"/>
                        <a:pt x="22089" y="3360"/>
                        <a:pt x="21456" y="3360"/>
                      </a:cubicBezTo>
                      <a:cubicBezTo>
                        <a:pt x="21454" y="3360"/>
                        <a:pt x="21452" y="3360"/>
                        <a:pt x="21450" y="3360"/>
                      </a:cubicBezTo>
                      <a:lnTo>
                        <a:pt x="12168" y="3317"/>
                      </a:lnTo>
                      <a:cubicBezTo>
                        <a:pt x="11529" y="3312"/>
                        <a:pt x="11012" y="2771"/>
                        <a:pt x="11016" y="2103"/>
                      </a:cubicBezTo>
                      <a:lnTo>
                        <a:pt x="11020" y="1238"/>
                      </a:lnTo>
                      <a:cubicBezTo>
                        <a:pt x="11023" y="570"/>
                        <a:pt x="10506" y="29"/>
                        <a:pt x="9867" y="25"/>
                      </a:cubicBezTo>
                      <a:lnTo>
                        <a:pt x="8195" y="17"/>
                      </a:lnTo>
                      <a:lnTo>
                        <a:pt x="4028" y="0"/>
                      </a:lnTo>
                      <a:cubicBezTo>
                        <a:pt x="4021" y="0"/>
                        <a:pt x="4014" y="0"/>
                        <a:pt x="40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 name="Google Shape;901;p34"/>
                <p:cNvGrpSpPr/>
                <p:nvPr/>
              </p:nvGrpSpPr>
              <p:grpSpPr>
                <a:xfrm>
                  <a:off x="5702130" y="2232834"/>
                  <a:ext cx="834668" cy="863168"/>
                  <a:chOff x="5702130" y="2232834"/>
                  <a:chExt cx="834668" cy="863168"/>
                </a:xfrm>
              </p:grpSpPr>
              <p:sp>
                <p:nvSpPr>
                  <p:cNvPr id="902" name="Google Shape;902;p34"/>
                  <p:cNvSpPr/>
                  <p:nvPr/>
                </p:nvSpPr>
                <p:spPr>
                  <a:xfrm>
                    <a:off x="5702130" y="2421008"/>
                    <a:ext cx="700647" cy="674988"/>
                  </a:xfrm>
                  <a:custGeom>
                    <a:avLst/>
                    <a:gdLst/>
                    <a:ahLst/>
                    <a:cxnLst/>
                    <a:rect l="l" t="t" r="r" b="b"/>
                    <a:pathLst>
                      <a:path w="15783" h="15205" extrusionOk="0">
                        <a:moveTo>
                          <a:pt x="1" y="0"/>
                        </a:moveTo>
                        <a:lnTo>
                          <a:pt x="1" y="15205"/>
                        </a:lnTo>
                        <a:lnTo>
                          <a:pt x="15782" y="15205"/>
                        </a:lnTo>
                        <a:lnTo>
                          <a:pt x="157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a:off x="5702130" y="2232834"/>
                    <a:ext cx="834668" cy="188224"/>
                  </a:xfrm>
                  <a:custGeom>
                    <a:avLst/>
                    <a:gdLst/>
                    <a:ahLst/>
                    <a:cxnLst/>
                    <a:rect l="l" t="t" r="r" b="b"/>
                    <a:pathLst>
                      <a:path w="18802" h="4240" extrusionOk="0">
                        <a:moveTo>
                          <a:pt x="4351" y="0"/>
                        </a:moveTo>
                        <a:lnTo>
                          <a:pt x="1" y="4239"/>
                        </a:lnTo>
                        <a:lnTo>
                          <a:pt x="15782" y="4239"/>
                        </a:lnTo>
                        <a:lnTo>
                          <a:pt x="188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a:off x="6402718" y="2232834"/>
                    <a:ext cx="134065" cy="863168"/>
                  </a:xfrm>
                  <a:custGeom>
                    <a:avLst/>
                    <a:gdLst/>
                    <a:ahLst/>
                    <a:cxnLst/>
                    <a:rect l="l" t="t" r="r" b="b"/>
                    <a:pathLst>
                      <a:path w="3020" h="19444" extrusionOk="0">
                        <a:moveTo>
                          <a:pt x="3020" y="0"/>
                        </a:moveTo>
                        <a:lnTo>
                          <a:pt x="0" y="4239"/>
                        </a:lnTo>
                        <a:lnTo>
                          <a:pt x="0" y="19444"/>
                        </a:lnTo>
                        <a:lnTo>
                          <a:pt x="3020" y="15147"/>
                        </a:lnTo>
                        <a:lnTo>
                          <a:pt x="30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a:off x="5853639" y="2701250"/>
                    <a:ext cx="365927" cy="41463"/>
                  </a:xfrm>
                  <a:custGeom>
                    <a:avLst/>
                    <a:gdLst/>
                    <a:ahLst/>
                    <a:cxnLst/>
                    <a:rect l="l" t="t" r="r" b="b"/>
                    <a:pathLst>
                      <a:path w="8243" h="934" extrusionOk="0">
                        <a:moveTo>
                          <a:pt x="1" y="1"/>
                        </a:moveTo>
                        <a:lnTo>
                          <a:pt x="1" y="934"/>
                        </a:lnTo>
                        <a:lnTo>
                          <a:pt x="8242" y="934"/>
                        </a:lnTo>
                        <a:lnTo>
                          <a:pt x="82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p:cNvSpPr/>
                  <p:nvPr/>
                </p:nvSpPr>
                <p:spPr>
                  <a:xfrm>
                    <a:off x="5919915" y="2773786"/>
                    <a:ext cx="233505" cy="39065"/>
                  </a:xfrm>
                  <a:custGeom>
                    <a:avLst/>
                    <a:gdLst/>
                    <a:ahLst/>
                    <a:cxnLst/>
                    <a:rect l="l" t="t" r="r" b="b"/>
                    <a:pathLst>
                      <a:path w="5260" h="880" extrusionOk="0">
                        <a:moveTo>
                          <a:pt x="1" y="0"/>
                        </a:moveTo>
                        <a:lnTo>
                          <a:pt x="1" y="880"/>
                        </a:lnTo>
                        <a:lnTo>
                          <a:pt x="5260" y="880"/>
                        </a:lnTo>
                        <a:lnTo>
                          <a:pt x="52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34"/>
                <p:cNvGrpSpPr/>
                <p:nvPr/>
              </p:nvGrpSpPr>
              <p:grpSpPr>
                <a:xfrm>
                  <a:off x="5632169" y="2098772"/>
                  <a:ext cx="214194" cy="214460"/>
                  <a:chOff x="5632169" y="2098772"/>
                  <a:chExt cx="214194" cy="214460"/>
                </a:xfrm>
              </p:grpSpPr>
              <p:sp>
                <p:nvSpPr>
                  <p:cNvPr id="908" name="Google Shape;908;p34"/>
                  <p:cNvSpPr/>
                  <p:nvPr/>
                </p:nvSpPr>
                <p:spPr>
                  <a:xfrm>
                    <a:off x="5632169" y="2098772"/>
                    <a:ext cx="214194" cy="214460"/>
                  </a:xfrm>
                  <a:custGeom>
                    <a:avLst/>
                    <a:gdLst/>
                    <a:ahLst/>
                    <a:cxnLst/>
                    <a:rect l="l" t="t" r="r" b="b"/>
                    <a:pathLst>
                      <a:path w="4825" h="4831" extrusionOk="0">
                        <a:moveTo>
                          <a:pt x="2434" y="102"/>
                        </a:moveTo>
                        <a:cubicBezTo>
                          <a:pt x="2579" y="102"/>
                          <a:pt x="2720" y="115"/>
                          <a:pt x="2854" y="138"/>
                        </a:cubicBezTo>
                        <a:cubicBezTo>
                          <a:pt x="3239" y="206"/>
                          <a:pt x="3572" y="371"/>
                          <a:pt x="3834" y="569"/>
                        </a:cubicBezTo>
                        <a:cubicBezTo>
                          <a:pt x="4369" y="967"/>
                          <a:pt x="4606" y="1488"/>
                          <a:pt x="4700" y="1843"/>
                        </a:cubicBezTo>
                        <a:cubicBezTo>
                          <a:pt x="4792" y="2202"/>
                          <a:pt x="4778" y="2414"/>
                          <a:pt x="4796" y="2414"/>
                        </a:cubicBezTo>
                        <a:lnTo>
                          <a:pt x="4796" y="2414"/>
                        </a:lnTo>
                        <a:cubicBezTo>
                          <a:pt x="4778" y="2417"/>
                          <a:pt x="4792" y="2629"/>
                          <a:pt x="4700" y="2988"/>
                        </a:cubicBezTo>
                        <a:cubicBezTo>
                          <a:pt x="4606" y="3343"/>
                          <a:pt x="4369" y="3860"/>
                          <a:pt x="3834" y="4262"/>
                        </a:cubicBezTo>
                        <a:cubicBezTo>
                          <a:pt x="3572" y="4460"/>
                          <a:pt x="3239" y="4625"/>
                          <a:pt x="2854" y="4693"/>
                        </a:cubicBezTo>
                        <a:cubicBezTo>
                          <a:pt x="2720" y="4716"/>
                          <a:pt x="2579" y="4729"/>
                          <a:pt x="2434" y="4729"/>
                        </a:cubicBezTo>
                        <a:cubicBezTo>
                          <a:pt x="2173" y="4729"/>
                          <a:pt x="1902" y="4687"/>
                          <a:pt x="1642" y="4585"/>
                        </a:cubicBezTo>
                        <a:cubicBezTo>
                          <a:pt x="1437" y="4517"/>
                          <a:pt x="1239" y="4405"/>
                          <a:pt x="1056" y="4269"/>
                        </a:cubicBezTo>
                        <a:cubicBezTo>
                          <a:pt x="873" y="4137"/>
                          <a:pt x="704" y="3971"/>
                          <a:pt x="568" y="3781"/>
                        </a:cubicBezTo>
                        <a:cubicBezTo>
                          <a:pt x="285" y="3401"/>
                          <a:pt x="126" y="2916"/>
                          <a:pt x="119" y="2414"/>
                        </a:cubicBezTo>
                        <a:cubicBezTo>
                          <a:pt x="126" y="1915"/>
                          <a:pt x="285" y="1430"/>
                          <a:pt x="568" y="1050"/>
                        </a:cubicBezTo>
                        <a:cubicBezTo>
                          <a:pt x="708" y="860"/>
                          <a:pt x="873" y="694"/>
                          <a:pt x="1056" y="558"/>
                        </a:cubicBezTo>
                        <a:cubicBezTo>
                          <a:pt x="1239" y="426"/>
                          <a:pt x="1437" y="314"/>
                          <a:pt x="1642" y="245"/>
                        </a:cubicBezTo>
                        <a:cubicBezTo>
                          <a:pt x="1902" y="144"/>
                          <a:pt x="2173" y="102"/>
                          <a:pt x="2434" y="102"/>
                        </a:cubicBezTo>
                        <a:close/>
                        <a:moveTo>
                          <a:pt x="2406" y="1"/>
                        </a:moveTo>
                        <a:cubicBezTo>
                          <a:pt x="2143" y="1"/>
                          <a:pt x="1870" y="41"/>
                          <a:pt x="1602" y="141"/>
                        </a:cubicBezTo>
                        <a:cubicBezTo>
                          <a:pt x="1387" y="214"/>
                          <a:pt x="1182" y="328"/>
                          <a:pt x="988" y="469"/>
                        </a:cubicBezTo>
                        <a:cubicBezTo>
                          <a:pt x="797" y="608"/>
                          <a:pt x="622" y="780"/>
                          <a:pt x="474" y="981"/>
                        </a:cubicBezTo>
                        <a:cubicBezTo>
                          <a:pt x="177" y="1377"/>
                          <a:pt x="8" y="1890"/>
                          <a:pt x="1" y="2414"/>
                        </a:cubicBezTo>
                        <a:cubicBezTo>
                          <a:pt x="8" y="2941"/>
                          <a:pt x="177" y="3451"/>
                          <a:pt x="474" y="3850"/>
                        </a:cubicBezTo>
                        <a:cubicBezTo>
                          <a:pt x="622" y="4050"/>
                          <a:pt x="794" y="4223"/>
                          <a:pt x="988" y="4362"/>
                        </a:cubicBezTo>
                        <a:cubicBezTo>
                          <a:pt x="1182" y="4503"/>
                          <a:pt x="1387" y="4617"/>
                          <a:pt x="1602" y="4690"/>
                        </a:cubicBezTo>
                        <a:cubicBezTo>
                          <a:pt x="1870" y="4790"/>
                          <a:pt x="2143" y="4830"/>
                          <a:pt x="2406" y="4830"/>
                        </a:cubicBezTo>
                        <a:cubicBezTo>
                          <a:pt x="2566" y="4830"/>
                          <a:pt x="2723" y="4815"/>
                          <a:pt x="2873" y="4790"/>
                        </a:cubicBezTo>
                        <a:cubicBezTo>
                          <a:pt x="3271" y="4715"/>
                          <a:pt x="3615" y="4539"/>
                          <a:pt x="3885" y="4330"/>
                        </a:cubicBezTo>
                        <a:cubicBezTo>
                          <a:pt x="4430" y="3907"/>
                          <a:pt x="4663" y="3365"/>
                          <a:pt x="4743" y="2999"/>
                        </a:cubicBezTo>
                        <a:cubicBezTo>
                          <a:pt x="4825" y="2626"/>
                          <a:pt x="4796" y="2414"/>
                          <a:pt x="4796" y="2414"/>
                        </a:cubicBezTo>
                        <a:cubicBezTo>
                          <a:pt x="4796" y="2414"/>
                          <a:pt x="4825" y="2205"/>
                          <a:pt x="4743" y="1832"/>
                        </a:cubicBezTo>
                        <a:cubicBezTo>
                          <a:pt x="4663" y="1466"/>
                          <a:pt x="4430" y="924"/>
                          <a:pt x="3885" y="500"/>
                        </a:cubicBezTo>
                        <a:cubicBezTo>
                          <a:pt x="3615" y="292"/>
                          <a:pt x="3271" y="116"/>
                          <a:pt x="2873" y="41"/>
                        </a:cubicBezTo>
                        <a:cubicBezTo>
                          <a:pt x="2723" y="16"/>
                          <a:pt x="2566" y="1"/>
                          <a:pt x="2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4"/>
                  <p:cNvSpPr/>
                  <p:nvPr/>
                </p:nvSpPr>
                <p:spPr>
                  <a:xfrm>
                    <a:off x="5692897" y="2167179"/>
                    <a:ext cx="96287" cy="91671"/>
                  </a:xfrm>
                  <a:custGeom>
                    <a:avLst/>
                    <a:gdLst/>
                    <a:ahLst/>
                    <a:cxnLst/>
                    <a:rect l="l" t="t" r="r" b="b"/>
                    <a:pathLst>
                      <a:path w="2169" h="2065" extrusionOk="0">
                        <a:moveTo>
                          <a:pt x="460" y="129"/>
                        </a:moveTo>
                        <a:cubicBezTo>
                          <a:pt x="650" y="129"/>
                          <a:pt x="776" y="288"/>
                          <a:pt x="776" y="553"/>
                        </a:cubicBezTo>
                        <a:cubicBezTo>
                          <a:pt x="776" y="815"/>
                          <a:pt x="650" y="973"/>
                          <a:pt x="460" y="973"/>
                        </a:cubicBezTo>
                        <a:cubicBezTo>
                          <a:pt x="269" y="973"/>
                          <a:pt x="148" y="815"/>
                          <a:pt x="148" y="553"/>
                        </a:cubicBezTo>
                        <a:cubicBezTo>
                          <a:pt x="148" y="291"/>
                          <a:pt x="269" y="129"/>
                          <a:pt x="460" y="129"/>
                        </a:cubicBezTo>
                        <a:close/>
                        <a:moveTo>
                          <a:pt x="460" y="0"/>
                        </a:moveTo>
                        <a:cubicBezTo>
                          <a:pt x="187" y="0"/>
                          <a:pt x="0" y="220"/>
                          <a:pt x="0" y="553"/>
                        </a:cubicBezTo>
                        <a:cubicBezTo>
                          <a:pt x="0" y="883"/>
                          <a:pt x="187" y="1106"/>
                          <a:pt x="460" y="1106"/>
                        </a:cubicBezTo>
                        <a:cubicBezTo>
                          <a:pt x="733" y="1106"/>
                          <a:pt x="920" y="887"/>
                          <a:pt x="920" y="553"/>
                        </a:cubicBezTo>
                        <a:cubicBezTo>
                          <a:pt x="920" y="215"/>
                          <a:pt x="733" y="0"/>
                          <a:pt x="460" y="0"/>
                        </a:cubicBezTo>
                        <a:close/>
                        <a:moveTo>
                          <a:pt x="1709" y="1092"/>
                        </a:moveTo>
                        <a:cubicBezTo>
                          <a:pt x="1903" y="1092"/>
                          <a:pt x="2025" y="1249"/>
                          <a:pt x="2025" y="1512"/>
                        </a:cubicBezTo>
                        <a:cubicBezTo>
                          <a:pt x="2025" y="1774"/>
                          <a:pt x="1903" y="1935"/>
                          <a:pt x="1709" y="1935"/>
                        </a:cubicBezTo>
                        <a:cubicBezTo>
                          <a:pt x="1518" y="1935"/>
                          <a:pt x="1393" y="1777"/>
                          <a:pt x="1393" y="1512"/>
                        </a:cubicBezTo>
                        <a:cubicBezTo>
                          <a:pt x="1393" y="1249"/>
                          <a:pt x="1518" y="1092"/>
                          <a:pt x="1709" y="1092"/>
                        </a:cubicBezTo>
                        <a:close/>
                        <a:moveTo>
                          <a:pt x="1695" y="15"/>
                        </a:moveTo>
                        <a:lnTo>
                          <a:pt x="302" y="2050"/>
                        </a:lnTo>
                        <a:lnTo>
                          <a:pt x="474" y="2050"/>
                        </a:lnTo>
                        <a:lnTo>
                          <a:pt x="1867" y="15"/>
                        </a:lnTo>
                        <a:close/>
                        <a:moveTo>
                          <a:pt x="1709" y="959"/>
                        </a:moveTo>
                        <a:cubicBezTo>
                          <a:pt x="1440" y="959"/>
                          <a:pt x="1250" y="1181"/>
                          <a:pt x="1250" y="1512"/>
                        </a:cubicBezTo>
                        <a:cubicBezTo>
                          <a:pt x="1250" y="1845"/>
                          <a:pt x="1440" y="2064"/>
                          <a:pt x="1709" y="2064"/>
                        </a:cubicBezTo>
                        <a:cubicBezTo>
                          <a:pt x="1982" y="2064"/>
                          <a:pt x="2169" y="1845"/>
                          <a:pt x="2169" y="1512"/>
                        </a:cubicBezTo>
                        <a:cubicBezTo>
                          <a:pt x="2169" y="1181"/>
                          <a:pt x="1982" y="959"/>
                          <a:pt x="1709" y="9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34"/>
                <p:cNvGrpSpPr/>
                <p:nvPr/>
              </p:nvGrpSpPr>
              <p:grpSpPr>
                <a:xfrm>
                  <a:off x="5652722" y="3247130"/>
                  <a:ext cx="850898" cy="113512"/>
                  <a:chOff x="5652722" y="3247130"/>
                  <a:chExt cx="850898" cy="113512"/>
                </a:xfrm>
              </p:grpSpPr>
              <p:sp>
                <p:nvSpPr>
                  <p:cNvPr id="911" name="Google Shape;911;p34"/>
                  <p:cNvSpPr/>
                  <p:nvPr/>
                </p:nvSpPr>
                <p:spPr>
                  <a:xfrm>
                    <a:off x="6426023" y="3250814"/>
                    <a:ext cx="36979" cy="46257"/>
                  </a:xfrm>
                  <a:custGeom>
                    <a:avLst/>
                    <a:gdLst/>
                    <a:ahLst/>
                    <a:cxnLst/>
                    <a:rect l="l" t="t" r="r" b="b"/>
                    <a:pathLst>
                      <a:path w="833" h="1042" extrusionOk="0">
                        <a:moveTo>
                          <a:pt x="395" y="176"/>
                        </a:moveTo>
                        <a:cubicBezTo>
                          <a:pt x="506" y="176"/>
                          <a:pt x="570" y="237"/>
                          <a:pt x="570" y="323"/>
                        </a:cubicBezTo>
                        <a:cubicBezTo>
                          <a:pt x="570" y="413"/>
                          <a:pt x="502" y="474"/>
                          <a:pt x="398" y="474"/>
                        </a:cubicBezTo>
                        <a:cubicBezTo>
                          <a:pt x="294" y="474"/>
                          <a:pt x="229" y="416"/>
                          <a:pt x="229" y="323"/>
                        </a:cubicBezTo>
                        <a:cubicBezTo>
                          <a:pt x="229" y="234"/>
                          <a:pt x="298" y="176"/>
                          <a:pt x="395" y="176"/>
                        </a:cubicBezTo>
                        <a:close/>
                        <a:moveTo>
                          <a:pt x="380" y="0"/>
                        </a:moveTo>
                        <a:cubicBezTo>
                          <a:pt x="169" y="0"/>
                          <a:pt x="0" y="130"/>
                          <a:pt x="0" y="338"/>
                        </a:cubicBezTo>
                        <a:cubicBezTo>
                          <a:pt x="0" y="524"/>
                          <a:pt x="154" y="650"/>
                          <a:pt x="348" y="650"/>
                        </a:cubicBezTo>
                        <a:cubicBezTo>
                          <a:pt x="452" y="650"/>
                          <a:pt x="538" y="618"/>
                          <a:pt x="600" y="560"/>
                        </a:cubicBezTo>
                        <a:lnTo>
                          <a:pt x="600" y="560"/>
                        </a:lnTo>
                        <a:cubicBezTo>
                          <a:pt x="592" y="754"/>
                          <a:pt x="481" y="851"/>
                          <a:pt x="315" y="851"/>
                        </a:cubicBezTo>
                        <a:cubicBezTo>
                          <a:pt x="244" y="851"/>
                          <a:pt x="179" y="840"/>
                          <a:pt x="126" y="801"/>
                        </a:cubicBezTo>
                        <a:lnTo>
                          <a:pt x="40" y="973"/>
                        </a:lnTo>
                        <a:cubicBezTo>
                          <a:pt x="111" y="1016"/>
                          <a:pt x="212" y="1041"/>
                          <a:pt x="320" y="1041"/>
                        </a:cubicBezTo>
                        <a:cubicBezTo>
                          <a:pt x="625" y="1041"/>
                          <a:pt x="832" y="847"/>
                          <a:pt x="832" y="499"/>
                        </a:cubicBezTo>
                        <a:cubicBezTo>
                          <a:pt x="832" y="176"/>
                          <a:pt x="660" y="0"/>
                          <a:pt x="3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2" name="Google Shape;912;p34"/>
                  <p:cNvSpPr/>
                  <p:nvPr/>
                </p:nvSpPr>
                <p:spPr>
                  <a:xfrm>
                    <a:off x="6205308" y="3248905"/>
                    <a:ext cx="87498" cy="111736"/>
                  </a:xfrm>
                  <a:custGeom>
                    <a:avLst/>
                    <a:gdLst/>
                    <a:ahLst/>
                    <a:cxnLst/>
                    <a:rect l="l" t="t" r="r" b="b"/>
                    <a:pathLst>
                      <a:path w="1971" h="2517" extrusionOk="0">
                        <a:moveTo>
                          <a:pt x="309" y="0"/>
                        </a:moveTo>
                        <a:lnTo>
                          <a:pt x="183" y="1393"/>
                        </a:lnTo>
                        <a:lnTo>
                          <a:pt x="816" y="1393"/>
                        </a:lnTo>
                        <a:cubicBezTo>
                          <a:pt x="1264" y="1393"/>
                          <a:pt x="1389" y="1522"/>
                          <a:pt x="1389" y="1716"/>
                        </a:cubicBezTo>
                        <a:cubicBezTo>
                          <a:pt x="1389" y="1917"/>
                          <a:pt x="1214" y="2035"/>
                          <a:pt x="927" y="2035"/>
                        </a:cubicBezTo>
                        <a:cubicBezTo>
                          <a:pt x="672" y="2035"/>
                          <a:pt x="413" y="1957"/>
                          <a:pt x="226" y="1813"/>
                        </a:cubicBezTo>
                        <a:lnTo>
                          <a:pt x="1" y="2250"/>
                        </a:lnTo>
                        <a:cubicBezTo>
                          <a:pt x="241" y="2423"/>
                          <a:pt x="600" y="2517"/>
                          <a:pt x="941" y="2517"/>
                        </a:cubicBezTo>
                        <a:cubicBezTo>
                          <a:pt x="1648" y="2517"/>
                          <a:pt x="1971" y="2136"/>
                          <a:pt x="1971" y="1698"/>
                        </a:cubicBezTo>
                        <a:cubicBezTo>
                          <a:pt x="1971" y="1260"/>
                          <a:pt x="1681" y="930"/>
                          <a:pt x="948" y="930"/>
                        </a:cubicBezTo>
                        <a:lnTo>
                          <a:pt x="748" y="930"/>
                        </a:lnTo>
                        <a:lnTo>
                          <a:pt x="786" y="459"/>
                        </a:lnTo>
                        <a:lnTo>
                          <a:pt x="1820" y="459"/>
                        </a:lnTo>
                        <a:lnTo>
                          <a:pt x="18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3" name="Google Shape;913;p34"/>
                  <p:cNvSpPr/>
                  <p:nvPr/>
                </p:nvSpPr>
                <p:spPr>
                  <a:xfrm>
                    <a:off x="6303147" y="3247130"/>
                    <a:ext cx="94068" cy="113512"/>
                  </a:xfrm>
                  <a:custGeom>
                    <a:avLst/>
                    <a:gdLst/>
                    <a:ahLst/>
                    <a:cxnLst/>
                    <a:rect l="l" t="t" r="r" b="b"/>
                    <a:pathLst>
                      <a:path w="2119" h="2557" extrusionOk="0">
                        <a:moveTo>
                          <a:pt x="1059" y="481"/>
                        </a:moveTo>
                        <a:cubicBezTo>
                          <a:pt x="1347" y="481"/>
                          <a:pt x="1544" y="715"/>
                          <a:pt x="1544" y="1278"/>
                        </a:cubicBezTo>
                        <a:cubicBezTo>
                          <a:pt x="1544" y="1838"/>
                          <a:pt x="1347" y="2072"/>
                          <a:pt x="1059" y="2072"/>
                        </a:cubicBezTo>
                        <a:cubicBezTo>
                          <a:pt x="776" y="2072"/>
                          <a:pt x="578" y="1838"/>
                          <a:pt x="578" y="1278"/>
                        </a:cubicBezTo>
                        <a:cubicBezTo>
                          <a:pt x="578" y="715"/>
                          <a:pt x="776" y="481"/>
                          <a:pt x="1059" y="481"/>
                        </a:cubicBezTo>
                        <a:close/>
                        <a:moveTo>
                          <a:pt x="1059" y="1"/>
                        </a:moveTo>
                        <a:cubicBezTo>
                          <a:pt x="453" y="1"/>
                          <a:pt x="0" y="460"/>
                          <a:pt x="0" y="1278"/>
                        </a:cubicBezTo>
                        <a:cubicBezTo>
                          <a:pt x="0" y="2093"/>
                          <a:pt x="453" y="2557"/>
                          <a:pt x="1059" y="2557"/>
                        </a:cubicBezTo>
                        <a:cubicBezTo>
                          <a:pt x="1670" y="2557"/>
                          <a:pt x="2119" y="2093"/>
                          <a:pt x="2119" y="1278"/>
                        </a:cubicBezTo>
                        <a:cubicBezTo>
                          <a:pt x="2119" y="460"/>
                          <a:pt x="1670" y="1"/>
                          <a:pt x="10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4" name="Google Shape;914;p34"/>
                  <p:cNvSpPr/>
                  <p:nvPr/>
                </p:nvSpPr>
                <p:spPr>
                  <a:xfrm>
                    <a:off x="6466597" y="3250814"/>
                    <a:ext cx="37023" cy="46257"/>
                  </a:xfrm>
                  <a:custGeom>
                    <a:avLst/>
                    <a:gdLst/>
                    <a:ahLst/>
                    <a:cxnLst/>
                    <a:rect l="l" t="t" r="r" b="b"/>
                    <a:pathLst>
                      <a:path w="834" h="1042" extrusionOk="0">
                        <a:moveTo>
                          <a:pt x="396" y="176"/>
                        </a:moveTo>
                        <a:cubicBezTo>
                          <a:pt x="507" y="176"/>
                          <a:pt x="572" y="237"/>
                          <a:pt x="572" y="323"/>
                        </a:cubicBezTo>
                        <a:cubicBezTo>
                          <a:pt x="572" y="413"/>
                          <a:pt x="504" y="474"/>
                          <a:pt x="400" y="474"/>
                        </a:cubicBezTo>
                        <a:cubicBezTo>
                          <a:pt x="296" y="474"/>
                          <a:pt x="231" y="416"/>
                          <a:pt x="231" y="323"/>
                        </a:cubicBezTo>
                        <a:cubicBezTo>
                          <a:pt x="231" y="234"/>
                          <a:pt x="299" y="176"/>
                          <a:pt x="396" y="176"/>
                        </a:cubicBezTo>
                        <a:close/>
                        <a:moveTo>
                          <a:pt x="382" y="0"/>
                        </a:moveTo>
                        <a:cubicBezTo>
                          <a:pt x="170" y="0"/>
                          <a:pt x="1" y="130"/>
                          <a:pt x="1" y="338"/>
                        </a:cubicBezTo>
                        <a:cubicBezTo>
                          <a:pt x="1" y="524"/>
                          <a:pt x="155" y="650"/>
                          <a:pt x="349" y="650"/>
                        </a:cubicBezTo>
                        <a:cubicBezTo>
                          <a:pt x="453" y="650"/>
                          <a:pt x="539" y="618"/>
                          <a:pt x="600" y="560"/>
                        </a:cubicBezTo>
                        <a:lnTo>
                          <a:pt x="600" y="560"/>
                        </a:lnTo>
                        <a:cubicBezTo>
                          <a:pt x="594" y="754"/>
                          <a:pt x="482" y="851"/>
                          <a:pt x="317" y="851"/>
                        </a:cubicBezTo>
                        <a:cubicBezTo>
                          <a:pt x="246" y="851"/>
                          <a:pt x="181" y="840"/>
                          <a:pt x="127" y="801"/>
                        </a:cubicBezTo>
                        <a:lnTo>
                          <a:pt x="41" y="973"/>
                        </a:lnTo>
                        <a:cubicBezTo>
                          <a:pt x="112" y="1016"/>
                          <a:pt x="213" y="1041"/>
                          <a:pt x="320" y="1041"/>
                        </a:cubicBezTo>
                        <a:cubicBezTo>
                          <a:pt x="625" y="1041"/>
                          <a:pt x="834" y="847"/>
                          <a:pt x="834" y="499"/>
                        </a:cubicBezTo>
                        <a:cubicBezTo>
                          <a:pt x="834" y="176"/>
                          <a:pt x="662" y="0"/>
                          <a:pt x="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5" name="Google Shape;915;p34"/>
                  <p:cNvSpPr/>
                  <p:nvPr/>
                </p:nvSpPr>
                <p:spPr>
                  <a:xfrm>
                    <a:off x="6424691" y="3312296"/>
                    <a:ext cx="78442" cy="9944"/>
                  </a:xfrm>
                  <a:custGeom>
                    <a:avLst/>
                    <a:gdLst/>
                    <a:ahLst/>
                    <a:cxnLst/>
                    <a:rect l="l" t="t" r="r" b="b"/>
                    <a:pathLst>
                      <a:path w="1767" h="224" extrusionOk="0">
                        <a:moveTo>
                          <a:pt x="1" y="1"/>
                        </a:moveTo>
                        <a:lnTo>
                          <a:pt x="1" y="224"/>
                        </a:lnTo>
                        <a:lnTo>
                          <a:pt x="1767" y="224"/>
                        </a:lnTo>
                        <a:lnTo>
                          <a:pt x="1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6" name="Google Shape;916;p34"/>
                  <p:cNvSpPr/>
                  <p:nvPr/>
                </p:nvSpPr>
                <p:spPr>
                  <a:xfrm>
                    <a:off x="5652722" y="3281089"/>
                    <a:ext cx="404771" cy="12652"/>
                  </a:xfrm>
                  <a:custGeom>
                    <a:avLst/>
                    <a:gdLst/>
                    <a:ahLst/>
                    <a:cxnLst/>
                    <a:rect l="l" t="t" r="r" b="b"/>
                    <a:pathLst>
                      <a:path w="9118" h="285" extrusionOk="0">
                        <a:moveTo>
                          <a:pt x="1" y="1"/>
                        </a:moveTo>
                        <a:lnTo>
                          <a:pt x="1" y="284"/>
                        </a:lnTo>
                        <a:lnTo>
                          <a:pt x="9118" y="284"/>
                        </a:lnTo>
                        <a:lnTo>
                          <a:pt x="91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7" name="Google Shape;917;p34"/>
                  <p:cNvSpPr/>
                  <p:nvPr/>
                </p:nvSpPr>
                <p:spPr>
                  <a:xfrm>
                    <a:off x="5652722" y="3321263"/>
                    <a:ext cx="245757" cy="12607"/>
                  </a:xfrm>
                  <a:custGeom>
                    <a:avLst/>
                    <a:gdLst/>
                    <a:ahLst/>
                    <a:cxnLst/>
                    <a:rect l="l" t="t" r="r" b="b"/>
                    <a:pathLst>
                      <a:path w="5536" h="284" extrusionOk="0">
                        <a:moveTo>
                          <a:pt x="1" y="0"/>
                        </a:moveTo>
                        <a:lnTo>
                          <a:pt x="1" y="284"/>
                        </a:lnTo>
                        <a:lnTo>
                          <a:pt x="5536" y="284"/>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918" name="Google Shape;918;p34"/>
                <p:cNvGrpSpPr/>
                <p:nvPr/>
              </p:nvGrpSpPr>
              <p:grpSpPr>
                <a:xfrm>
                  <a:off x="5699289" y="3583483"/>
                  <a:ext cx="840394" cy="256145"/>
                  <a:chOff x="5699289" y="3583483"/>
                  <a:chExt cx="840394" cy="256145"/>
                </a:xfrm>
              </p:grpSpPr>
              <p:sp>
                <p:nvSpPr>
                  <p:cNvPr id="919" name="Google Shape;919;p34"/>
                  <p:cNvSpPr/>
                  <p:nvPr/>
                </p:nvSpPr>
                <p:spPr>
                  <a:xfrm>
                    <a:off x="5699289" y="3583483"/>
                    <a:ext cx="840394" cy="256145"/>
                  </a:xfrm>
                  <a:custGeom>
                    <a:avLst/>
                    <a:gdLst/>
                    <a:ahLst/>
                    <a:cxnLst/>
                    <a:rect l="l" t="t" r="r" b="b"/>
                    <a:pathLst>
                      <a:path w="18931" h="5770" extrusionOk="0">
                        <a:moveTo>
                          <a:pt x="362" y="1"/>
                        </a:moveTo>
                        <a:cubicBezTo>
                          <a:pt x="176" y="1"/>
                          <a:pt x="22" y="205"/>
                          <a:pt x="22" y="457"/>
                        </a:cubicBezTo>
                        <a:lnTo>
                          <a:pt x="0" y="5223"/>
                        </a:lnTo>
                        <a:cubicBezTo>
                          <a:pt x="0" y="5478"/>
                          <a:pt x="151" y="5683"/>
                          <a:pt x="341" y="5683"/>
                        </a:cubicBezTo>
                        <a:lnTo>
                          <a:pt x="18564" y="5769"/>
                        </a:lnTo>
                        <a:cubicBezTo>
                          <a:pt x="18754" y="5769"/>
                          <a:pt x="18909" y="5564"/>
                          <a:pt x="18909" y="5313"/>
                        </a:cubicBezTo>
                        <a:lnTo>
                          <a:pt x="18930" y="543"/>
                        </a:lnTo>
                        <a:cubicBezTo>
                          <a:pt x="18930" y="291"/>
                          <a:pt x="18780" y="87"/>
                          <a:pt x="18589" y="87"/>
                        </a:cubicBezTo>
                        <a:lnTo>
                          <a:pt x="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 name="Google Shape;920;p34"/>
                  <p:cNvGrpSpPr/>
                  <p:nvPr/>
                </p:nvGrpSpPr>
                <p:grpSpPr>
                  <a:xfrm>
                    <a:off x="6035156" y="3674307"/>
                    <a:ext cx="178500" cy="64414"/>
                    <a:chOff x="6035156" y="3674307"/>
                    <a:chExt cx="178500" cy="64414"/>
                  </a:xfrm>
                </p:grpSpPr>
                <p:sp>
                  <p:nvSpPr>
                    <p:cNvPr id="921" name="Google Shape;921;p34"/>
                    <p:cNvSpPr/>
                    <p:nvPr/>
                  </p:nvSpPr>
                  <p:spPr>
                    <a:xfrm>
                      <a:off x="6035156" y="3674307"/>
                      <a:ext cx="50874" cy="63481"/>
                    </a:xfrm>
                    <a:custGeom>
                      <a:avLst/>
                      <a:gdLst/>
                      <a:ahLst/>
                      <a:cxnLst/>
                      <a:rect l="l" t="t" r="r" b="b"/>
                      <a:pathLst>
                        <a:path w="1146" h="1430" extrusionOk="0">
                          <a:moveTo>
                            <a:pt x="585" y="127"/>
                          </a:moveTo>
                          <a:cubicBezTo>
                            <a:pt x="804" y="130"/>
                            <a:pt x="930" y="216"/>
                            <a:pt x="930" y="388"/>
                          </a:cubicBezTo>
                          <a:cubicBezTo>
                            <a:pt x="930" y="561"/>
                            <a:pt x="804" y="647"/>
                            <a:pt x="585" y="647"/>
                          </a:cubicBezTo>
                          <a:lnTo>
                            <a:pt x="148" y="643"/>
                          </a:lnTo>
                          <a:lnTo>
                            <a:pt x="151" y="127"/>
                          </a:lnTo>
                          <a:close/>
                          <a:moveTo>
                            <a:pt x="632" y="769"/>
                          </a:moveTo>
                          <a:cubicBezTo>
                            <a:pt x="869" y="773"/>
                            <a:pt x="1001" y="855"/>
                            <a:pt x="1001" y="1038"/>
                          </a:cubicBezTo>
                          <a:cubicBezTo>
                            <a:pt x="998" y="1228"/>
                            <a:pt x="869" y="1308"/>
                            <a:pt x="628" y="1308"/>
                          </a:cubicBezTo>
                          <a:lnTo>
                            <a:pt x="148" y="1303"/>
                          </a:lnTo>
                          <a:lnTo>
                            <a:pt x="148" y="769"/>
                          </a:lnTo>
                          <a:close/>
                          <a:moveTo>
                            <a:pt x="7" y="1"/>
                          </a:moveTo>
                          <a:lnTo>
                            <a:pt x="0" y="1429"/>
                          </a:lnTo>
                          <a:lnTo>
                            <a:pt x="628" y="1429"/>
                          </a:lnTo>
                          <a:cubicBezTo>
                            <a:pt x="632" y="1429"/>
                            <a:pt x="637" y="1429"/>
                            <a:pt x="641" y="1429"/>
                          </a:cubicBezTo>
                          <a:cubicBezTo>
                            <a:pt x="974" y="1429"/>
                            <a:pt x="1142" y="1290"/>
                            <a:pt x="1145" y="1053"/>
                          </a:cubicBezTo>
                          <a:cubicBezTo>
                            <a:pt x="1145" y="859"/>
                            <a:pt x="1041" y="736"/>
                            <a:pt x="865" y="697"/>
                          </a:cubicBezTo>
                          <a:cubicBezTo>
                            <a:pt x="991" y="643"/>
                            <a:pt x="1074" y="536"/>
                            <a:pt x="1074" y="374"/>
                          </a:cubicBezTo>
                          <a:cubicBezTo>
                            <a:pt x="1077" y="140"/>
                            <a:pt x="901" y="4"/>
                            <a:pt x="596" y="4"/>
                          </a:cubicBezTo>
                          <a:lnTo>
                            <a:pt x="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4"/>
                    <p:cNvSpPr/>
                    <p:nvPr/>
                  </p:nvSpPr>
                  <p:spPr>
                    <a:xfrm>
                      <a:off x="6100012" y="3674618"/>
                      <a:ext cx="50075" cy="64103"/>
                    </a:xfrm>
                    <a:custGeom>
                      <a:avLst/>
                      <a:gdLst/>
                      <a:ahLst/>
                      <a:cxnLst/>
                      <a:rect l="l" t="t" r="r" b="b"/>
                      <a:pathLst>
                        <a:path w="1128" h="1444" extrusionOk="0">
                          <a:moveTo>
                            <a:pt x="7" y="1"/>
                          </a:moveTo>
                          <a:lnTo>
                            <a:pt x="4" y="819"/>
                          </a:lnTo>
                          <a:cubicBezTo>
                            <a:pt x="0" y="1228"/>
                            <a:pt x="212" y="1440"/>
                            <a:pt x="564" y="1444"/>
                          </a:cubicBezTo>
                          <a:cubicBezTo>
                            <a:pt x="912" y="1444"/>
                            <a:pt x="1124" y="1232"/>
                            <a:pt x="1124" y="822"/>
                          </a:cubicBezTo>
                          <a:lnTo>
                            <a:pt x="1127" y="4"/>
                          </a:lnTo>
                          <a:lnTo>
                            <a:pt x="988" y="4"/>
                          </a:lnTo>
                          <a:lnTo>
                            <a:pt x="983" y="816"/>
                          </a:lnTo>
                          <a:cubicBezTo>
                            <a:pt x="983" y="1153"/>
                            <a:pt x="829" y="1307"/>
                            <a:pt x="564" y="1307"/>
                          </a:cubicBezTo>
                          <a:cubicBezTo>
                            <a:pt x="298" y="1307"/>
                            <a:pt x="148" y="1150"/>
                            <a:pt x="148" y="812"/>
                          </a:cubicBezTo>
                          <a:lnTo>
                            <a:pt x="1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4"/>
                    <p:cNvSpPr/>
                    <p:nvPr/>
                  </p:nvSpPr>
                  <p:spPr>
                    <a:xfrm>
                      <a:off x="6158786" y="3674973"/>
                      <a:ext cx="54869" cy="63437"/>
                    </a:xfrm>
                    <a:custGeom>
                      <a:avLst/>
                      <a:gdLst/>
                      <a:ahLst/>
                      <a:cxnLst/>
                      <a:rect l="l" t="t" r="r" b="b"/>
                      <a:pathLst>
                        <a:path w="1236" h="1429" extrusionOk="0">
                          <a:moveTo>
                            <a:pt x="0" y="0"/>
                          </a:moveTo>
                          <a:lnTo>
                            <a:pt x="542" y="933"/>
                          </a:lnTo>
                          <a:lnTo>
                            <a:pt x="539" y="1429"/>
                          </a:lnTo>
                          <a:lnTo>
                            <a:pt x="683" y="1429"/>
                          </a:lnTo>
                          <a:lnTo>
                            <a:pt x="686" y="937"/>
                          </a:lnTo>
                          <a:lnTo>
                            <a:pt x="1236" y="4"/>
                          </a:lnTo>
                          <a:lnTo>
                            <a:pt x="1092" y="4"/>
                          </a:lnTo>
                          <a:lnTo>
                            <a:pt x="618" y="804"/>
                          </a:lnTo>
                          <a:lnTo>
                            <a:pt x="1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4" name="Google Shape;924;p34"/>
                <p:cNvGrpSpPr/>
                <p:nvPr/>
              </p:nvGrpSpPr>
              <p:grpSpPr>
                <a:xfrm>
                  <a:off x="5634877" y="1934391"/>
                  <a:ext cx="964054" cy="21220"/>
                  <a:chOff x="5634877" y="1934391"/>
                  <a:chExt cx="964054" cy="21220"/>
                </a:xfrm>
              </p:grpSpPr>
              <p:sp>
                <p:nvSpPr>
                  <p:cNvPr id="925" name="Google Shape;925;p34"/>
                  <p:cNvSpPr/>
                  <p:nvPr/>
                </p:nvSpPr>
                <p:spPr>
                  <a:xfrm>
                    <a:off x="5634877" y="1934391"/>
                    <a:ext cx="139348" cy="21220"/>
                  </a:xfrm>
                  <a:custGeom>
                    <a:avLst/>
                    <a:gdLst/>
                    <a:ahLst/>
                    <a:cxnLst/>
                    <a:rect l="l" t="t" r="r" b="b"/>
                    <a:pathLst>
                      <a:path w="3139" h="478" extrusionOk="0">
                        <a:moveTo>
                          <a:pt x="1" y="1"/>
                        </a:moveTo>
                        <a:lnTo>
                          <a:pt x="1" y="478"/>
                        </a:lnTo>
                        <a:lnTo>
                          <a:pt x="3138" y="478"/>
                        </a:lnTo>
                        <a:lnTo>
                          <a:pt x="31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6071157" y="1934391"/>
                    <a:ext cx="139437" cy="21220"/>
                  </a:xfrm>
                  <a:custGeom>
                    <a:avLst/>
                    <a:gdLst/>
                    <a:ahLst/>
                    <a:cxnLst/>
                    <a:rect l="l" t="t" r="r" b="b"/>
                    <a:pathLst>
                      <a:path w="3141" h="478" extrusionOk="0">
                        <a:moveTo>
                          <a:pt x="1" y="1"/>
                        </a:moveTo>
                        <a:lnTo>
                          <a:pt x="1" y="478"/>
                        </a:lnTo>
                        <a:lnTo>
                          <a:pt x="3141" y="478"/>
                        </a:lnTo>
                        <a:lnTo>
                          <a:pt x="314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4"/>
                  <p:cNvSpPr/>
                  <p:nvPr/>
                </p:nvSpPr>
                <p:spPr>
                  <a:xfrm>
                    <a:off x="6459628" y="1934391"/>
                    <a:ext cx="139304" cy="21220"/>
                  </a:xfrm>
                  <a:custGeom>
                    <a:avLst/>
                    <a:gdLst/>
                    <a:ahLst/>
                    <a:cxnLst/>
                    <a:rect l="l" t="t" r="r" b="b"/>
                    <a:pathLst>
                      <a:path w="3138" h="478" extrusionOk="0">
                        <a:moveTo>
                          <a:pt x="0" y="1"/>
                        </a:moveTo>
                        <a:lnTo>
                          <a:pt x="0" y="478"/>
                        </a:lnTo>
                        <a:lnTo>
                          <a:pt x="3138" y="478"/>
                        </a:lnTo>
                        <a:lnTo>
                          <a:pt x="31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34"/>
                <p:cNvGrpSpPr/>
                <p:nvPr/>
              </p:nvGrpSpPr>
              <p:grpSpPr>
                <a:xfrm>
                  <a:off x="6429663" y="1666667"/>
                  <a:ext cx="222390" cy="183652"/>
                  <a:chOff x="6429663" y="1666667"/>
                  <a:chExt cx="222390" cy="183652"/>
                </a:xfrm>
              </p:grpSpPr>
              <p:sp>
                <p:nvSpPr>
                  <p:cNvPr id="929" name="Google Shape;929;p34"/>
                  <p:cNvSpPr/>
                  <p:nvPr/>
                </p:nvSpPr>
                <p:spPr>
                  <a:xfrm>
                    <a:off x="6429663" y="1697963"/>
                    <a:ext cx="192974" cy="152355"/>
                  </a:xfrm>
                  <a:custGeom>
                    <a:avLst/>
                    <a:gdLst/>
                    <a:ahLst/>
                    <a:cxnLst/>
                    <a:rect l="l" t="t" r="r" b="b"/>
                    <a:pathLst>
                      <a:path w="4347" h="3432" extrusionOk="0">
                        <a:moveTo>
                          <a:pt x="1" y="0"/>
                        </a:moveTo>
                        <a:lnTo>
                          <a:pt x="1" y="3431"/>
                        </a:lnTo>
                        <a:lnTo>
                          <a:pt x="4347" y="3431"/>
                        </a:lnTo>
                        <a:lnTo>
                          <a:pt x="4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p:nvPr/>
                </p:nvSpPr>
                <p:spPr>
                  <a:xfrm>
                    <a:off x="6429663" y="1666712"/>
                    <a:ext cx="221341" cy="31297"/>
                  </a:xfrm>
                  <a:custGeom>
                    <a:avLst/>
                    <a:gdLst/>
                    <a:ahLst/>
                    <a:cxnLst/>
                    <a:rect l="l" t="t" r="r" b="b"/>
                    <a:pathLst>
                      <a:path w="4986" h="705" extrusionOk="0">
                        <a:moveTo>
                          <a:pt x="919" y="0"/>
                        </a:moveTo>
                        <a:lnTo>
                          <a:pt x="1" y="704"/>
                        </a:lnTo>
                        <a:lnTo>
                          <a:pt x="4347" y="704"/>
                        </a:lnTo>
                        <a:lnTo>
                          <a:pt x="49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4"/>
                  <p:cNvSpPr/>
                  <p:nvPr/>
                </p:nvSpPr>
                <p:spPr>
                  <a:xfrm>
                    <a:off x="6429663" y="1666667"/>
                    <a:ext cx="221652" cy="34005"/>
                  </a:xfrm>
                  <a:custGeom>
                    <a:avLst/>
                    <a:gdLst/>
                    <a:ahLst/>
                    <a:cxnLst/>
                    <a:rect l="l" t="t" r="r" b="b"/>
                    <a:pathLst>
                      <a:path w="4993" h="766" extrusionOk="0">
                        <a:moveTo>
                          <a:pt x="4984" y="1"/>
                        </a:moveTo>
                        <a:cubicBezTo>
                          <a:pt x="4972" y="1"/>
                          <a:pt x="4905" y="61"/>
                          <a:pt x="4792" y="174"/>
                        </a:cubicBezTo>
                        <a:cubicBezTo>
                          <a:pt x="4680" y="289"/>
                          <a:pt x="4519" y="453"/>
                          <a:pt x="4325" y="662"/>
                        </a:cubicBezTo>
                        <a:lnTo>
                          <a:pt x="4325" y="662"/>
                        </a:lnTo>
                        <a:cubicBezTo>
                          <a:pt x="3872" y="651"/>
                          <a:pt x="3289" y="648"/>
                          <a:pt x="2650" y="648"/>
                        </a:cubicBezTo>
                        <a:cubicBezTo>
                          <a:pt x="1917" y="648"/>
                          <a:pt x="1257" y="654"/>
                          <a:pt x="776" y="666"/>
                        </a:cubicBezTo>
                        <a:cubicBezTo>
                          <a:pt x="298" y="676"/>
                          <a:pt x="1" y="691"/>
                          <a:pt x="1" y="705"/>
                        </a:cubicBezTo>
                        <a:cubicBezTo>
                          <a:pt x="1" y="722"/>
                          <a:pt x="298" y="737"/>
                          <a:pt x="776" y="748"/>
                        </a:cubicBezTo>
                        <a:cubicBezTo>
                          <a:pt x="1257" y="759"/>
                          <a:pt x="1917" y="766"/>
                          <a:pt x="2650" y="766"/>
                        </a:cubicBezTo>
                        <a:cubicBezTo>
                          <a:pt x="3299" y="766"/>
                          <a:pt x="3891" y="759"/>
                          <a:pt x="4347" y="752"/>
                        </a:cubicBezTo>
                        <a:lnTo>
                          <a:pt x="4365" y="752"/>
                        </a:lnTo>
                        <a:lnTo>
                          <a:pt x="4379" y="737"/>
                        </a:lnTo>
                        <a:cubicBezTo>
                          <a:pt x="4573" y="515"/>
                          <a:pt x="4727" y="335"/>
                          <a:pt x="4832" y="210"/>
                        </a:cubicBezTo>
                        <a:cubicBezTo>
                          <a:pt x="4936" y="81"/>
                          <a:pt x="4993" y="8"/>
                          <a:pt x="4986" y="1"/>
                        </a:cubicBezTo>
                        <a:cubicBezTo>
                          <a:pt x="4986" y="1"/>
                          <a:pt x="4985" y="1"/>
                          <a:pt x="4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4"/>
                  <p:cNvSpPr/>
                  <p:nvPr/>
                </p:nvSpPr>
                <p:spPr>
                  <a:xfrm>
                    <a:off x="6623642" y="1666712"/>
                    <a:ext cx="28411" cy="183607"/>
                  </a:xfrm>
                  <a:custGeom>
                    <a:avLst/>
                    <a:gdLst/>
                    <a:ahLst/>
                    <a:cxnLst/>
                    <a:rect l="l" t="t" r="r" b="b"/>
                    <a:pathLst>
                      <a:path w="640" h="4136" extrusionOk="0">
                        <a:moveTo>
                          <a:pt x="640" y="0"/>
                        </a:moveTo>
                        <a:lnTo>
                          <a:pt x="1" y="704"/>
                        </a:lnTo>
                        <a:lnTo>
                          <a:pt x="1" y="4135"/>
                        </a:lnTo>
                        <a:lnTo>
                          <a:pt x="640" y="3289"/>
                        </a:lnTo>
                        <a:lnTo>
                          <a:pt x="6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p:cNvSpPr/>
                  <p:nvPr/>
                </p:nvSpPr>
                <p:spPr>
                  <a:xfrm>
                    <a:off x="6484309" y="1756071"/>
                    <a:ext cx="88297" cy="11853"/>
                  </a:xfrm>
                  <a:custGeom>
                    <a:avLst/>
                    <a:gdLst/>
                    <a:ahLst/>
                    <a:cxnLst/>
                    <a:rect l="l" t="t" r="r" b="b"/>
                    <a:pathLst>
                      <a:path w="1989" h="267" extrusionOk="0">
                        <a:moveTo>
                          <a:pt x="1" y="1"/>
                        </a:moveTo>
                        <a:lnTo>
                          <a:pt x="1" y="267"/>
                        </a:lnTo>
                        <a:lnTo>
                          <a:pt x="1989" y="267"/>
                        </a:lnTo>
                        <a:lnTo>
                          <a:pt x="19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6501844" y="1777468"/>
                    <a:ext cx="54825" cy="11942"/>
                  </a:xfrm>
                  <a:custGeom>
                    <a:avLst/>
                    <a:gdLst/>
                    <a:ahLst/>
                    <a:cxnLst/>
                    <a:rect l="l" t="t" r="r" b="b"/>
                    <a:pathLst>
                      <a:path w="1235" h="269" extrusionOk="0">
                        <a:moveTo>
                          <a:pt x="0" y="0"/>
                        </a:moveTo>
                        <a:lnTo>
                          <a:pt x="0" y="269"/>
                        </a:lnTo>
                        <a:lnTo>
                          <a:pt x="1235" y="269"/>
                        </a:lnTo>
                        <a:lnTo>
                          <a:pt x="12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6620277" y="1694145"/>
                    <a:ext cx="5283" cy="156173"/>
                  </a:xfrm>
                  <a:custGeom>
                    <a:avLst/>
                    <a:gdLst/>
                    <a:ahLst/>
                    <a:cxnLst/>
                    <a:rect l="l" t="t" r="r" b="b"/>
                    <a:pathLst>
                      <a:path w="119" h="3518" extrusionOk="0">
                        <a:moveTo>
                          <a:pt x="58" y="0"/>
                        </a:moveTo>
                        <a:cubicBezTo>
                          <a:pt x="25" y="0"/>
                          <a:pt x="0" y="786"/>
                          <a:pt x="0" y="1758"/>
                        </a:cubicBezTo>
                        <a:cubicBezTo>
                          <a:pt x="0" y="2727"/>
                          <a:pt x="25" y="3517"/>
                          <a:pt x="58" y="3517"/>
                        </a:cubicBezTo>
                        <a:cubicBezTo>
                          <a:pt x="93" y="3517"/>
                          <a:pt x="118" y="2727"/>
                          <a:pt x="118" y="1758"/>
                        </a:cubicBezTo>
                        <a:cubicBezTo>
                          <a:pt x="118" y="786"/>
                          <a:pt x="93" y="0"/>
                          <a:pt x="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34"/>
                <p:cNvGrpSpPr/>
                <p:nvPr/>
              </p:nvGrpSpPr>
              <p:grpSpPr>
                <a:xfrm>
                  <a:off x="6024003" y="1558663"/>
                  <a:ext cx="266587" cy="292456"/>
                  <a:chOff x="6024003" y="1558663"/>
                  <a:chExt cx="266587" cy="292456"/>
                </a:xfrm>
              </p:grpSpPr>
              <p:sp>
                <p:nvSpPr>
                  <p:cNvPr id="937" name="Google Shape;937;p34"/>
                  <p:cNvSpPr/>
                  <p:nvPr/>
                </p:nvSpPr>
                <p:spPr>
                  <a:xfrm>
                    <a:off x="6025079" y="1607449"/>
                    <a:ext cx="221385" cy="243670"/>
                  </a:xfrm>
                  <a:custGeom>
                    <a:avLst/>
                    <a:gdLst/>
                    <a:ahLst/>
                    <a:cxnLst/>
                    <a:rect l="l" t="t" r="r" b="b"/>
                    <a:pathLst>
                      <a:path w="4987" h="5489" extrusionOk="0">
                        <a:moveTo>
                          <a:pt x="48" y="0"/>
                        </a:moveTo>
                        <a:lnTo>
                          <a:pt x="1" y="5449"/>
                        </a:lnTo>
                        <a:lnTo>
                          <a:pt x="4940" y="5488"/>
                        </a:lnTo>
                        <a:lnTo>
                          <a:pt x="4987" y="43"/>
                        </a:lnTo>
                        <a:lnTo>
                          <a:pt x="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a:off x="6026055" y="1558663"/>
                    <a:ext cx="264535" cy="49764"/>
                  </a:xfrm>
                  <a:custGeom>
                    <a:avLst/>
                    <a:gdLst/>
                    <a:ahLst/>
                    <a:cxnLst/>
                    <a:rect l="l" t="t" r="r" b="b"/>
                    <a:pathLst>
                      <a:path w="5959" h="1121" extrusionOk="0">
                        <a:moveTo>
                          <a:pt x="1458" y="1"/>
                        </a:moveTo>
                        <a:lnTo>
                          <a:pt x="0" y="1121"/>
                        </a:lnTo>
                        <a:lnTo>
                          <a:pt x="4943" y="1121"/>
                        </a:lnTo>
                        <a:lnTo>
                          <a:pt x="59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6245483" y="1558663"/>
                    <a:ext cx="45103" cy="291659"/>
                  </a:xfrm>
                  <a:custGeom>
                    <a:avLst/>
                    <a:gdLst/>
                    <a:ahLst/>
                    <a:cxnLst/>
                    <a:rect l="l" t="t" r="r" b="b"/>
                    <a:pathLst>
                      <a:path w="1016" h="6570" extrusionOk="0">
                        <a:moveTo>
                          <a:pt x="1016" y="1"/>
                        </a:moveTo>
                        <a:lnTo>
                          <a:pt x="0" y="1121"/>
                        </a:lnTo>
                        <a:lnTo>
                          <a:pt x="0" y="6569"/>
                        </a:lnTo>
                        <a:lnTo>
                          <a:pt x="1016" y="5227"/>
                        </a:lnTo>
                        <a:lnTo>
                          <a:pt x="10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6073687" y="1706042"/>
                    <a:ext cx="110937" cy="16159"/>
                  </a:xfrm>
                  <a:custGeom>
                    <a:avLst/>
                    <a:gdLst/>
                    <a:ahLst/>
                    <a:cxnLst/>
                    <a:rect l="l" t="t" r="r" b="b"/>
                    <a:pathLst>
                      <a:path w="2499" h="364" extrusionOk="0">
                        <a:moveTo>
                          <a:pt x="1" y="1"/>
                        </a:moveTo>
                        <a:lnTo>
                          <a:pt x="1" y="364"/>
                        </a:lnTo>
                        <a:lnTo>
                          <a:pt x="2499" y="364"/>
                        </a:lnTo>
                        <a:lnTo>
                          <a:pt x="24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6095528" y="1735252"/>
                    <a:ext cx="69030" cy="16070"/>
                  </a:xfrm>
                  <a:custGeom>
                    <a:avLst/>
                    <a:gdLst/>
                    <a:ahLst/>
                    <a:cxnLst/>
                    <a:rect l="l" t="t" r="r" b="b"/>
                    <a:pathLst>
                      <a:path w="1555" h="362" extrusionOk="0">
                        <a:moveTo>
                          <a:pt x="1" y="0"/>
                        </a:moveTo>
                        <a:lnTo>
                          <a:pt x="1" y="362"/>
                        </a:lnTo>
                        <a:lnTo>
                          <a:pt x="1555" y="362"/>
                        </a:lnTo>
                        <a:lnTo>
                          <a:pt x="15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6242775" y="1608381"/>
                    <a:ext cx="5283" cy="241939"/>
                  </a:xfrm>
                  <a:custGeom>
                    <a:avLst/>
                    <a:gdLst/>
                    <a:ahLst/>
                    <a:cxnLst/>
                    <a:rect l="l" t="t" r="r" b="b"/>
                    <a:pathLst>
                      <a:path w="119" h="5450" extrusionOk="0">
                        <a:moveTo>
                          <a:pt x="61" y="1"/>
                        </a:moveTo>
                        <a:cubicBezTo>
                          <a:pt x="28" y="1"/>
                          <a:pt x="0" y="1221"/>
                          <a:pt x="0" y="2725"/>
                        </a:cubicBezTo>
                        <a:cubicBezTo>
                          <a:pt x="0" y="4229"/>
                          <a:pt x="28" y="5449"/>
                          <a:pt x="61" y="5449"/>
                        </a:cubicBezTo>
                        <a:cubicBezTo>
                          <a:pt x="93" y="5449"/>
                          <a:pt x="119" y="4229"/>
                          <a:pt x="119" y="2725"/>
                        </a:cubicBezTo>
                        <a:cubicBezTo>
                          <a:pt x="119" y="1221"/>
                          <a:pt x="93"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6024003" y="1570557"/>
                    <a:ext cx="254730" cy="39076"/>
                  </a:xfrm>
                  <a:custGeom>
                    <a:avLst/>
                    <a:gdLst/>
                    <a:ahLst/>
                    <a:cxnLst/>
                    <a:rect l="l" t="t" r="r" b="b"/>
                    <a:pathLst>
                      <a:path w="4993" h="766" extrusionOk="0">
                        <a:moveTo>
                          <a:pt x="4984" y="1"/>
                        </a:moveTo>
                        <a:cubicBezTo>
                          <a:pt x="4972" y="1"/>
                          <a:pt x="4905" y="61"/>
                          <a:pt x="4792" y="174"/>
                        </a:cubicBezTo>
                        <a:cubicBezTo>
                          <a:pt x="4680" y="289"/>
                          <a:pt x="4519" y="453"/>
                          <a:pt x="4325" y="662"/>
                        </a:cubicBezTo>
                        <a:lnTo>
                          <a:pt x="4325" y="662"/>
                        </a:lnTo>
                        <a:cubicBezTo>
                          <a:pt x="3872" y="651"/>
                          <a:pt x="3289" y="648"/>
                          <a:pt x="2650" y="648"/>
                        </a:cubicBezTo>
                        <a:cubicBezTo>
                          <a:pt x="1917" y="648"/>
                          <a:pt x="1257" y="654"/>
                          <a:pt x="776" y="666"/>
                        </a:cubicBezTo>
                        <a:cubicBezTo>
                          <a:pt x="298" y="676"/>
                          <a:pt x="1" y="691"/>
                          <a:pt x="1" y="705"/>
                        </a:cubicBezTo>
                        <a:cubicBezTo>
                          <a:pt x="1" y="722"/>
                          <a:pt x="298" y="737"/>
                          <a:pt x="776" y="748"/>
                        </a:cubicBezTo>
                        <a:cubicBezTo>
                          <a:pt x="1257" y="759"/>
                          <a:pt x="1917" y="766"/>
                          <a:pt x="2650" y="766"/>
                        </a:cubicBezTo>
                        <a:cubicBezTo>
                          <a:pt x="3299" y="766"/>
                          <a:pt x="3891" y="759"/>
                          <a:pt x="4347" y="752"/>
                        </a:cubicBezTo>
                        <a:lnTo>
                          <a:pt x="4365" y="752"/>
                        </a:lnTo>
                        <a:lnTo>
                          <a:pt x="4379" y="737"/>
                        </a:lnTo>
                        <a:cubicBezTo>
                          <a:pt x="4573" y="515"/>
                          <a:pt x="4727" y="335"/>
                          <a:pt x="4832" y="210"/>
                        </a:cubicBezTo>
                        <a:cubicBezTo>
                          <a:pt x="4936" y="81"/>
                          <a:pt x="4993" y="8"/>
                          <a:pt x="4986" y="1"/>
                        </a:cubicBezTo>
                        <a:cubicBezTo>
                          <a:pt x="4986" y="1"/>
                          <a:pt x="4985" y="1"/>
                          <a:pt x="4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34"/>
                <p:cNvGrpSpPr/>
                <p:nvPr/>
              </p:nvGrpSpPr>
              <p:grpSpPr>
                <a:xfrm>
                  <a:off x="5548402" y="1639278"/>
                  <a:ext cx="350878" cy="211040"/>
                  <a:chOff x="5548402" y="1639278"/>
                  <a:chExt cx="350878" cy="211040"/>
                </a:xfrm>
              </p:grpSpPr>
              <p:sp>
                <p:nvSpPr>
                  <p:cNvPr id="945" name="Google Shape;945;p34"/>
                  <p:cNvSpPr/>
                  <p:nvPr/>
                </p:nvSpPr>
                <p:spPr>
                  <a:xfrm>
                    <a:off x="5548402" y="1694145"/>
                    <a:ext cx="305820" cy="156173"/>
                  </a:xfrm>
                  <a:custGeom>
                    <a:avLst/>
                    <a:gdLst/>
                    <a:ahLst/>
                    <a:cxnLst/>
                    <a:rect l="l" t="t" r="r" b="b"/>
                    <a:pathLst>
                      <a:path w="6889" h="3518" extrusionOk="0">
                        <a:moveTo>
                          <a:pt x="0" y="0"/>
                        </a:moveTo>
                        <a:lnTo>
                          <a:pt x="0" y="3517"/>
                        </a:lnTo>
                        <a:lnTo>
                          <a:pt x="6888" y="3517"/>
                        </a:lnTo>
                        <a:lnTo>
                          <a:pt x="68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5548402" y="1639278"/>
                    <a:ext cx="350878" cy="54914"/>
                  </a:xfrm>
                  <a:custGeom>
                    <a:avLst/>
                    <a:gdLst/>
                    <a:ahLst/>
                    <a:cxnLst/>
                    <a:rect l="l" t="t" r="r" b="b"/>
                    <a:pathLst>
                      <a:path w="7904" h="1237" extrusionOk="0">
                        <a:moveTo>
                          <a:pt x="1486" y="1"/>
                        </a:moveTo>
                        <a:lnTo>
                          <a:pt x="0" y="1236"/>
                        </a:lnTo>
                        <a:lnTo>
                          <a:pt x="6888" y="1236"/>
                        </a:lnTo>
                        <a:lnTo>
                          <a:pt x="79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5854482" y="1639455"/>
                    <a:ext cx="44792" cy="210554"/>
                  </a:xfrm>
                  <a:custGeom>
                    <a:avLst/>
                    <a:gdLst/>
                    <a:ahLst/>
                    <a:cxnLst/>
                    <a:rect l="l" t="t" r="r" b="b"/>
                    <a:pathLst>
                      <a:path w="1009" h="4743" extrusionOk="0">
                        <a:moveTo>
                          <a:pt x="1009" y="0"/>
                        </a:moveTo>
                        <a:cubicBezTo>
                          <a:pt x="1001" y="22"/>
                          <a:pt x="911" y="144"/>
                          <a:pt x="757" y="345"/>
                        </a:cubicBezTo>
                        <a:cubicBezTo>
                          <a:pt x="570" y="582"/>
                          <a:pt x="323" y="891"/>
                          <a:pt x="28" y="1261"/>
                        </a:cubicBezTo>
                        <a:lnTo>
                          <a:pt x="18" y="1275"/>
                        </a:lnTo>
                        <a:lnTo>
                          <a:pt x="7" y="1275"/>
                        </a:lnTo>
                        <a:cubicBezTo>
                          <a:pt x="36" y="1458"/>
                          <a:pt x="53" y="2154"/>
                          <a:pt x="53" y="2990"/>
                        </a:cubicBezTo>
                        <a:cubicBezTo>
                          <a:pt x="53" y="3906"/>
                          <a:pt x="28" y="4660"/>
                          <a:pt x="0" y="4742"/>
                        </a:cubicBezTo>
                        <a:lnTo>
                          <a:pt x="1009" y="3407"/>
                        </a:ln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5593637" y="1744796"/>
                    <a:ext cx="208467" cy="16114"/>
                  </a:xfrm>
                  <a:custGeom>
                    <a:avLst/>
                    <a:gdLst/>
                    <a:ahLst/>
                    <a:cxnLst/>
                    <a:rect l="l" t="t" r="r" b="b"/>
                    <a:pathLst>
                      <a:path w="4696" h="363" extrusionOk="0">
                        <a:moveTo>
                          <a:pt x="0" y="1"/>
                        </a:moveTo>
                        <a:lnTo>
                          <a:pt x="0" y="362"/>
                        </a:lnTo>
                        <a:lnTo>
                          <a:pt x="4695" y="362"/>
                        </a:lnTo>
                        <a:lnTo>
                          <a:pt x="4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5634877" y="1773917"/>
                    <a:ext cx="129449" cy="16026"/>
                  </a:xfrm>
                  <a:custGeom>
                    <a:avLst/>
                    <a:gdLst/>
                    <a:ahLst/>
                    <a:cxnLst/>
                    <a:rect l="l" t="t" r="r" b="b"/>
                    <a:pathLst>
                      <a:path w="2916" h="361" extrusionOk="0">
                        <a:moveTo>
                          <a:pt x="1" y="1"/>
                        </a:moveTo>
                        <a:lnTo>
                          <a:pt x="1" y="360"/>
                        </a:lnTo>
                        <a:lnTo>
                          <a:pt x="2916" y="360"/>
                        </a:lnTo>
                        <a:lnTo>
                          <a:pt x="29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5851597" y="1694145"/>
                    <a:ext cx="5283" cy="156173"/>
                  </a:xfrm>
                  <a:custGeom>
                    <a:avLst/>
                    <a:gdLst/>
                    <a:ahLst/>
                    <a:cxnLst/>
                    <a:rect l="l" t="t" r="r" b="b"/>
                    <a:pathLst>
                      <a:path w="119" h="3518" extrusionOk="0">
                        <a:moveTo>
                          <a:pt x="58" y="0"/>
                        </a:moveTo>
                        <a:cubicBezTo>
                          <a:pt x="25" y="0"/>
                          <a:pt x="0" y="786"/>
                          <a:pt x="0" y="1758"/>
                        </a:cubicBezTo>
                        <a:cubicBezTo>
                          <a:pt x="0" y="2727"/>
                          <a:pt x="25" y="3517"/>
                          <a:pt x="58" y="3517"/>
                        </a:cubicBezTo>
                        <a:cubicBezTo>
                          <a:pt x="93" y="3517"/>
                          <a:pt x="118" y="2727"/>
                          <a:pt x="118" y="1758"/>
                        </a:cubicBezTo>
                        <a:cubicBezTo>
                          <a:pt x="118" y="786"/>
                          <a:pt x="93" y="0"/>
                          <a:pt x="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p:nvPr/>
                </p:nvSpPr>
                <p:spPr>
                  <a:xfrm>
                    <a:off x="5632178" y="1658282"/>
                    <a:ext cx="254730" cy="39076"/>
                  </a:xfrm>
                  <a:custGeom>
                    <a:avLst/>
                    <a:gdLst/>
                    <a:ahLst/>
                    <a:cxnLst/>
                    <a:rect l="l" t="t" r="r" b="b"/>
                    <a:pathLst>
                      <a:path w="4993" h="766" extrusionOk="0">
                        <a:moveTo>
                          <a:pt x="4984" y="1"/>
                        </a:moveTo>
                        <a:cubicBezTo>
                          <a:pt x="4972" y="1"/>
                          <a:pt x="4905" y="61"/>
                          <a:pt x="4792" y="174"/>
                        </a:cubicBezTo>
                        <a:cubicBezTo>
                          <a:pt x="4680" y="289"/>
                          <a:pt x="4519" y="453"/>
                          <a:pt x="4325" y="662"/>
                        </a:cubicBezTo>
                        <a:lnTo>
                          <a:pt x="4325" y="662"/>
                        </a:lnTo>
                        <a:cubicBezTo>
                          <a:pt x="3872" y="651"/>
                          <a:pt x="3289" y="648"/>
                          <a:pt x="2650" y="648"/>
                        </a:cubicBezTo>
                        <a:cubicBezTo>
                          <a:pt x="1917" y="648"/>
                          <a:pt x="1257" y="654"/>
                          <a:pt x="776" y="666"/>
                        </a:cubicBezTo>
                        <a:cubicBezTo>
                          <a:pt x="298" y="676"/>
                          <a:pt x="1" y="691"/>
                          <a:pt x="1" y="705"/>
                        </a:cubicBezTo>
                        <a:cubicBezTo>
                          <a:pt x="1" y="722"/>
                          <a:pt x="298" y="737"/>
                          <a:pt x="776" y="748"/>
                        </a:cubicBezTo>
                        <a:cubicBezTo>
                          <a:pt x="1257" y="759"/>
                          <a:pt x="1917" y="766"/>
                          <a:pt x="2650" y="766"/>
                        </a:cubicBezTo>
                        <a:cubicBezTo>
                          <a:pt x="3299" y="766"/>
                          <a:pt x="3891" y="759"/>
                          <a:pt x="4347" y="752"/>
                        </a:cubicBezTo>
                        <a:lnTo>
                          <a:pt x="4365" y="752"/>
                        </a:lnTo>
                        <a:lnTo>
                          <a:pt x="4379" y="737"/>
                        </a:lnTo>
                        <a:cubicBezTo>
                          <a:pt x="4573" y="515"/>
                          <a:pt x="4727" y="335"/>
                          <a:pt x="4832" y="210"/>
                        </a:cubicBezTo>
                        <a:cubicBezTo>
                          <a:pt x="4936" y="81"/>
                          <a:pt x="4993" y="8"/>
                          <a:pt x="4986" y="1"/>
                        </a:cubicBezTo>
                        <a:cubicBezTo>
                          <a:pt x="4986" y="1"/>
                          <a:pt x="4985" y="1"/>
                          <a:pt x="4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52" name="Google Shape;952;p34"/>
            <p:cNvGrpSpPr/>
            <p:nvPr/>
          </p:nvGrpSpPr>
          <p:grpSpPr>
            <a:xfrm>
              <a:off x="4534350" y="4713051"/>
              <a:ext cx="4600713" cy="150450"/>
              <a:chOff x="0" y="4397412"/>
              <a:chExt cx="4600713" cy="150450"/>
            </a:xfrm>
          </p:grpSpPr>
          <p:sp>
            <p:nvSpPr>
              <p:cNvPr id="953" name="Google Shape;953;p34"/>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4"/>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4"/>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34"/>
            <p:cNvGrpSpPr/>
            <p:nvPr/>
          </p:nvGrpSpPr>
          <p:grpSpPr>
            <a:xfrm>
              <a:off x="7797287" y="4091587"/>
              <a:ext cx="208476" cy="304372"/>
              <a:chOff x="7797287" y="4091587"/>
              <a:chExt cx="208476" cy="304372"/>
            </a:xfrm>
          </p:grpSpPr>
          <p:sp>
            <p:nvSpPr>
              <p:cNvPr id="959" name="Google Shape;959;p34"/>
              <p:cNvSpPr/>
              <p:nvPr/>
            </p:nvSpPr>
            <p:spPr>
              <a:xfrm>
                <a:off x="7797287" y="4091587"/>
                <a:ext cx="208476" cy="304372"/>
              </a:xfrm>
              <a:custGeom>
                <a:avLst/>
                <a:gdLst/>
                <a:ahLst/>
                <a:cxnLst/>
                <a:rect l="l" t="t" r="r" b="b"/>
                <a:pathLst>
                  <a:path w="4778" h="6975" extrusionOk="0">
                    <a:moveTo>
                      <a:pt x="2377" y="0"/>
                    </a:moveTo>
                    <a:lnTo>
                      <a:pt x="0" y="3065"/>
                    </a:lnTo>
                    <a:lnTo>
                      <a:pt x="1627" y="4347"/>
                    </a:lnTo>
                    <a:cubicBezTo>
                      <a:pt x="1627" y="4347"/>
                      <a:pt x="396" y="6975"/>
                      <a:pt x="757" y="6975"/>
                    </a:cubicBezTo>
                    <a:cubicBezTo>
                      <a:pt x="785" y="6975"/>
                      <a:pt x="823" y="6959"/>
                      <a:pt x="873" y="6923"/>
                    </a:cubicBezTo>
                    <a:cubicBezTo>
                      <a:pt x="1483" y="6493"/>
                      <a:pt x="4035" y="2932"/>
                      <a:pt x="4645" y="2049"/>
                    </a:cubicBezTo>
                    <a:lnTo>
                      <a:pt x="4778" y="1849"/>
                    </a:lnTo>
                    <a:lnTo>
                      <a:pt x="23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7825168" y="4169389"/>
                <a:ext cx="177322" cy="222464"/>
              </a:xfrm>
              <a:custGeom>
                <a:avLst/>
                <a:gdLst/>
                <a:ahLst/>
                <a:cxnLst/>
                <a:rect l="l" t="t" r="r" b="b"/>
                <a:pathLst>
                  <a:path w="4064" h="5098" extrusionOk="0">
                    <a:moveTo>
                      <a:pt x="4033" y="1"/>
                    </a:moveTo>
                    <a:cubicBezTo>
                      <a:pt x="3989" y="1"/>
                      <a:pt x="3076" y="1113"/>
                      <a:pt x="1978" y="2506"/>
                    </a:cubicBezTo>
                    <a:cubicBezTo>
                      <a:pt x="872" y="3913"/>
                      <a:pt x="0" y="5072"/>
                      <a:pt x="29" y="5097"/>
                    </a:cubicBezTo>
                    <a:cubicBezTo>
                      <a:pt x="29" y="5098"/>
                      <a:pt x="29" y="5098"/>
                      <a:pt x="30" y="5098"/>
                    </a:cubicBezTo>
                    <a:cubicBezTo>
                      <a:pt x="75" y="5098"/>
                      <a:pt x="987" y="3982"/>
                      <a:pt x="2086" y="2589"/>
                    </a:cubicBezTo>
                    <a:cubicBezTo>
                      <a:pt x="3191" y="1182"/>
                      <a:pt x="4064" y="23"/>
                      <a:pt x="4035" y="1"/>
                    </a:cubicBezTo>
                    <a:cubicBezTo>
                      <a:pt x="4034" y="1"/>
                      <a:pt x="4034" y="1"/>
                      <a:pt x="4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7860073" y="4291263"/>
                <a:ext cx="21205" cy="5891"/>
              </a:xfrm>
              <a:custGeom>
                <a:avLst/>
                <a:gdLst/>
                <a:ahLst/>
                <a:cxnLst/>
                <a:rect l="l" t="t" r="r" b="b"/>
                <a:pathLst>
                  <a:path w="486" h="135" extrusionOk="0">
                    <a:moveTo>
                      <a:pt x="241" y="0"/>
                    </a:moveTo>
                    <a:cubicBezTo>
                      <a:pt x="105" y="0"/>
                      <a:pt x="1" y="47"/>
                      <a:pt x="4" y="83"/>
                    </a:cubicBezTo>
                    <a:cubicBezTo>
                      <a:pt x="12" y="119"/>
                      <a:pt x="115" y="134"/>
                      <a:pt x="241" y="134"/>
                    </a:cubicBezTo>
                    <a:cubicBezTo>
                      <a:pt x="253" y="134"/>
                      <a:pt x="265" y="134"/>
                      <a:pt x="276" y="134"/>
                    </a:cubicBezTo>
                    <a:cubicBezTo>
                      <a:pt x="386" y="134"/>
                      <a:pt x="472" y="119"/>
                      <a:pt x="478" y="86"/>
                    </a:cubicBezTo>
                    <a:cubicBezTo>
                      <a:pt x="486" y="51"/>
                      <a:pt x="378" y="4"/>
                      <a:pt x="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7856321" y="4301779"/>
                <a:ext cx="23082" cy="6546"/>
              </a:xfrm>
              <a:custGeom>
                <a:avLst/>
                <a:gdLst/>
                <a:ahLst/>
                <a:cxnLst/>
                <a:rect l="l" t="t" r="r" b="b"/>
                <a:pathLst>
                  <a:path w="529" h="150" extrusionOk="0">
                    <a:moveTo>
                      <a:pt x="176" y="0"/>
                    </a:moveTo>
                    <a:cubicBezTo>
                      <a:pt x="74" y="0"/>
                      <a:pt x="1" y="26"/>
                      <a:pt x="1" y="54"/>
                    </a:cubicBezTo>
                    <a:cubicBezTo>
                      <a:pt x="1" y="90"/>
                      <a:pt x="115" y="118"/>
                      <a:pt x="252" y="136"/>
                    </a:cubicBezTo>
                    <a:cubicBezTo>
                      <a:pt x="316" y="145"/>
                      <a:pt x="376" y="150"/>
                      <a:pt x="422" y="150"/>
                    </a:cubicBezTo>
                    <a:cubicBezTo>
                      <a:pt x="476" y="150"/>
                      <a:pt x="512" y="143"/>
                      <a:pt x="517" y="125"/>
                    </a:cubicBezTo>
                    <a:cubicBezTo>
                      <a:pt x="529" y="90"/>
                      <a:pt x="421" y="25"/>
                      <a:pt x="270" y="7"/>
                    </a:cubicBezTo>
                    <a:cubicBezTo>
                      <a:pt x="237" y="2"/>
                      <a:pt x="205" y="0"/>
                      <a:pt x="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7960774" y="4152939"/>
                <a:ext cx="16799" cy="56161"/>
              </a:xfrm>
              <a:custGeom>
                <a:avLst/>
                <a:gdLst/>
                <a:ahLst/>
                <a:cxnLst/>
                <a:rect l="l" t="t" r="r" b="b"/>
                <a:pathLst>
                  <a:path w="385" h="1287" extrusionOk="0">
                    <a:moveTo>
                      <a:pt x="361" y="1"/>
                    </a:moveTo>
                    <a:cubicBezTo>
                      <a:pt x="336" y="1"/>
                      <a:pt x="265" y="32"/>
                      <a:pt x="187" y="116"/>
                    </a:cubicBezTo>
                    <a:cubicBezTo>
                      <a:pt x="98" y="216"/>
                      <a:pt x="15" y="396"/>
                      <a:pt x="8" y="604"/>
                    </a:cubicBezTo>
                    <a:cubicBezTo>
                      <a:pt x="0" y="809"/>
                      <a:pt x="51" y="985"/>
                      <a:pt x="94" y="1103"/>
                    </a:cubicBezTo>
                    <a:cubicBezTo>
                      <a:pt x="136" y="1216"/>
                      <a:pt x="173" y="1287"/>
                      <a:pt x="192" y="1287"/>
                    </a:cubicBezTo>
                    <a:cubicBezTo>
                      <a:pt x="193" y="1287"/>
                      <a:pt x="193" y="1286"/>
                      <a:pt x="194" y="1286"/>
                    </a:cubicBezTo>
                    <a:cubicBezTo>
                      <a:pt x="212" y="1283"/>
                      <a:pt x="205" y="1203"/>
                      <a:pt x="184" y="1078"/>
                    </a:cubicBezTo>
                    <a:cubicBezTo>
                      <a:pt x="166" y="956"/>
                      <a:pt x="133" y="787"/>
                      <a:pt x="141" y="607"/>
                    </a:cubicBezTo>
                    <a:cubicBezTo>
                      <a:pt x="148" y="428"/>
                      <a:pt x="202" y="274"/>
                      <a:pt x="262" y="173"/>
                    </a:cubicBezTo>
                    <a:cubicBezTo>
                      <a:pt x="324" y="73"/>
                      <a:pt x="385" y="22"/>
                      <a:pt x="370" y="4"/>
                    </a:cubicBezTo>
                    <a:cubicBezTo>
                      <a:pt x="369" y="2"/>
                      <a:pt x="366" y="1"/>
                      <a:pt x="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7866661" y="4275249"/>
                <a:ext cx="16319" cy="10560"/>
              </a:xfrm>
              <a:custGeom>
                <a:avLst/>
                <a:gdLst/>
                <a:ahLst/>
                <a:cxnLst/>
                <a:rect l="l" t="t" r="r" b="b"/>
                <a:pathLst>
                  <a:path w="374" h="242" extrusionOk="0">
                    <a:moveTo>
                      <a:pt x="324" y="1"/>
                    </a:moveTo>
                    <a:cubicBezTo>
                      <a:pt x="286" y="1"/>
                      <a:pt x="221" y="31"/>
                      <a:pt x="155" y="73"/>
                    </a:cubicBezTo>
                    <a:cubicBezTo>
                      <a:pt x="68" y="127"/>
                      <a:pt x="0" y="188"/>
                      <a:pt x="15" y="221"/>
                    </a:cubicBezTo>
                    <a:cubicBezTo>
                      <a:pt x="19" y="234"/>
                      <a:pt x="37" y="242"/>
                      <a:pt x="63" y="242"/>
                    </a:cubicBezTo>
                    <a:cubicBezTo>
                      <a:pt x="104" y="242"/>
                      <a:pt x="166" y="224"/>
                      <a:pt x="227" y="184"/>
                    </a:cubicBezTo>
                    <a:cubicBezTo>
                      <a:pt x="323" y="123"/>
                      <a:pt x="373" y="34"/>
                      <a:pt x="348" y="9"/>
                    </a:cubicBezTo>
                    <a:cubicBezTo>
                      <a:pt x="343" y="3"/>
                      <a:pt x="334"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7860858" y="4261460"/>
                <a:ext cx="15228" cy="16233"/>
              </a:xfrm>
              <a:custGeom>
                <a:avLst/>
                <a:gdLst/>
                <a:ahLst/>
                <a:cxnLst/>
                <a:rect l="l" t="t" r="r" b="b"/>
                <a:pathLst>
                  <a:path w="349" h="372" extrusionOk="0">
                    <a:moveTo>
                      <a:pt x="305" y="1"/>
                    </a:moveTo>
                    <a:cubicBezTo>
                      <a:pt x="265" y="1"/>
                      <a:pt x="188" y="61"/>
                      <a:pt x="123" y="145"/>
                    </a:cubicBezTo>
                    <a:cubicBezTo>
                      <a:pt x="44" y="242"/>
                      <a:pt x="1" y="339"/>
                      <a:pt x="26" y="364"/>
                    </a:cubicBezTo>
                    <a:cubicBezTo>
                      <a:pt x="30" y="369"/>
                      <a:pt x="36" y="371"/>
                      <a:pt x="44" y="371"/>
                    </a:cubicBezTo>
                    <a:cubicBezTo>
                      <a:pt x="82" y="371"/>
                      <a:pt x="154" y="312"/>
                      <a:pt x="223" y="227"/>
                    </a:cubicBezTo>
                    <a:cubicBezTo>
                      <a:pt x="306" y="127"/>
                      <a:pt x="349" y="27"/>
                      <a:pt x="320" y="5"/>
                    </a:cubicBezTo>
                    <a:cubicBezTo>
                      <a:pt x="316" y="2"/>
                      <a:pt x="311"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34"/>
            <p:cNvSpPr/>
            <p:nvPr/>
          </p:nvSpPr>
          <p:spPr>
            <a:xfrm>
              <a:off x="7159727" y="3080485"/>
              <a:ext cx="797733" cy="1212448"/>
            </a:xfrm>
            <a:custGeom>
              <a:avLst/>
              <a:gdLst/>
              <a:ahLst/>
              <a:cxnLst/>
              <a:rect l="l" t="t" r="r" b="b"/>
              <a:pathLst>
                <a:path w="17970" h="27312" extrusionOk="0">
                  <a:moveTo>
                    <a:pt x="4857" y="1"/>
                  </a:moveTo>
                  <a:cubicBezTo>
                    <a:pt x="4857" y="1"/>
                    <a:pt x="0" y="12911"/>
                    <a:pt x="654" y="15323"/>
                  </a:cubicBezTo>
                  <a:cubicBezTo>
                    <a:pt x="1311" y="17735"/>
                    <a:pt x="14411" y="27311"/>
                    <a:pt x="14411" y="27311"/>
                  </a:cubicBezTo>
                  <a:lnTo>
                    <a:pt x="17969" y="22189"/>
                  </a:lnTo>
                  <a:cubicBezTo>
                    <a:pt x="17969" y="22189"/>
                    <a:pt x="7750" y="14103"/>
                    <a:pt x="7718" y="13654"/>
                  </a:cubicBezTo>
                  <a:cubicBezTo>
                    <a:pt x="7685" y="13209"/>
                    <a:pt x="11774" y="2484"/>
                    <a:pt x="11774" y="2484"/>
                  </a:cubicBezTo>
                  <a:lnTo>
                    <a:pt x="48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7298184" y="3457766"/>
              <a:ext cx="491469" cy="660338"/>
            </a:xfrm>
            <a:custGeom>
              <a:avLst/>
              <a:gdLst/>
              <a:ahLst/>
              <a:cxnLst/>
              <a:rect l="l" t="t" r="r" b="b"/>
              <a:pathLst>
                <a:path w="11071" h="14875" extrusionOk="0">
                  <a:moveTo>
                    <a:pt x="1494" y="0"/>
                  </a:moveTo>
                  <a:lnTo>
                    <a:pt x="1494" y="0"/>
                  </a:lnTo>
                  <a:cubicBezTo>
                    <a:pt x="1490" y="0"/>
                    <a:pt x="1487" y="19"/>
                    <a:pt x="1476" y="51"/>
                  </a:cubicBezTo>
                  <a:cubicBezTo>
                    <a:pt x="1465" y="91"/>
                    <a:pt x="1450" y="141"/>
                    <a:pt x="1433" y="199"/>
                  </a:cubicBezTo>
                  <a:cubicBezTo>
                    <a:pt x="1394" y="338"/>
                    <a:pt x="1343" y="529"/>
                    <a:pt x="1275" y="769"/>
                  </a:cubicBezTo>
                  <a:cubicBezTo>
                    <a:pt x="1127" y="1268"/>
                    <a:pt x="923" y="1978"/>
                    <a:pt x="668" y="2851"/>
                  </a:cubicBezTo>
                  <a:cubicBezTo>
                    <a:pt x="542" y="3289"/>
                    <a:pt x="403" y="3774"/>
                    <a:pt x="263" y="4294"/>
                  </a:cubicBezTo>
                  <a:cubicBezTo>
                    <a:pt x="194" y="4556"/>
                    <a:pt x="123" y="4825"/>
                    <a:pt x="65" y="5109"/>
                  </a:cubicBezTo>
                  <a:cubicBezTo>
                    <a:pt x="8" y="5389"/>
                    <a:pt x="1" y="5722"/>
                    <a:pt x="158" y="6006"/>
                  </a:cubicBezTo>
                  <a:cubicBezTo>
                    <a:pt x="306" y="6286"/>
                    <a:pt x="550" y="6501"/>
                    <a:pt x="783" y="6713"/>
                  </a:cubicBezTo>
                  <a:cubicBezTo>
                    <a:pt x="1020" y="6925"/>
                    <a:pt x="1261" y="7140"/>
                    <a:pt x="1505" y="7359"/>
                  </a:cubicBezTo>
                  <a:cubicBezTo>
                    <a:pt x="2000" y="7796"/>
                    <a:pt x="2513" y="8249"/>
                    <a:pt x="3044" y="8701"/>
                  </a:cubicBezTo>
                  <a:cubicBezTo>
                    <a:pt x="5169" y="10521"/>
                    <a:pt x="7172" y="12075"/>
                    <a:pt x="8648" y="13163"/>
                  </a:cubicBezTo>
                  <a:cubicBezTo>
                    <a:pt x="9383" y="13708"/>
                    <a:pt x="9990" y="14136"/>
                    <a:pt x="10409" y="14430"/>
                  </a:cubicBezTo>
                  <a:cubicBezTo>
                    <a:pt x="10614" y="14570"/>
                    <a:pt x="10775" y="14681"/>
                    <a:pt x="10894" y="14764"/>
                  </a:cubicBezTo>
                  <a:cubicBezTo>
                    <a:pt x="10944" y="14800"/>
                    <a:pt x="10987" y="14825"/>
                    <a:pt x="11024" y="14850"/>
                  </a:cubicBezTo>
                  <a:cubicBezTo>
                    <a:pt x="11052" y="14868"/>
                    <a:pt x="11067" y="14875"/>
                    <a:pt x="11070" y="14875"/>
                  </a:cubicBezTo>
                  <a:cubicBezTo>
                    <a:pt x="11070" y="14871"/>
                    <a:pt x="11055" y="14860"/>
                    <a:pt x="11030" y="14839"/>
                  </a:cubicBezTo>
                  <a:cubicBezTo>
                    <a:pt x="10999" y="14814"/>
                    <a:pt x="10959" y="14782"/>
                    <a:pt x="10909" y="14746"/>
                  </a:cubicBezTo>
                  <a:cubicBezTo>
                    <a:pt x="10794" y="14660"/>
                    <a:pt x="10636" y="14542"/>
                    <a:pt x="10435" y="14394"/>
                  </a:cubicBezTo>
                  <a:cubicBezTo>
                    <a:pt x="10015" y="14081"/>
                    <a:pt x="9423" y="13640"/>
                    <a:pt x="8698" y="13094"/>
                  </a:cubicBezTo>
                  <a:cubicBezTo>
                    <a:pt x="7237" y="11989"/>
                    <a:pt x="5245" y="10428"/>
                    <a:pt x="3123" y="8611"/>
                  </a:cubicBezTo>
                  <a:cubicBezTo>
                    <a:pt x="2592" y="8159"/>
                    <a:pt x="2079" y="7710"/>
                    <a:pt x="1584" y="7273"/>
                  </a:cubicBezTo>
                  <a:cubicBezTo>
                    <a:pt x="1336" y="7054"/>
                    <a:pt x="1096" y="6839"/>
                    <a:pt x="859" y="6630"/>
                  </a:cubicBezTo>
                  <a:cubicBezTo>
                    <a:pt x="622" y="6418"/>
                    <a:pt x="392" y="6211"/>
                    <a:pt x="256" y="5956"/>
                  </a:cubicBezTo>
                  <a:cubicBezTo>
                    <a:pt x="112" y="5697"/>
                    <a:pt x="115" y="5403"/>
                    <a:pt x="169" y="5126"/>
                  </a:cubicBezTo>
                  <a:cubicBezTo>
                    <a:pt x="223" y="4850"/>
                    <a:pt x="292" y="4577"/>
                    <a:pt x="360" y="4319"/>
                  </a:cubicBezTo>
                  <a:cubicBezTo>
                    <a:pt x="493" y="3799"/>
                    <a:pt x="629" y="3314"/>
                    <a:pt x="751" y="2873"/>
                  </a:cubicBezTo>
                  <a:cubicBezTo>
                    <a:pt x="995" y="1990"/>
                    <a:pt x="1192" y="1275"/>
                    <a:pt x="1321" y="780"/>
                  </a:cubicBezTo>
                  <a:cubicBezTo>
                    <a:pt x="1382" y="532"/>
                    <a:pt x="1429" y="338"/>
                    <a:pt x="1458" y="206"/>
                  </a:cubicBezTo>
                  <a:cubicBezTo>
                    <a:pt x="1469" y="144"/>
                    <a:pt x="1480" y="94"/>
                    <a:pt x="1487" y="55"/>
                  </a:cubicBezTo>
                  <a:cubicBezTo>
                    <a:pt x="1494" y="19"/>
                    <a:pt x="1494" y="5"/>
                    <a:pt x="14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7735751" y="4005732"/>
              <a:ext cx="140413" cy="181521"/>
            </a:xfrm>
            <a:custGeom>
              <a:avLst/>
              <a:gdLst/>
              <a:ahLst/>
              <a:cxnLst/>
              <a:rect l="l" t="t" r="r" b="b"/>
              <a:pathLst>
                <a:path w="3163" h="4089" extrusionOk="0">
                  <a:moveTo>
                    <a:pt x="3136" y="1"/>
                  </a:moveTo>
                  <a:cubicBezTo>
                    <a:pt x="3094" y="1"/>
                    <a:pt x="2386" y="891"/>
                    <a:pt x="1533" y="2011"/>
                  </a:cubicBezTo>
                  <a:cubicBezTo>
                    <a:pt x="675" y="3137"/>
                    <a:pt x="0" y="4071"/>
                    <a:pt x="25" y="4088"/>
                  </a:cubicBezTo>
                  <a:cubicBezTo>
                    <a:pt x="25" y="4089"/>
                    <a:pt x="26" y="4089"/>
                    <a:pt x="26" y="4089"/>
                  </a:cubicBezTo>
                  <a:cubicBezTo>
                    <a:pt x="67" y="4089"/>
                    <a:pt x="778" y="3196"/>
                    <a:pt x="1629" y="2082"/>
                  </a:cubicBezTo>
                  <a:cubicBezTo>
                    <a:pt x="2487" y="952"/>
                    <a:pt x="3163" y="22"/>
                    <a:pt x="3137" y="1"/>
                  </a:cubicBezTo>
                  <a:cubicBezTo>
                    <a:pt x="3136" y="1"/>
                    <a:pt x="3136" y="1"/>
                    <a:pt x="31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7651629" y="1990812"/>
              <a:ext cx="448853" cy="494399"/>
            </a:xfrm>
            <a:custGeom>
              <a:avLst/>
              <a:gdLst/>
              <a:ahLst/>
              <a:cxnLst/>
              <a:rect l="l" t="t" r="r" b="b"/>
              <a:pathLst>
                <a:path w="10111" h="11137" extrusionOk="0">
                  <a:moveTo>
                    <a:pt x="2358" y="0"/>
                  </a:moveTo>
                  <a:lnTo>
                    <a:pt x="97" y="5757"/>
                  </a:lnTo>
                  <a:cubicBezTo>
                    <a:pt x="126" y="6131"/>
                    <a:pt x="0" y="6486"/>
                    <a:pt x="327" y="6665"/>
                  </a:cubicBezTo>
                  <a:cubicBezTo>
                    <a:pt x="387" y="6698"/>
                    <a:pt x="446" y="6711"/>
                    <a:pt x="505" y="6711"/>
                  </a:cubicBezTo>
                  <a:cubicBezTo>
                    <a:pt x="587" y="6711"/>
                    <a:pt x="667" y="6687"/>
                    <a:pt x="746" y="6662"/>
                  </a:cubicBezTo>
                  <a:cubicBezTo>
                    <a:pt x="825" y="6639"/>
                    <a:pt x="902" y="6616"/>
                    <a:pt x="975" y="6616"/>
                  </a:cubicBezTo>
                  <a:cubicBezTo>
                    <a:pt x="1066" y="6616"/>
                    <a:pt x="1150" y="6651"/>
                    <a:pt x="1228" y="6766"/>
                  </a:cubicBezTo>
                  <a:cubicBezTo>
                    <a:pt x="1410" y="7042"/>
                    <a:pt x="1597" y="7243"/>
                    <a:pt x="1690" y="7563"/>
                  </a:cubicBezTo>
                  <a:cubicBezTo>
                    <a:pt x="1787" y="7893"/>
                    <a:pt x="2117" y="8091"/>
                    <a:pt x="2437" y="8209"/>
                  </a:cubicBezTo>
                  <a:cubicBezTo>
                    <a:pt x="2757" y="8331"/>
                    <a:pt x="3105" y="8409"/>
                    <a:pt x="3363" y="8636"/>
                  </a:cubicBezTo>
                  <a:cubicBezTo>
                    <a:pt x="3858" y="9063"/>
                    <a:pt x="3833" y="9839"/>
                    <a:pt x="4170" y="10399"/>
                  </a:cubicBezTo>
                  <a:cubicBezTo>
                    <a:pt x="4422" y="10818"/>
                    <a:pt x="4889" y="11101"/>
                    <a:pt x="5381" y="11134"/>
                  </a:cubicBezTo>
                  <a:cubicBezTo>
                    <a:pt x="5408" y="11136"/>
                    <a:pt x="5436" y="11137"/>
                    <a:pt x="5464" y="11137"/>
                  </a:cubicBezTo>
                  <a:cubicBezTo>
                    <a:pt x="5925" y="11137"/>
                    <a:pt x="6384" y="10918"/>
                    <a:pt x="6668" y="10556"/>
                  </a:cubicBezTo>
                  <a:cubicBezTo>
                    <a:pt x="6802" y="10387"/>
                    <a:pt x="6902" y="10187"/>
                    <a:pt x="7074" y="10057"/>
                  </a:cubicBezTo>
                  <a:cubicBezTo>
                    <a:pt x="7225" y="9948"/>
                    <a:pt x="7395" y="9911"/>
                    <a:pt x="7575" y="9911"/>
                  </a:cubicBezTo>
                  <a:cubicBezTo>
                    <a:pt x="7755" y="9911"/>
                    <a:pt x="7945" y="9948"/>
                    <a:pt x="8137" y="9986"/>
                  </a:cubicBezTo>
                  <a:cubicBezTo>
                    <a:pt x="8334" y="10024"/>
                    <a:pt x="8530" y="10060"/>
                    <a:pt x="8721" y="10060"/>
                  </a:cubicBezTo>
                  <a:cubicBezTo>
                    <a:pt x="8764" y="10060"/>
                    <a:pt x="8806" y="10058"/>
                    <a:pt x="8848" y="10054"/>
                  </a:cubicBezTo>
                  <a:cubicBezTo>
                    <a:pt x="9300" y="10003"/>
                    <a:pt x="9691" y="9670"/>
                    <a:pt x="9888" y="9257"/>
                  </a:cubicBezTo>
                  <a:cubicBezTo>
                    <a:pt x="10086" y="8848"/>
                    <a:pt x="10111" y="8371"/>
                    <a:pt x="10054" y="7918"/>
                  </a:cubicBezTo>
                  <a:cubicBezTo>
                    <a:pt x="9985" y="7354"/>
                    <a:pt x="9734" y="6741"/>
                    <a:pt x="9203" y="6536"/>
                  </a:cubicBezTo>
                  <a:cubicBezTo>
                    <a:pt x="8880" y="6411"/>
                    <a:pt x="8492" y="6454"/>
                    <a:pt x="8205" y="6256"/>
                  </a:cubicBezTo>
                  <a:cubicBezTo>
                    <a:pt x="7702" y="5901"/>
                    <a:pt x="7853" y="5040"/>
                    <a:pt x="7383" y="4634"/>
                  </a:cubicBezTo>
                  <a:cubicBezTo>
                    <a:pt x="6859" y="4185"/>
                    <a:pt x="5901" y="4598"/>
                    <a:pt x="5434" y="4088"/>
                  </a:cubicBezTo>
                  <a:cubicBezTo>
                    <a:pt x="5111" y="3736"/>
                    <a:pt x="5230" y="3155"/>
                    <a:pt x="4978" y="2753"/>
                  </a:cubicBezTo>
                  <a:cubicBezTo>
                    <a:pt x="4741" y="2384"/>
                    <a:pt x="4271" y="2268"/>
                    <a:pt x="3880" y="2068"/>
                  </a:cubicBezTo>
                  <a:cubicBezTo>
                    <a:pt x="3022" y="1619"/>
                    <a:pt x="2792" y="868"/>
                    <a:pt x="23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a:off x="6618017" y="2485065"/>
              <a:ext cx="889892" cy="414004"/>
            </a:xfrm>
            <a:custGeom>
              <a:avLst/>
              <a:gdLst/>
              <a:ahLst/>
              <a:cxnLst/>
              <a:rect l="l" t="t" r="r" b="b"/>
              <a:pathLst>
                <a:path w="20046" h="9326" extrusionOk="0">
                  <a:moveTo>
                    <a:pt x="15721" y="0"/>
                  </a:moveTo>
                  <a:cubicBezTo>
                    <a:pt x="15721" y="0"/>
                    <a:pt x="13865" y="5348"/>
                    <a:pt x="13295" y="5399"/>
                  </a:cubicBezTo>
                  <a:cubicBezTo>
                    <a:pt x="12923" y="5433"/>
                    <a:pt x="12548" y="5448"/>
                    <a:pt x="12175" y="5448"/>
                  </a:cubicBezTo>
                  <a:cubicBezTo>
                    <a:pt x="9379" y="5448"/>
                    <a:pt x="6634" y="4592"/>
                    <a:pt x="5592" y="4228"/>
                  </a:cubicBezTo>
                  <a:cubicBezTo>
                    <a:pt x="5470" y="4095"/>
                    <a:pt x="5333" y="3934"/>
                    <a:pt x="5179" y="3733"/>
                  </a:cubicBezTo>
                  <a:cubicBezTo>
                    <a:pt x="5050" y="3564"/>
                    <a:pt x="4949" y="3374"/>
                    <a:pt x="4885" y="3169"/>
                  </a:cubicBezTo>
                  <a:cubicBezTo>
                    <a:pt x="4803" y="2922"/>
                    <a:pt x="4709" y="2588"/>
                    <a:pt x="4717" y="2391"/>
                  </a:cubicBezTo>
                  <a:cubicBezTo>
                    <a:pt x="4721" y="2224"/>
                    <a:pt x="4588" y="2112"/>
                    <a:pt x="4458" y="2112"/>
                  </a:cubicBezTo>
                  <a:cubicBezTo>
                    <a:pt x="4395" y="2112"/>
                    <a:pt x="4334" y="2138"/>
                    <a:pt x="4289" y="2197"/>
                  </a:cubicBezTo>
                  <a:cubicBezTo>
                    <a:pt x="4152" y="2373"/>
                    <a:pt x="4121" y="3047"/>
                    <a:pt x="4429" y="3772"/>
                  </a:cubicBezTo>
                  <a:cubicBezTo>
                    <a:pt x="4543" y="4038"/>
                    <a:pt x="4469" y="4130"/>
                    <a:pt x="4310" y="4130"/>
                  </a:cubicBezTo>
                  <a:cubicBezTo>
                    <a:pt x="4032" y="4130"/>
                    <a:pt x="3492" y="3849"/>
                    <a:pt x="3234" y="3719"/>
                  </a:cubicBezTo>
                  <a:cubicBezTo>
                    <a:pt x="2856" y="3526"/>
                    <a:pt x="1700" y="3012"/>
                    <a:pt x="1427" y="3012"/>
                  </a:cubicBezTo>
                  <a:cubicBezTo>
                    <a:pt x="1409" y="3012"/>
                    <a:pt x="1395" y="3014"/>
                    <a:pt x="1385" y="3019"/>
                  </a:cubicBezTo>
                  <a:cubicBezTo>
                    <a:pt x="1152" y="3130"/>
                    <a:pt x="1224" y="3403"/>
                    <a:pt x="1633" y="3597"/>
                  </a:cubicBezTo>
                  <a:cubicBezTo>
                    <a:pt x="2050" y="3794"/>
                    <a:pt x="3231" y="4458"/>
                    <a:pt x="3112" y="4667"/>
                  </a:cubicBezTo>
                  <a:cubicBezTo>
                    <a:pt x="3102" y="4684"/>
                    <a:pt x="3077" y="4693"/>
                    <a:pt x="3040" y="4693"/>
                  </a:cubicBezTo>
                  <a:cubicBezTo>
                    <a:pt x="2654" y="4693"/>
                    <a:pt x="948" y="3809"/>
                    <a:pt x="948" y="3809"/>
                  </a:cubicBezTo>
                  <a:cubicBezTo>
                    <a:pt x="948" y="3809"/>
                    <a:pt x="742" y="3656"/>
                    <a:pt x="572" y="3656"/>
                  </a:cubicBezTo>
                  <a:cubicBezTo>
                    <a:pt x="504" y="3656"/>
                    <a:pt x="443" y="3680"/>
                    <a:pt x="402" y="3747"/>
                  </a:cubicBezTo>
                  <a:cubicBezTo>
                    <a:pt x="143" y="4175"/>
                    <a:pt x="2405" y="5144"/>
                    <a:pt x="2620" y="5230"/>
                  </a:cubicBezTo>
                  <a:cubicBezTo>
                    <a:pt x="2750" y="5283"/>
                    <a:pt x="2680" y="5463"/>
                    <a:pt x="2556" y="5463"/>
                  </a:cubicBezTo>
                  <a:cubicBezTo>
                    <a:pt x="2537" y="5463"/>
                    <a:pt x="2516" y="5459"/>
                    <a:pt x="2494" y="5449"/>
                  </a:cubicBezTo>
                  <a:cubicBezTo>
                    <a:pt x="2358" y="5386"/>
                    <a:pt x="1065" y="4668"/>
                    <a:pt x="471" y="4668"/>
                  </a:cubicBezTo>
                  <a:cubicBezTo>
                    <a:pt x="347" y="4668"/>
                    <a:pt x="254" y="4699"/>
                    <a:pt x="208" y="4774"/>
                  </a:cubicBezTo>
                  <a:cubicBezTo>
                    <a:pt x="0" y="5104"/>
                    <a:pt x="2057" y="5588"/>
                    <a:pt x="2322" y="6016"/>
                  </a:cubicBezTo>
                  <a:cubicBezTo>
                    <a:pt x="2373" y="6097"/>
                    <a:pt x="2350" y="6129"/>
                    <a:pt x="2278" y="6129"/>
                  </a:cubicBezTo>
                  <a:cubicBezTo>
                    <a:pt x="2153" y="6129"/>
                    <a:pt x="1878" y="6033"/>
                    <a:pt x="1586" y="5937"/>
                  </a:cubicBezTo>
                  <a:cubicBezTo>
                    <a:pt x="1296" y="5841"/>
                    <a:pt x="990" y="5747"/>
                    <a:pt x="798" y="5747"/>
                  </a:cubicBezTo>
                  <a:cubicBezTo>
                    <a:pt x="710" y="5747"/>
                    <a:pt x="645" y="5766"/>
                    <a:pt x="617" y="5815"/>
                  </a:cubicBezTo>
                  <a:cubicBezTo>
                    <a:pt x="549" y="5937"/>
                    <a:pt x="513" y="6037"/>
                    <a:pt x="1619" y="6436"/>
                  </a:cubicBezTo>
                  <a:cubicBezTo>
                    <a:pt x="2157" y="6630"/>
                    <a:pt x="3170" y="6867"/>
                    <a:pt x="4084" y="7064"/>
                  </a:cubicBezTo>
                  <a:lnTo>
                    <a:pt x="4081" y="7074"/>
                  </a:lnTo>
                  <a:cubicBezTo>
                    <a:pt x="4081" y="7074"/>
                    <a:pt x="9114" y="9325"/>
                    <a:pt x="13120" y="9325"/>
                  </a:cubicBezTo>
                  <a:cubicBezTo>
                    <a:pt x="15050" y="9325"/>
                    <a:pt x="16741" y="8803"/>
                    <a:pt x="17516" y="7254"/>
                  </a:cubicBezTo>
                  <a:cubicBezTo>
                    <a:pt x="20046" y="2200"/>
                    <a:pt x="19921" y="1407"/>
                    <a:pt x="19921" y="1407"/>
                  </a:cubicBezTo>
                  <a:lnTo>
                    <a:pt x="15721" y="0"/>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4"/>
            <p:cNvSpPr/>
            <p:nvPr/>
          </p:nvSpPr>
          <p:spPr>
            <a:xfrm>
              <a:off x="7208025" y="2350914"/>
              <a:ext cx="626556" cy="727859"/>
            </a:xfrm>
            <a:custGeom>
              <a:avLst/>
              <a:gdLst/>
              <a:ahLst/>
              <a:cxnLst/>
              <a:rect l="l" t="t" r="r" b="b"/>
              <a:pathLst>
                <a:path w="14114" h="16396" extrusionOk="0">
                  <a:moveTo>
                    <a:pt x="10782" y="0"/>
                  </a:moveTo>
                  <a:lnTo>
                    <a:pt x="6142" y="147"/>
                  </a:lnTo>
                  <a:cubicBezTo>
                    <a:pt x="6142" y="147"/>
                    <a:pt x="2983" y="405"/>
                    <a:pt x="1174" y="4637"/>
                  </a:cubicBezTo>
                  <a:lnTo>
                    <a:pt x="0" y="7516"/>
                  </a:lnTo>
                  <a:lnTo>
                    <a:pt x="3561" y="9293"/>
                  </a:lnTo>
                  <a:lnTo>
                    <a:pt x="3568" y="9526"/>
                  </a:lnTo>
                  <a:lnTo>
                    <a:pt x="3783" y="16396"/>
                  </a:lnTo>
                  <a:lnTo>
                    <a:pt x="14074" y="14731"/>
                  </a:lnTo>
                  <a:cubicBezTo>
                    <a:pt x="14113" y="13187"/>
                    <a:pt x="12538" y="10391"/>
                    <a:pt x="12886" y="8994"/>
                  </a:cubicBezTo>
                  <a:lnTo>
                    <a:pt x="14074" y="4210"/>
                  </a:lnTo>
                  <a:lnTo>
                    <a:pt x="12617" y="36"/>
                  </a:lnTo>
                  <a:lnTo>
                    <a:pt x="107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4"/>
            <p:cNvSpPr/>
            <p:nvPr/>
          </p:nvSpPr>
          <p:spPr>
            <a:xfrm>
              <a:off x="7325751" y="2515473"/>
              <a:ext cx="65701" cy="245801"/>
            </a:xfrm>
            <a:custGeom>
              <a:avLst/>
              <a:gdLst/>
              <a:ahLst/>
              <a:cxnLst/>
              <a:rect l="l" t="t" r="r" b="b"/>
              <a:pathLst>
                <a:path w="1480" h="5537" extrusionOk="0">
                  <a:moveTo>
                    <a:pt x="1465" y="1"/>
                  </a:moveTo>
                  <a:cubicBezTo>
                    <a:pt x="1450" y="1"/>
                    <a:pt x="1410" y="226"/>
                    <a:pt x="1351" y="607"/>
                  </a:cubicBezTo>
                  <a:cubicBezTo>
                    <a:pt x="1294" y="986"/>
                    <a:pt x="1216" y="1517"/>
                    <a:pt x="1135" y="2136"/>
                  </a:cubicBezTo>
                  <a:lnTo>
                    <a:pt x="1135" y="2136"/>
                  </a:lnTo>
                  <a:cubicBezTo>
                    <a:pt x="871" y="2283"/>
                    <a:pt x="626" y="2497"/>
                    <a:pt x="431" y="2771"/>
                  </a:cubicBezTo>
                  <a:cubicBezTo>
                    <a:pt x="170" y="3137"/>
                    <a:pt x="47" y="3565"/>
                    <a:pt x="33" y="3945"/>
                  </a:cubicBezTo>
                  <a:cubicBezTo>
                    <a:pt x="1" y="4333"/>
                    <a:pt x="112" y="4688"/>
                    <a:pt x="274" y="4929"/>
                  </a:cubicBezTo>
                  <a:cubicBezTo>
                    <a:pt x="431" y="5176"/>
                    <a:pt x="618" y="5327"/>
                    <a:pt x="751" y="5420"/>
                  </a:cubicBezTo>
                  <a:cubicBezTo>
                    <a:pt x="872" y="5503"/>
                    <a:pt x="952" y="5536"/>
                    <a:pt x="967" y="5536"/>
                  </a:cubicBezTo>
                  <a:cubicBezTo>
                    <a:pt x="969" y="5536"/>
                    <a:pt x="970" y="5536"/>
                    <a:pt x="970" y="5536"/>
                  </a:cubicBezTo>
                  <a:cubicBezTo>
                    <a:pt x="973" y="5528"/>
                    <a:pt x="898" y="5481"/>
                    <a:pt x="776" y="5381"/>
                  </a:cubicBezTo>
                  <a:cubicBezTo>
                    <a:pt x="657" y="5281"/>
                    <a:pt x="489" y="5126"/>
                    <a:pt x="345" y="4886"/>
                  </a:cubicBezTo>
                  <a:cubicBezTo>
                    <a:pt x="201" y="4649"/>
                    <a:pt x="105" y="4322"/>
                    <a:pt x="140" y="3952"/>
                  </a:cubicBezTo>
                  <a:cubicBezTo>
                    <a:pt x="162" y="3586"/>
                    <a:pt x="281" y="3185"/>
                    <a:pt x="528" y="2844"/>
                  </a:cubicBezTo>
                  <a:cubicBezTo>
                    <a:pt x="715" y="2574"/>
                    <a:pt x="963" y="2359"/>
                    <a:pt x="1210" y="2223"/>
                  </a:cubicBezTo>
                  <a:lnTo>
                    <a:pt x="1239" y="2208"/>
                  </a:lnTo>
                  <a:lnTo>
                    <a:pt x="1243" y="2179"/>
                  </a:lnTo>
                  <a:cubicBezTo>
                    <a:pt x="1318" y="1548"/>
                    <a:pt x="1382" y="1002"/>
                    <a:pt x="1422" y="618"/>
                  </a:cubicBezTo>
                  <a:cubicBezTo>
                    <a:pt x="1462" y="230"/>
                    <a:pt x="1480" y="1"/>
                    <a:pt x="1465" y="1"/>
                  </a:cubicBezTo>
                  <a:cubicBezTo>
                    <a:pt x="1465" y="1"/>
                    <a:pt x="1465" y="1"/>
                    <a:pt x="146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a:off x="7369432" y="2524040"/>
              <a:ext cx="18023" cy="31519"/>
            </a:xfrm>
            <a:custGeom>
              <a:avLst/>
              <a:gdLst/>
              <a:ahLst/>
              <a:cxnLst/>
              <a:rect l="l" t="t" r="r" b="b"/>
              <a:pathLst>
                <a:path w="406" h="710" extrusionOk="0">
                  <a:moveTo>
                    <a:pt x="33" y="1"/>
                  </a:moveTo>
                  <a:cubicBezTo>
                    <a:pt x="32" y="1"/>
                    <a:pt x="30" y="1"/>
                    <a:pt x="29" y="2"/>
                  </a:cubicBezTo>
                  <a:cubicBezTo>
                    <a:pt x="0" y="15"/>
                    <a:pt x="54" y="184"/>
                    <a:pt x="147" y="382"/>
                  </a:cubicBezTo>
                  <a:cubicBezTo>
                    <a:pt x="240" y="567"/>
                    <a:pt x="336" y="710"/>
                    <a:pt x="369" y="710"/>
                  </a:cubicBezTo>
                  <a:cubicBezTo>
                    <a:pt x="371" y="710"/>
                    <a:pt x="372" y="710"/>
                    <a:pt x="373" y="709"/>
                  </a:cubicBezTo>
                  <a:cubicBezTo>
                    <a:pt x="405" y="694"/>
                    <a:pt x="352" y="522"/>
                    <a:pt x="255" y="328"/>
                  </a:cubicBezTo>
                  <a:cubicBezTo>
                    <a:pt x="163" y="143"/>
                    <a:pt x="67" y="1"/>
                    <a:pt x="3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a:off x="7447961" y="1936167"/>
              <a:ext cx="247177" cy="496353"/>
            </a:xfrm>
            <a:custGeom>
              <a:avLst/>
              <a:gdLst/>
              <a:ahLst/>
              <a:cxnLst/>
              <a:rect l="l" t="t" r="r" b="b"/>
              <a:pathLst>
                <a:path w="5568" h="11181" extrusionOk="0">
                  <a:moveTo>
                    <a:pt x="2696" y="0"/>
                  </a:moveTo>
                  <a:lnTo>
                    <a:pt x="87" y="1274"/>
                  </a:lnTo>
                  <a:cubicBezTo>
                    <a:pt x="87" y="1274"/>
                    <a:pt x="1" y="4551"/>
                    <a:pt x="87" y="5972"/>
                  </a:cubicBezTo>
                  <a:cubicBezTo>
                    <a:pt x="173" y="7394"/>
                    <a:pt x="1608" y="7545"/>
                    <a:pt x="1608" y="7545"/>
                  </a:cubicBezTo>
                  <a:cubicBezTo>
                    <a:pt x="1608" y="7545"/>
                    <a:pt x="1573" y="8378"/>
                    <a:pt x="1540" y="9253"/>
                  </a:cubicBezTo>
                  <a:cubicBezTo>
                    <a:pt x="1501" y="10306"/>
                    <a:pt x="2345" y="11181"/>
                    <a:pt x="3395" y="11181"/>
                  </a:cubicBezTo>
                  <a:cubicBezTo>
                    <a:pt x="3402" y="11181"/>
                    <a:pt x="3408" y="11181"/>
                    <a:pt x="3414" y="11181"/>
                  </a:cubicBezTo>
                  <a:cubicBezTo>
                    <a:pt x="4401" y="11170"/>
                    <a:pt x="5209" y="10391"/>
                    <a:pt x="5252" y="9404"/>
                  </a:cubicBezTo>
                  <a:lnTo>
                    <a:pt x="5567" y="2175"/>
                  </a:lnTo>
                  <a:lnTo>
                    <a:pt x="2696" y="0"/>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a:off x="7464386" y="2090693"/>
              <a:ext cx="16292" cy="16114"/>
            </a:xfrm>
            <a:custGeom>
              <a:avLst/>
              <a:gdLst/>
              <a:ahLst/>
              <a:cxnLst/>
              <a:rect l="l" t="t" r="r" b="b"/>
              <a:pathLst>
                <a:path w="367" h="363" extrusionOk="0">
                  <a:moveTo>
                    <a:pt x="183" y="0"/>
                  </a:moveTo>
                  <a:cubicBezTo>
                    <a:pt x="83" y="0"/>
                    <a:pt x="0" y="83"/>
                    <a:pt x="0" y="184"/>
                  </a:cubicBezTo>
                  <a:cubicBezTo>
                    <a:pt x="0" y="284"/>
                    <a:pt x="83" y="363"/>
                    <a:pt x="183" y="363"/>
                  </a:cubicBezTo>
                  <a:cubicBezTo>
                    <a:pt x="284" y="363"/>
                    <a:pt x="367" y="284"/>
                    <a:pt x="367" y="184"/>
                  </a:cubicBezTo>
                  <a:cubicBezTo>
                    <a:pt x="367" y="83"/>
                    <a:pt x="284"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a:off x="7456085" y="2080128"/>
              <a:ext cx="32895" cy="9988"/>
            </a:xfrm>
            <a:custGeom>
              <a:avLst/>
              <a:gdLst/>
              <a:ahLst/>
              <a:cxnLst/>
              <a:rect l="l" t="t" r="r" b="b"/>
              <a:pathLst>
                <a:path w="741" h="225" extrusionOk="0">
                  <a:moveTo>
                    <a:pt x="387" y="1"/>
                  </a:moveTo>
                  <a:cubicBezTo>
                    <a:pt x="378" y="1"/>
                    <a:pt x="369" y="1"/>
                    <a:pt x="360" y="1"/>
                  </a:cubicBezTo>
                  <a:cubicBezTo>
                    <a:pt x="237" y="9"/>
                    <a:pt x="137" y="62"/>
                    <a:pt x="80" y="113"/>
                  </a:cubicBezTo>
                  <a:cubicBezTo>
                    <a:pt x="19" y="167"/>
                    <a:pt x="1" y="213"/>
                    <a:pt x="12" y="221"/>
                  </a:cubicBezTo>
                  <a:cubicBezTo>
                    <a:pt x="14" y="223"/>
                    <a:pt x="18" y="224"/>
                    <a:pt x="22" y="224"/>
                  </a:cubicBezTo>
                  <a:cubicBezTo>
                    <a:pt x="63" y="224"/>
                    <a:pt x="189" y="130"/>
                    <a:pt x="367" y="120"/>
                  </a:cubicBezTo>
                  <a:cubicBezTo>
                    <a:pt x="377" y="120"/>
                    <a:pt x="388" y="119"/>
                    <a:pt x="398" y="119"/>
                  </a:cubicBezTo>
                  <a:cubicBezTo>
                    <a:pt x="552" y="119"/>
                    <a:pt x="672" y="183"/>
                    <a:pt x="715" y="183"/>
                  </a:cubicBezTo>
                  <a:cubicBezTo>
                    <a:pt x="722" y="183"/>
                    <a:pt x="727" y="182"/>
                    <a:pt x="729" y="178"/>
                  </a:cubicBezTo>
                  <a:cubicBezTo>
                    <a:pt x="740" y="167"/>
                    <a:pt x="715" y="124"/>
                    <a:pt x="650" y="81"/>
                  </a:cubicBezTo>
                  <a:cubicBezTo>
                    <a:pt x="590" y="38"/>
                    <a:pt x="498" y="1"/>
                    <a:pt x="3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a:off x="7557919" y="2090693"/>
              <a:ext cx="16292" cy="16114"/>
            </a:xfrm>
            <a:custGeom>
              <a:avLst/>
              <a:gdLst/>
              <a:ahLst/>
              <a:cxnLst/>
              <a:rect l="l" t="t" r="r" b="b"/>
              <a:pathLst>
                <a:path w="367" h="363" extrusionOk="0">
                  <a:moveTo>
                    <a:pt x="183" y="0"/>
                  </a:moveTo>
                  <a:cubicBezTo>
                    <a:pt x="83" y="0"/>
                    <a:pt x="1" y="83"/>
                    <a:pt x="1" y="184"/>
                  </a:cubicBezTo>
                  <a:cubicBezTo>
                    <a:pt x="1" y="284"/>
                    <a:pt x="83" y="363"/>
                    <a:pt x="183" y="363"/>
                  </a:cubicBezTo>
                  <a:cubicBezTo>
                    <a:pt x="284" y="363"/>
                    <a:pt x="367" y="284"/>
                    <a:pt x="367" y="184"/>
                  </a:cubicBezTo>
                  <a:cubicBezTo>
                    <a:pt x="367" y="83"/>
                    <a:pt x="284"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a:off x="7552503" y="2080128"/>
              <a:ext cx="32673" cy="9988"/>
            </a:xfrm>
            <a:custGeom>
              <a:avLst/>
              <a:gdLst/>
              <a:ahLst/>
              <a:cxnLst/>
              <a:rect l="l" t="t" r="r" b="b"/>
              <a:pathLst>
                <a:path w="736" h="225" extrusionOk="0">
                  <a:moveTo>
                    <a:pt x="384" y="1"/>
                  </a:moveTo>
                  <a:cubicBezTo>
                    <a:pt x="374" y="1"/>
                    <a:pt x="365" y="1"/>
                    <a:pt x="356" y="1"/>
                  </a:cubicBezTo>
                  <a:cubicBezTo>
                    <a:pt x="237" y="9"/>
                    <a:pt x="133" y="62"/>
                    <a:pt x="76" y="113"/>
                  </a:cubicBezTo>
                  <a:cubicBezTo>
                    <a:pt x="18" y="167"/>
                    <a:pt x="0" y="213"/>
                    <a:pt x="11" y="221"/>
                  </a:cubicBezTo>
                  <a:cubicBezTo>
                    <a:pt x="14" y="223"/>
                    <a:pt x="17" y="224"/>
                    <a:pt x="22" y="224"/>
                  </a:cubicBezTo>
                  <a:cubicBezTo>
                    <a:pt x="63" y="224"/>
                    <a:pt x="188" y="130"/>
                    <a:pt x="366" y="120"/>
                  </a:cubicBezTo>
                  <a:cubicBezTo>
                    <a:pt x="377" y="120"/>
                    <a:pt x="387" y="119"/>
                    <a:pt x="398" y="119"/>
                  </a:cubicBezTo>
                  <a:cubicBezTo>
                    <a:pt x="552" y="119"/>
                    <a:pt x="672" y="183"/>
                    <a:pt x="715" y="183"/>
                  </a:cubicBezTo>
                  <a:cubicBezTo>
                    <a:pt x="721" y="183"/>
                    <a:pt x="726" y="182"/>
                    <a:pt x="729" y="178"/>
                  </a:cubicBezTo>
                  <a:cubicBezTo>
                    <a:pt x="736" y="167"/>
                    <a:pt x="714" y="124"/>
                    <a:pt x="650" y="81"/>
                  </a:cubicBezTo>
                  <a:cubicBezTo>
                    <a:pt x="590" y="38"/>
                    <a:pt x="494" y="1"/>
                    <a:pt x="3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a:off x="7508378" y="2171618"/>
              <a:ext cx="47500" cy="24593"/>
            </a:xfrm>
            <a:custGeom>
              <a:avLst/>
              <a:gdLst/>
              <a:ahLst/>
              <a:cxnLst/>
              <a:rect l="l" t="t" r="r" b="b"/>
              <a:pathLst>
                <a:path w="1070" h="554" extrusionOk="0">
                  <a:moveTo>
                    <a:pt x="944" y="1"/>
                  </a:moveTo>
                  <a:lnTo>
                    <a:pt x="944" y="1"/>
                  </a:lnTo>
                  <a:cubicBezTo>
                    <a:pt x="700" y="123"/>
                    <a:pt x="269" y="295"/>
                    <a:pt x="0" y="327"/>
                  </a:cubicBezTo>
                  <a:cubicBezTo>
                    <a:pt x="0" y="327"/>
                    <a:pt x="158" y="554"/>
                    <a:pt x="434" y="554"/>
                  </a:cubicBezTo>
                  <a:cubicBezTo>
                    <a:pt x="498" y="554"/>
                    <a:pt x="569" y="541"/>
                    <a:pt x="646" y="511"/>
                  </a:cubicBezTo>
                  <a:cubicBezTo>
                    <a:pt x="1070" y="345"/>
                    <a:pt x="944" y="1"/>
                    <a:pt x="9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4"/>
            <p:cNvSpPr/>
            <p:nvPr/>
          </p:nvSpPr>
          <p:spPr>
            <a:xfrm>
              <a:off x="7519165" y="2242866"/>
              <a:ext cx="83724" cy="43815"/>
            </a:xfrm>
            <a:custGeom>
              <a:avLst/>
              <a:gdLst/>
              <a:ahLst/>
              <a:cxnLst/>
              <a:rect l="l" t="t" r="r" b="b"/>
              <a:pathLst>
                <a:path w="1886" h="987" extrusionOk="0">
                  <a:moveTo>
                    <a:pt x="1886" y="1"/>
                  </a:moveTo>
                  <a:lnTo>
                    <a:pt x="1886" y="1"/>
                  </a:lnTo>
                  <a:cubicBezTo>
                    <a:pt x="991" y="625"/>
                    <a:pt x="65" y="636"/>
                    <a:pt x="4" y="636"/>
                  </a:cubicBezTo>
                  <a:cubicBezTo>
                    <a:pt x="2" y="636"/>
                    <a:pt x="1" y="636"/>
                    <a:pt x="1" y="636"/>
                  </a:cubicBezTo>
                  <a:lnTo>
                    <a:pt x="1" y="636"/>
                  </a:lnTo>
                  <a:lnTo>
                    <a:pt x="34" y="984"/>
                  </a:lnTo>
                  <a:cubicBezTo>
                    <a:pt x="74" y="985"/>
                    <a:pt x="114" y="986"/>
                    <a:pt x="153" y="986"/>
                  </a:cubicBezTo>
                  <a:cubicBezTo>
                    <a:pt x="1482" y="986"/>
                    <a:pt x="1886" y="1"/>
                    <a:pt x="1886"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7423013" y="1893729"/>
              <a:ext cx="464789" cy="393184"/>
            </a:xfrm>
            <a:custGeom>
              <a:avLst/>
              <a:gdLst/>
              <a:ahLst/>
              <a:cxnLst/>
              <a:rect l="l" t="t" r="r" b="b"/>
              <a:pathLst>
                <a:path w="10470" h="8857" extrusionOk="0">
                  <a:moveTo>
                    <a:pt x="3577" y="0"/>
                  </a:moveTo>
                  <a:cubicBezTo>
                    <a:pt x="3013" y="0"/>
                    <a:pt x="2240" y="152"/>
                    <a:pt x="1244" y="1185"/>
                  </a:cubicBezTo>
                  <a:cubicBezTo>
                    <a:pt x="1012" y="1433"/>
                    <a:pt x="839" y="1681"/>
                    <a:pt x="714" y="1925"/>
                  </a:cubicBezTo>
                  <a:cubicBezTo>
                    <a:pt x="348" y="2381"/>
                    <a:pt x="157" y="2883"/>
                    <a:pt x="86" y="3264"/>
                  </a:cubicBezTo>
                  <a:cubicBezTo>
                    <a:pt x="0" y="3692"/>
                    <a:pt x="34" y="3968"/>
                    <a:pt x="49" y="3968"/>
                  </a:cubicBezTo>
                  <a:cubicBezTo>
                    <a:pt x="49" y="3968"/>
                    <a:pt x="49" y="3968"/>
                    <a:pt x="49" y="3968"/>
                  </a:cubicBezTo>
                  <a:cubicBezTo>
                    <a:pt x="50" y="3968"/>
                    <a:pt x="50" y="3968"/>
                    <a:pt x="50" y="3968"/>
                  </a:cubicBezTo>
                  <a:cubicBezTo>
                    <a:pt x="78" y="3968"/>
                    <a:pt x="82" y="3696"/>
                    <a:pt x="193" y="3289"/>
                  </a:cubicBezTo>
                  <a:cubicBezTo>
                    <a:pt x="247" y="3080"/>
                    <a:pt x="333" y="2840"/>
                    <a:pt x="466" y="2589"/>
                  </a:cubicBezTo>
                  <a:lnTo>
                    <a:pt x="466" y="2589"/>
                  </a:lnTo>
                  <a:cubicBezTo>
                    <a:pt x="258" y="3508"/>
                    <a:pt x="609" y="4226"/>
                    <a:pt x="609" y="4226"/>
                  </a:cubicBezTo>
                  <a:lnTo>
                    <a:pt x="1115" y="4086"/>
                  </a:lnTo>
                  <a:lnTo>
                    <a:pt x="2924" y="3472"/>
                  </a:lnTo>
                  <a:cubicBezTo>
                    <a:pt x="2760" y="2912"/>
                    <a:pt x="3003" y="2216"/>
                    <a:pt x="3139" y="1889"/>
                  </a:cubicBezTo>
                  <a:lnTo>
                    <a:pt x="3154" y="1879"/>
                  </a:lnTo>
                  <a:cubicBezTo>
                    <a:pt x="3567" y="4003"/>
                    <a:pt x="5545" y="4200"/>
                    <a:pt x="5545" y="4200"/>
                  </a:cubicBezTo>
                  <a:lnTo>
                    <a:pt x="5879" y="8856"/>
                  </a:lnTo>
                  <a:cubicBezTo>
                    <a:pt x="8287" y="8343"/>
                    <a:pt x="8230" y="5123"/>
                    <a:pt x="8215" y="4466"/>
                  </a:cubicBezTo>
                  <a:lnTo>
                    <a:pt x="8215" y="4466"/>
                  </a:lnTo>
                  <a:cubicBezTo>
                    <a:pt x="8326" y="4836"/>
                    <a:pt x="8467" y="5260"/>
                    <a:pt x="8646" y="5704"/>
                  </a:cubicBezTo>
                  <a:cubicBezTo>
                    <a:pt x="8778" y="6035"/>
                    <a:pt x="8908" y="6354"/>
                    <a:pt x="9083" y="6620"/>
                  </a:cubicBezTo>
                  <a:cubicBezTo>
                    <a:pt x="9256" y="6889"/>
                    <a:pt x="9486" y="7086"/>
                    <a:pt x="9708" y="7183"/>
                  </a:cubicBezTo>
                  <a:cubicBezTo>
                    <a:pt x="9866" y="7254"/>
                    <a:pt x="10013" y="7278"/>
                    <a:pt x="10133" y="7278"/>
                  </a:cubicBezTo>
                  <a:cubicBezTo>
                    <a:pt x="10185" y="7278"/>
                    <a:pt x="10232" y="7274"/>
                    <a:pt x="10272" y="7266"/>
                  </a:cubicBezTo>
                  <a:cubicBezTo>
                    <a:pt x="10405" y="7241"/>
                    <a:pt x="10469" y="7198"/>
                    <a:pt x="10466" y="7190"/>
                  </a:cubicBezTo>
                  <a:cubicBezTo>
                    <a:pt x="10465" y="7189"/>
                    <a:pt x="10463" y="7188"/>
                    <a:pt x="10458" y="7188"/>
                  </a:cubicBezTo>
                  <a:cubicBezTo>
                    <a:pt x="10436" y="7188"/>
                    <a:pt x="10369" y="7207"/>
                    <a:pt x="10264" y="7215"/>
                  </a:cubicBezTo>
                  <a:cubicBezTo>
                    <a:pt x="10249" y="7216"/>
                    <a:pt x="10233" y="7217"/>
                    <a:pt x="10217" y="7217"/>
                  </a:cubicBezTo>
                  <a:cubicBezTo>
                    <a:pt x="10094" y="7217"/>
                    <a:pt x="9928" y="7189"/>
                    <a:pt x="9751" y="7097"/>
                  </a:cubicBezTo>
                  <a:cubicBezTo>
                    <a:pt x="9547" y="7000"/>
                    <a:pt x="9346" y="6810"/>
                    <a:pt x="9188" y="6555"/>
                  </a:cubicBezTo>
                  <a:cubicBezTo>
                    <a:pt x="9026" y="6300"/>
                    <a:pt x="8901" y="5984"/>
                    <a:pt x="8768" y="5654"/>
                  </a:cubicBezTo>
                  <a:cubicBezTo>
                    <a:pt x="8502" y="4994"/>
                    <a:pt x="8301" y="4380"/>
                    <a:pt x="8168" y="3935"/>
                  </a:cubicBezTo>
                  <a:cubicBezTo>
                    <a:pt x="8147" y="3863"/>
                    <a:pt x="8125" y="3799"/>
                    <a:pt x="8107" y="3738"/>
                  </a:cubicBezTo>
                  <a:cubicBezTo>
                    <a:pt x="8097" y="3658"/>
                    <a:pt x="8082" y="3594"/>
                    <a:pt x="8071" y="3544"/>
                  </a:cubicBezTo>
                  <a:cubicBezTo>
                    <a:pt x="7296" y="579"/>
                    <a:pt x="4690" y="27"/>
                    <a:pt x="4173" y="27"/>
                  </a:cubicBezTo>
                  <a:cubicBezTo>
                    <a:pt x="4010" y="27"/>
                    <a:pt x="3812" y="0"/>
                    <a:pt x="35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a:off x="7701481" y="2109870"/>
              <a:ext cx="54026" cy="55757"/>
            </a:xfrm>
            <a:custGeom>
              <a:avLst/>
              <a:gdLst/>
              <a:ahLst/>
              <a:cxnLst/>
              <a:rect l="l" t="t" r="r" b="b"/>
              <a:pathLst>
                <a:path w="1217" h="1256" extrusionOk="0">
                  <a:moveTo>
                    <a:pt x="644" y="1"/>
                  </a:moveTo>
                  <a:cubicBezTo>
                    <a:pt x="628" y="1"/>
                    <a:pt x="612" y="2"/>
                    <a:pt x="596" y="3"/>
                  </a:cubicBezTo>
                  <a:cubicBezTo>
                    <a:pt x="360" y="28"/>
                    <a:pt x="169" y="225"/>
                    <a:pt x="83" y="444"/>
                  </a:cubicBezTo>
                  <a:cubicBezTo>
                    <a:pt x="0" y="667"/>
                    <a:pt x="0" y="911"/>
                    <a:pt x="7" y="1148"/>
                  </a:cubicBezTo>
                  <a:lnTo>
                    <a:pt x="32" y="1176"/>
                  </a:lnTo>
                  <a:cubicBezTo>
                    <a:pt x="153" y="1228"/>
                    <a:pt x="286" y="1256"/>
                    <a:pt x="417" y="1256"/>
                  </a:cubicBezTo>
                  <a:cubicBezTo>
                    <a:pt x="559" y="1256"/>
                    <a:pt x="699" y="1224"/>
                    <a:pt x="822" y="1155"/>
                  </a:cubicBezTo>
                  <a:cubicBezTo>
                    <a:pt x="1059" y="1019"/>
                    <a:pt x="1217" y="739"/>
                    <a:pt x="1174" y="469"/>
                  </a:cubicBezTo>
                  <a:cubicBezTo>
                    <a:pt x="1133" y="216"/>
                    <a:pt x="896" y="1"/>
                    <a:pt x="644"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7719682" y="2123143"/>
              <a:ext cx="23395" cy="31696"/>
            </a:xfrm>
            <a:custGeom>
              <a:avLst/>
              <a:gdLst/>
              <a:ahLst/>
              <a:cxnLst/>
              <a:rect l="l" t="t" r="r" b="b"/>
              <a:pathLst>
                <a:path w="527" h="714" extrusionOk="0">
                  <a:moveTo>
                    <a:pt x="260" y="0"/>
                  </a:moveTo>
                  <a:cubicBezTo>
                    <a:pt x="232" y="0"/>
                    <a:pt x="207" y="4"/>
                    <a:pt x="186" y="9"/>
                  </a:cubicBezTo>
                  <a:cubicBezTo>
                    <a:pt x="57" y="44"/>
                    <a:pt x="6" y="99"/>
                    <a:pt x="10" y="113"/>
                  </a:cubicBezTo>
                  <a:cubicBezTo>
                    <a:pt x="12" y="117"/>
                    <a:pt x="17" y="119"/>
                    <a:pt x="24" y="119"/>
                  </a:cubicBezTo>
                  <a:cubicBezTo>
                    <a:pt x="51" y="119"/>
                    <a:pt x="113" y="100"/>
                    <a:pt x="197" y="92"/>
                  </a:cubicBezTo>
                  <a:cubicBezTo>
                    <a:pt x="203" y="91"/>
                    <a:pt x="210" y="91"/>
                    <a:pt x="217" y="91"/>
                  </a:cubicBezTo>
                  <a:cubicBezTo>
                    <a:pt x="263" y="91"/>
                    <a:pt x="317" y="104"/>
                    <a:pt x="351" y="138"/>
                  </a:cubicBezTo>
                  <a:cubicBezTo>
                    <a:pt x="391" y="174"/>
                    <a:pt x="409" y="250"/>
                    <a:pt x="402" y="329"/>
                  </a:cubicBezTo>
                  <a:cubicBezTo>
                    <a:pt x="394" y="490"/>
                    <a:pt x="290" y="604"/>
                    <a:pt x="190" y="630"/>
                  </a:cubicBezTo>
                  <a:cubicBezTo>
                    <a:pt x="157" y="640"/>
                    <a:pt x="127" y="642"/>
                    <a:pt x="102" y="642"/>
                  </a:cubicBezTo>
                  <a:cubicBezTo>
                    <a:pt x="66" y="642"/>
                    <a:pt x="40" y="637"/>
                    <a:pt x="25" y="637"/>
                  </a:cubicBezTo>
                  <a:cubicBezTo>
                    <a:pt x="19" y="637"/>
                    <a:pt x="16" y="638"/>
                    <a:pt x="14" y="641"/>
                  </a:cubicBezTo>
                  <a:cubicBezTo>
                    <a:pt x="1" y="651"/>
                    <a:pt x="53" y="714"/>
                    <a:pt x="172" y="714"/>
                  </a:cubicBezTo>
                  <a:cubicBezTo>
                    <a:pt x="183" y="714"/>
                    <a:pt x="195" y="713"/>
                    <a:pt x="208" y="712"/>
                  </a:cubicBezTo>
                  <a:cubicBezTo>
                    <a:pt x="273" y="705"/>
                    <a:pt x="354" y="669"/>
                    <a:pt x="416" y="601"/>
                  </a:cubicBezTo>
                  <a:cubicBezTo>
                    <a:pt x="477" y="533"/>
                    <a:pt x="516" y="436"/>
                    <a:pt x="520" y="336"/>
                  </a:cubicBezTo>
                  <a:cubicBezTo>
                    <a:pt x="527" y="238"/>
                    <a:pt x="505" y="124"/>
                    <a:pt x="423" y="56"/>
                  </a:cubicBezTo>
                  <a:cubicBezTo>
                    <a:pt x="369" y="14"/>
                    <a:pt x="311" y="0"/>
                    <a:pt x="260"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4" name="Google Shape;984;p34"/>
            <p:cNvGrpSpPr/>
            <p:nvPr/>
          </p:nvGrpSpPr>
          <p:grpSpPr>
            <a:xfrm>
              <a:off x="7477481" y="4567060"/>
              <a:ext cx="319804" cy="141790"/>
              <a:chOff x="7477481" y="4567060"/>
              <a:chExt cx="319804" cy="141790"/>
            </a:xfrm>
          </p:grpSpPr>
          <p:sp>
            <p:nvSpPr>
              <p:cNvPr id="985" name="Google Shape;985;p34"/>
              <p:cNvSpPr/>
              <p:nvPr/>
            </p:nvSpPr>
            <p:spPr>
              <a:xfrm>
                <a:off x="7477481" y="4567060"/>
                <a:ext cx="319804" cy="141790"/>
              </a:xfrm>
              <a:custGeom>
                <a:avLst/>
                <a:gdLst/>
                <a:ahLst/>
                <a:cxnLst/>
                <a:rect l="l" t="t" r="r" b="b"/>
                <a:pathLst>
                  <a:path w="7204" h="3194" extrusionOk="0">
                    <a:moveTo>
                      <a:pt x="7171" y="1"/>
                    </a:moveTo>
                    <a:lnTo>
                      <a:pt x="3291" y="26"/>
                    </a:lnTo>
                    <a:lnTo>
                      <a:pt x="3291" y="2097"/>
                    </a:lnTo>
                    <a:cubicBezTo>
                      <a:pt x="3291" y="2097"/>
                      <a:pt x="0" y="2862"/>
                      <a:pt x="800" y="3099"/>
                    </a:cubicBezTo>
                    <a:cubicBezTo>
                      <a:pt x="1038" y="3168"/>
                      <a:pt x="1676" y="3194"/>
                      <a:pt x="2463" y="3194"/>
                    </a:cubicBezTo>
                    <a:cubicBezTo>
                      <a:pt x="4052" y="3194"/>
                      <a:pt x="6247" y="3091"/>
                      <a:pt x="6963" y="3048"/>
                    </a:cubicBezTo>
                    <a:lnTo>
                      <a:pt x="7203" y="3030"/>
                    </a:lnTo>
                    <a:lnTo>
                      <a:pt x="71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7508822" y="4693131"/>
                <a:ext cx="287797" cy="5904"/>
              </a:xfrm>
              <a:custGeom>
                <a:avLst/>
                <a:gdLst/>
                <a:ahLst/>
                <a:cxnLst/>
                <a:rect l="l" t="t" r="r" b="b"/>
                <a:pathLst>
                  <a:path w="6483" h="133" extrusionOk="0">
                    <a:moveTo>
                      <a:pt x="3242" y="0"/>
                    </a:moveTo>
                    <a:cubicBezTo>
                      <a:pt x="1455" y="0"/>
                      <a:pt x="0" y="32"/>
                      <a:pt x="0" y="68"/>
                    </a:cubicBezTo>
                    <a:cubicBezTo>
                      <a:pt x="0" y="104"/>
                      <a:pt x="1455" y="133"/>
                      <a:pt x="3242" y="133"/>
                    </a:cubicBezTo>
                    <a:cubicBezTo>
                      <a:pt x="5033" y="133"/>
                      <a:pt x="6483" y="104"/>
                      <a:pt x="6483" y="68"/>
                    </a:cubicBezTo>
                    <a:cubicBezTo>
                      <a:pt x="6483" y="32"/>
                      <a:pt x="5033" y="0"/>
                      <a:pt x="3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7606528" y="4661924"/>
                <a:ext cx="15493" cy="17180"/>
              </a:xfrm>
              <a:custGeom>
                <a:avLst/>
                <a:gdLst/>
                <a:ahLst/>
                <a:cxnLst/>
                <a:rect l="l" t="t" r="r" b="b"/>
                <a:pathLst>
                  <a:path w="349" h="387" extrusionOk="0">
                    <a:moveTo>
                      <a:pt x="46" y="0"/>
                    </a:moveTo>
                    <a:cubicBezTo>
                      <a:pt x="39" y="0"/>
                      <a:pt x="33" y="2"/>
                      <a:pt x="29" y="6"/>
                    </a:cubicBezTo>
                    <a:cubicBezTo>
                      <a:pt x="0" y="36"/>
                      <a:pt x="54" y="125"/>
                      <a:pt x="133" y="225"/>
                    </a:cubicBezTo>
                    <a:cubicBezTo>
                      <a:pt x="201" y="316"/>
                      <a:pt x="269" y="386"/>
                      <a:pt x="305" y="386"/>
                    </a:cubicBezTo>
                    <a:cubicBezTo>
                      <a:pt x="309" y="386"/>
                      <a:pt x="312" y="385"/>
                      <a:pt x="316" y="384"/>
                    </a:cubicBezTo>
                    <a:cubicBezTo>
                      <a:pt x="348" y="365"/>
                      <a:pt x="319" y="254"/>
                      <a:pt x="237" y="147"/>
                    </a:cubicBezTo>
                    <a:cubicBezTo>
                      <a:pt x="168" y="53"/>
                      <a:pt x="86" y="0"/>
                      <a:pt x="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7596451" y="4664721"/>
                <a:ext cx="14561" cy="20332"/>
              </a:xfrm>
              <a:custGeom>
                <a:avLst/>
                <a:gdLst/>
                <a:ahLst/>
                <a:cxnLst/>
                <a:rect l="l" t="t" r="r" b="b"/>
                <a:pathLst>
                  <a:path w="328" h="458" extrusionOk="0">
                    <a:moveTo>
                      <a:pt x="42" y="1"/>
                    </a:moveTo>
                    <a:cubicBezTo>
                      <a:pt x="37" y="1"/>
                      <a:pt x="33" y="2"/>
                      <a:pt x="29" y="4"/>
                    </a:cubicBezTo>
                    <a:cubicBezTo>
                      <a:pt x="1" y="29"/>
                      <a:pt x="51" y="137"/>
                      <a:pt x="120" y="256"/>
                    </a:cubicBezTo>
                    <a:cubicBezTo>
                      <a:pt x="187" y="368"/>
                      <a:pt x="252" y="458"/>
                      <a:pt x="289" y="458"/>
                    </a:cubicBezTo>
                    <a:cubicBezTo>
                      <a:pt x="291" y="458"/>
                      <a:pt x="293" y="457"/>
                      <a:pt x="295" y="457"/>
                    </a:cubicBezTo>
                    <a:cubicBezTo>
                      <a:pt x="327" y="442"/>
                      <a:pt x="314" y="317"/>
                      <a:pt x="234" y="188"/>
                    </a:cubicBezTo>
                    <a:cubicBezTo>
                      <a:pt x="167" y="73"/>
                      <a:pt x="81" y="1"/>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7619268" y="4660814"/>
                <a:ext cx="17535" cy="8213"/>
              </a:xfrm>
              <a:custGeom>
                <a:avLst/>
                <a:gdLst/>
                <a:ahLst/>
                <a:cxnLst/>
                <a:rect l="l" t="t" r="r" b="b"/>
                <a:pathLst>
                  <a:path w="395" h="185" extrusionOk="0">
                    <a:moveTo>
                      <a:pt x="64" y="0"/>
                    </a:moveTo>
                    <a:cubicBezTo>
                      <a:pt x="41" y="0"/>
                      <a:pt x="25" y="5"/>
                      <a:pt x="18" y="17"/>
                    </a:cubicBezTo>
                    <a:cubicBezTo>
                      <a:pt x="0" y="49"/>
                      <a:pt x="65" y="121"/>
                      <a:pt x="176" y="160"/>
                    </a:cubicBezTo>
                    <a:cubicBezTo>
                      <a:pt x="223" y="177"/>
                      <a:pt x="267" y="184"/>
                      <a:pt x="303" y="184"/>
                    </a:cubicBezTo>
                    <a:cubicBezTo>
                      <a:pt x="353" y="184"/>
                      <a:pt x="387" y="171"/>
                      <a:pt x="391" y="150"/>
                    </a:cubicBezTo>
                    <a:cubicBezTo>
                      <a:pt x="395" y="114"/>
                      <a:pt x="320" y="71"/>
                      <a:pt x="219" y="35"/>
                    </a:cubicBezTo>
                    <a:cubicBezTo>
                      <a:pt x="159" y="15"/>
                      <a:pt x="102"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7622597" y="4649894"/>
                <a:ext cx="20909" cy="5993"/>
              </a:xfrm>
              <a:custGeom>
                <a:avLst/>
                <a:gdLst/>
                <a:ahLst/>
                <a:cxnLst/>
                <a:rect l="l" t="t" r="r" b="b"/>
                <a:pathLst>
                  <a:path w="471" h="135" extrusionOk="0">
                    <a:moveTo>
                      <a:pt x="217" y="0"/>
                    </a:moveTo>
                    <a:cubicBezTo>
                      <a:pt x="101" y="0"/>
                      <a:pt x="8" y="28"/>
                      <a:pt x="5" y="62"/>
                    </a:cubicBezTo>
                    <a:cubicBezTo>
                      <a:pt x="0" y="101"/>
                      <a:pt x="104" y="130"/>
                      <a:pt x="234" y="134"/>
                    </a:cubicBezTo>
                    <a:cubicBezTo>
                      <a:pt x="366" y="134"/>
                      <a:pt x="471" y="105"/>
                      <a:pt x="467" y="70"/>
                    </a:cubicBezTo>
                    <a:cubicBezTo>
                      <a:pt x="464" y="33"/>
                      <a:pt x="359" y="1"/>
                      <a:pt x="237" y="1"/>
                    </a:cubicBezTo>
                    <a:cubicBezTo>
                      <a:pt x="230" y="1"/>
                      <a:pt x="224"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 name="Google Shape;991;p34"/>
            <p:cNvSpPr/>
            <p:nvPr/>
          </p:nvSpPr>
          <p:spPr>
            <a:xfrm>
              <a:off x="7375336" y="2989184"/>
              <a:ext cx="469273" cy="1653798"/>
            </a:xfrm>
            <a:custGeom>
              <a:avLst/>
              <a:gdLst/>
              <a:ahLst/>
              <a:cxnLst/>
              <a:rect l="l" t="t" r="r" b="b"/>
              <a:pathLst>
                <a:path w="10571" h="37254" extrusionOk="0">
                  <a:moveTo>
                    <a:pt x="3840" y="36981"/>
                  </a:moveTo>
                  <a:lnTo>
                    <a:pt x="3840" y="36981"/>
                  </a:lnTo>
                  <a:cubicBezTo>
                    <a:pt x="3843" y="36985"/>
                    <a:pt x="3845" y="36988"/>
                    <a:pt x="3847" y="36988"/>
                  </a:cubicBezTo>
                  <a:cubicBezTo>
                    <a:pt x="3849" y="36988"/>
                    <a:pt x="3850" y="36985"/>
                    <a:pt x="3852" y="36981"/>
                  </a:cubicBezTo>
                  <a:lnTo>
                    <a:pt x="3852" y="36981"/>
                  </a:lnTo>
                  <a:lnTo>
                    <a:pt x="3840" y="36981"/>
                  </a:lnTo>
                  <a:close/>
                  <a:moveTo>
                    <a:pt x="9939" y="0"/>
                  </a:moveTo>
                  <a:lnTo>
                    <a:pt x="2129" y="1303"/>
                  </a:lnTo>
                  <a:lnTo>
                    <a:pt x="0" y="1659"/>
                  </a:lnTo>
                  <a:lnTo>
                    <a:pt x="1224" y="3166"/>
                  </a:lnTo>
                  <a:cubicBezTo>
                    <a:pt x="1576" y="10251"/>
                    <a:pt x="1493" y="17118"/>
                    <a:pt x="1816" y="20538"/>
                  </a:cubicBezTo>
                  <a:cubicBezTo>
                    <a:pt x="1865" y="21047"/>
                    <a:pt x="3960" y="36625"/>
                    <a:pt x="3852" y="36981"/>
                  </a:cubicBezTo>
                  <a:lnTo>
                    <a:pt x="3852" y="36981"/>
                  </a:lnTo>
                  <a:lnTo>
                    <a:pt x="10305" y="37254"/>
                  </a:lnTo>
                  <a:lnTo>
                    <a:pt x="8374" y="20875"/>
                  </a:lnTo>
                  <a:lnTo>
                    <a:pt x="9289" y="6335"/>
                  </a:lnTo>
                  <a:cubicBezTo>
                    <a:pt x="10280" y="4616"/>
                    <a:pt x="10571" y="2581"/>
                    <a:pt x="10100" y="653"/>
                  </a:cubicBezTo>
                  <a:lnTo>
                    <a:pt x="99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6558887" y="2360281"/>
              <a:ext cx="1664142" cy="1309978"/>
            </a:xfrm>
            <a:custGeom>
              <a:avLst/>
              <a:gdLst/>
              <a:ahLst/>
              <a:cxnLst/>
              <a:rect l="l" t="t" r="r" b="b"/>
              <a:pathLst>
                <a:path w="37487" h="29509" extrusionOk="0">
                  <a:moveTo>
                    <a:pt x="6859" y="0"/>
                  </a:moveTo>
                  <a:cubicBezTo>
                    <a:pt x="6117" y="0"/>
                    <a:pt x="5431" y="489"/>
                    <a:pt x="5212" y="1239"/>
                  </a:cubicBezTo>
                  <a:lnTo>
                    <a:pt x="3776" y="6167"/>
                  </a:lnTo>
                  <a:lnTo>
                    <a:pt x="3604" y="6752"/>
                  </a:lnTo>
                  <a:lnTo>
                    <a:pt x="3475" y="7198"/>
                  </a:lnTo>
                  <a:lnTo>
                    <a:pt x="3314" y="7758"/>
                  </a:lnTo>
                  <a:lnTo>
                    <a:pt x="3249" y="7969"/>
                  </a:lnTo>
                  <a:lnTo>
                    <a:pt x="3105" y="8460"/>
                  </a:lnTo>
                  <a:lnTo>
                    <a:pt x="3016" y="8780"/>
                  </a:lnTo>
                  <a:lnTo>
                    <a:pt x="2886" y="9222"/>
                  </a:lnTo>
                  <a:lnTo>
                    <a:pt x="69" y="18884"/>
                  </a:lnTo>
                  <a:cubicBezTo>
                    <a:pt x="22" y="19046"/>
                    <a:pt x="1" y="19207"/>
                    <a:pt x="1" y="19365"/>
                  </a:cubicBezTo>
                  <a:cubicBezTo>
                    <a:pt x="1" y="20108"/>
                    <a:pt x="488" y="20794"/>
                    <a:pt x="1238" y="21012"/>
                  </a:cubicBezTo>
                  <a:lnTo>
                    <a:pt x="30147" y="29440"/>
                  </a:lnTo>
                  <a:cubicBezTo>
                    <a:pt x="30308" y="29487"/>
                    <a:pt x="30470" y="29509"/>
                    <a:pt x="30628" y="29509"/>
                  </a:cubicBezTo>
                  <a:cubicBezTo>
                    <a:pt x="31371" y="29509"/>
                    <a:pt x="32056" y="29020"/>
                    <a:pt x="32275" y="28270"/>
                  </a:cubicBezTo>
                  <a:lnTo>
                    <a:pt x="37419" y="10625"/>
                  </a:lnTo>
                  <a:cubicBezTo>
                    <a:pt x="37465" y="10463"/>
                    <a:pt x="37487" y="10302"/>
                    <a:pt x="37487" y="10144"/>
                  </a:cubicBezTo>
                  <a:cubicBezTo>
                    <a:pt x="37487" y="9401"/>
                    <a:pt x="37003" y="8715"/>
                    <a:pt x="36252" y="8497"/>
                  </a:cubicBezTo>
                  <a:lnTo>
                    <a:pt x="29971" y="6666"/>
                  </a:lnTo>
                  <a:cubicBezTo>
                    <a:pt x="29734" y="7775"/>
                    <a:pt x="29429" y="8748"/>
                    <a:pt x="29142" y="9530"/>
                  </a:cubicBezTo>
                  <a:cubicBezTo>
                    <a:pt x="29264" y="9512"/>
                    <a:pt x="29386" y="9502"/>
                    <a:pt x="29512" y="9502"/>
                  </a:cubicBezTo>
                  <a:cubicBezTo>
                    <a:pt x="29727" y="9502"/>
                    <a:pt x="29942" y="9530"/>
                    <a:pt x="30161" y="9595"/>
                  </a:cubicBezTo>
                  <a:cubicBezTo>
                    <a:pt x="31389" y="9950"/>
                    <a:pt x="32092" y="11235"/>
                    <a:pt x="31733" y="12466"/>
                  </a:cubicBezTo>
                  <a:cubicBezTo>
                    <a:pt x="31439" y="13475"/>
                    <a:pt x="30517" y="14132"/>
                    <a:pt x="29512" y="14132"/>
                  </a:cubicBezTo>
                  <a:cubicBezTo>
                    <a:pt x="29300" y="14132"/>
                    <a:pt x="29081" y="14103"/>
                    <a:pt x="28865" y="14038"/>
                  </a:cubicBezTo>
                  <a:cubicBezTo>
                    <a:pt x="28115" y="13823"/>
                    <a:pt x="27563" y="13260"/>
                    <a:pt x="27326" y="12577"/>
                  </a:cubicBezTo>
                  <a:cubicBezTo>
                    <a:pt x="26493" y="13637"/>
                    <a:pt x="25061" y="14013"/>
                    <a:pt x="23442" y="14013"/>
                  </a:cubicBezTo>
                  <a:cubicBezTo>
                    <a:pt x="19440" y="14013"/>
                    <a:pt x="14300" y="11709"/>
                    <a:pt x="14300" y="11709"/>
                  </a:cubicBezTo>
                  <a:lnTo>
                    <a:pt x="14304" y="11699"/>
                  </a:lnTo>
                  <a:cubicBezTo>
                    <a:pt x="13385" y="11500"/>
                    <a:pt x="12372" y="11264"/>
                    <a:pt x="11838" y="11070"/>
                  </a:cubicBezTo>
                  <a:cubicBezTo>
                    <a:pt x="10732" y="10672"/>
                    <a:pt x="10765" y="10571"/>
                    <a:pt x="10833" y="10450"/>
                  </a:cubicBezTo>
                  <a:cubicBezTo>
                    <a:pt x="10861" y="10402"/>
                    <a:pt x="10926" y="10381"/>
                    <a:pt x="11012" y="10381"/>
                  </a:cubicBezTo>
                  <a:cubicBezTo>
                    <a:pt x="11206" y="10381"/>
                    <a:pt x="11514" y="10478"/>
                    <a:pt x="11806" y="10571"/>
                  </a:cubicBezTo>
                  <a:cubicBezTo>
                    <a:pt x="12096" y="10668"/>
                    <a:pt x="12369" y="10761"/>
                    <a:pt x="12495" y="10761"/>
                  </a:cubicBezTo>
                  <a:cubicBezTo>
                    <a:pt x="12566" y="10761"/>
                    <a:pt x="12591" y="10733"/>
                    <a:pt x="12541" y="10650"/>
                  </a:cubicBezTo>
                  <a:cubicBezTo>
                    <a:pt x="12276" y="10223"/>
                    <a:pt x="10219" y="9739"/>
                    <a:pt x="10424" y="9408"/>
                  </a:cubicBezTo>
                  <a:cubicBezTo>
                    <a:pt x="10470" y="9333"/>
                    <a:pt x="10563" y="9300"/>
                    <a:pt x="10686" y="9300"/>
                  </a:cubicBezTo>
                  <a:cubicBezTo>
                    <a:pt x="11282" y="9300"/>
                    <a:pt x="12574" y="10022"/>
                    <a:pt x="12710" y="10083"/>
                  </a:cubicBezTo>
                  <a:cubicBezTo>
                    <a:pt x="12732" y="10094"/>
                    <a:pt x="12753" y="10097"/>
                    <a:pt x="12771" y="10097"/>
                  </a:cubicBezTo>
                  <a:cubicBezTo>
                    <a:pt x="12897" y="10097"/>
                    <a:pt x="12969" y="9918"/>
                    <a:pt x="12839" y="9864"/>
                  </a:cubicBezTo>
                  <a:cubicBezTo>
                    <a:pt x="12621" y="9778"/>
                    <a:pt x="10359" y="8808"/>
                    <a:pt x="10621" y="8382"/>
                  </a:cubicBezTo>
                  <a:cubicBezTo>
                    <a:pt x="10661" y="8313"/>
                    <a:pt x="10722" y="8288"/>
                    <a:pt x="10790" y="8288"/>
                  </a:cubicBezTo>
                  <a:cubicBezTo>
                    <a:pt x="10959" y="8288"/>
                    <a:pt x="11166" y="8442"/>
                    <a:pt x="11166" y="8442"/>
                  </a:cubicBezTo>
                  <a:cubicBezTo>
                    <a:pt x="11166" y="8442"/>
                    <a:pt x="12868" y="9325"/>
                    <a:pt x="13255" y="9325"/>
                  </a:cubicBezTo>
                  <a:cubicBezTo>
                    <a:pt x="13292" y="9325"/>
                    <a:pt x="13317" y="9318"/>
                    <a:pt x="13328" y="9300"/>
                  </a:cubicBezTo>
                  <a:cubicBezTo>
                    <a:pt x="13446" y="9093"/>
                    <a:pt x="12265" y="8429"/>
                    <a:pt x="11852" y="8231"/>
                  </a:cubicBezTo>
                  <a:cubicBezTo>
                    <a:pt x="11443" y="8037"/>
                    <a:pt x="11368" y="7764"/>
                    <a:pt x="11605" y="7653"/>
                  </a:cubicBezTo>
                  <a:cubicBezTo>
                    <a:pt x="11615" y="7650"/>
                    <a:pt x="11626" y="7646"/>
                    <a:pt x="11644" y="7646"/>
                  </a:cubicBezTo>
                  <a:cubicBezTo>
                    <a:pt x="11917" y="7646"/>
                    <a:pt x="13073" y="8162"/>
                    <a:pt x="13453" y="8353"/>
                  </a:cubicBezTo>
                  <a:cubicBezTo>
                    <a:pt x="13711" y="8482"/>
                    <a:pt x="14250" y="8762"/>
                    <a:pt x="14529" y="8762"/>
                  </a:cubicBezTo>
                  <a:cubicBezTo>
                    <a:pt x="14688" y="8762"/>
                    <a:pt x="14759" y="8672"/>
                    <a:pt x="14648" y="8407"/>
                  </a:cubicBezTo>
                  <a:cubicBezTo>
                    <a:pt x="14336" y="7682"/>
                    <a:pt x="14372" y="7007"/>
                    <a:pt x="14508" y="6831"/>
                  </a:cubicBezTo>
                  <a:cubicBezTo>
                    <a:pt x="14551" y="6774"/>
                    <a:pt x="14612" y="6749"/>
                    <a:pt x="14673" y="6749"/>
                  </a:cubicBezTo>
                  <a:cubicBezTo>
                    <a:pt x="14803" y="6749"/>
                    <a:pt x="14935" y="6860"/>
                    <a:pt x="14932" y="7025"/>
                  </a:cubicBezTo>
                  <a:cubicBezTo>
                    <a:pt x="14928" y="7223"/>
                    <a:pt x="15021" y="7556"/>
                    <a:pt x="15101" y="7804"/>
                  </a:cubicBezTo>
                  <a:cubicBezTo>
                    <a:pt x="15169" y="8008"/>
                    <a:pt x="15266" y="8199"/>
                    <a:pt x="15399" y="8367"/>
                  </a:cubicBezTo>
                  <a:cubicBezTo>
                    <a:pt x="15549" y="8568"/>
                    <a:pt x="15689" y="8730"/>
                    <a:pt x="15808" y="8863"/>
                  </a:cubicBezTo>
                  <a:cubicBezTo>
                    <a:pt x="16848" y="9229"/>
                    <a:pt x="19595" y="10083"/>
                    <a:pt x="22390" y="10083"/>
                  </a:cubicBezTo>
                  <a:cubicBezTo>
                    <a:pt x="22764" y="10083"/>
                    <a:pt x="23140" y="10069"/>
                    <a:pt x="23514" y="10033"/>
                  </a:cubicBezTo>
                  <a:cubicBezTo>
                    <a:pt x="23632" y="10022"/>
                    <a:pt x="23805" y="9782"/>
                    <a:pt x="24010" y="9405"/>
                  </a:cubicBezTo>
                  <a:lnTo>
                    <a:pt x="23697" y="9244"/>
                  </a:lnTo>
                  <a:cubicBezTo>
                    <a:pt x="24328" y="7958"/>
                    <a:pt x="24871" y="6648"/>
                    <a:pt x="25309" y="5306"/>
                  </a:cubicBezTo>
                  <a:lnTo>
                    <a:pt x="25082" y="5241"/>
                  </a:lnTo>
                  <a:lnTo>
                    <a:pt x="24971" y="5209"/>
                  </a:lnTo>
                  <a:lnTo>
                    <a:pt x="23632" y="4817"/>
                  </a:lnTo>
                  <a:lnTo>
                    <a:pt x="23435" y="4760"/>
                  </a:lnTo>
                  <a:lnTo>
                    <a:pt x="23295" y="4721"/>
                  </a:lnTo>
                  <a:lnTo>
                    <a:pt x="23152" y="4678"/>
                  </a:lnTo>
                  <a:lnTo>
                    <a:pt x="19045" y="3482"/>
                  </a:lnTo>
                  <a:lnTo>
                    <a:pt x="18959" y="3457"/>
                  </a:lnTo>
                  <a:lnTo>
                    <a:pt x="16680" y="2790"/>
                  </a:lnTo>
                  <a:lnTo>
                    <a:pt x="7341" y="69"/>
                  </a:lnTo>
                  <a:cubicBezTo>
                    <a:pt x="7179" y="22"/>
                    <a:pt x="7018" y="0"/>
                    <a:pt x="6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6733701" y="2965600"/>
              <a:ext cx="31385" cy="87231"/>
            </a:xfrm>
            <a:custGeom>
              <a:avLst/>
              <a:gdLst/>
              <a:ahLst/>
              <a:cxnLst/>
              <a:rect l="l" t="t" r="r" b="b"/>
              <a:pathLst>
                <a:path w="707" h="1965" extrusionOk="0">
                  <a:moveTo>
                    <a:pt x="100" y="1"/>
                  </a:moveTo>
                  <a:lnTo>
                    <a:pt x="54" y="162"/>
                  </a:lnTo>
                  <a:lnTo>
                    <a:pt x="474" y="284"/>
                  </a:lnTo>
                  <a:lnTo>
                    <a:pt x="0" y="1910"/>
                  </a:lnTo>
                  <a:lnTo>
                    <a:pt x="183" y="1964"/>
                  </a:lnTo>
                  <a:lnTo>
                    <a:pt x="707" y="177"/>
                  </a:lnTo>
                  <a:lnTo>
                    <a:pt x="1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6767749" y="2985798"/>
              <a:ext cx="73070" cy="90738"/>
            </a:xfrm>
            <a:custGeom>
              <a:avLst/>
              <a:gdLst/>
              <a:ahLst/>
              <a:cxnLst/>
              <a:rect l="l" t="t" r="r" b="b"/>
              <a:pathLst>
                <a:path w="1646" h="2044" extrusionOk="0">
                  <a:moveTo>
                    <a:pt x="810" y="0"/>
                  </a:moveTo>
                  <a:cubicBezTo>
                    <a:pt x="655" y="0"/>
                    <a:pt x="515" y="40"/>
                    <a:pt x="400" y="116"/>
                  </a:cubicBezTo>
                  <a:lnTo>
                    <a:pt x="496" y="267"/>
                  </a:lnTo>
                  <a:cubicBezTo>
                    <a:pt x="593" y="203"/>
                    <a:pt x="697" y="173"/>
                    <a:pt x="811" y="173"/>
                  </a:cubicBezTo>
                  <a:cubicBezTo>
                    <a:pt x="884" y="173"/>
                    <a:pt x="961" y="186"/>
                    <a:pt x="1042" y="209"/>
                  </a:cubicBezTo>
                  <a:cubicBezTo>
                    <a:pt x="1314" y="288"/>
                    <a:pt x="1426" y="457"/>
                    <a:pt x="1365" y="666"/>
                  </a:cubicBezTo>
                  <a:cubicBezTo>
                    <a:pt x="1329" y="787"/>
                    <a:pt x="1253" y="898"/>
                    <a:pt x="995" y="1039"/>
                  </a:cubicBezTo>
                  <a:lnTo>
                    <a:pt x="40" y="1549"/>
                  </a:lnTo>
                  <a:lnTo>
                    <a:pt x="1" y="1678"/>
                  </a:lnTo>
                  <a:lnTo>
                    <a:pt x="1258" y="2044"/>
                  </a:lnTo>
                  <a:lnTo>
                    <a:pt x="1304" y="1882"/>
                  </a:lnTo>
                  <a:lnTo>
                    <a:pt x="320" y="1595"/>
                  </a:lnTo>
                  <a:lnTo>
                    <a:pt x="1102" y="1175"/>
                  </a:lnTo>
                  <a:cubicBezTo>
                    <a:pt x="1412" y="1010"/>
                    <a:pt x="1508" y="870"/>
                    <a:pt x="1559" y="701"/>
                  </a:cubicBezTo>
                  <a:cubicBezTo>
                    <a:pt x="1645" y="403"/>
                    <a:pt x="1469" y="152"/>
                    <a:pt x="1107" y="45"/>
                  </a:cubicBezTo>
                  <a:cubicBezTo>
                    <a:pt x="1004" y="15"/>
                    <a:pt x="904" y="0"/>
                    <a:pt x="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6844236" y="3013721"/>
              <a:ext cx="71117" cy="82570"/>
            </a:xfrm>
            <a:custGeom>
              <a:avLst/>
              <a:gdLst/>
              <a:ahLst/>
              <a:cxnLst/>
              <a:rect l="l" t="t" r="r" b="b"/>
              <a:pathLst>
                <a:path w="1602" h="1860" extrusionOk="0">
                  <a:moveTo>
                    <a:pt x="1332" y="1"/>
                  </a:moveTo>
                  <a:lnTo>
                    <a:pt x="40" y="908"/>
                  </a:lnTo>
                  <a:lnTo>
                    <a:pt x="1" y="1041"/>
                  </a:lnTo>
                  <a:lnTo>
                    <a:pt x="1009" y="1336"/>
                  </a:lnTo>
                  <a:lnTo>
                    <a:pt x="873" y="1806"/>
                  </a:lnTo>
                  <a:lnTo>
                    <a:pt x="1056" y="1859"/>
                  </a:lnTo>
                  <a:lnTo>
                    <a:pt x="1196" y="1389"/>
                  </a:lnTo>
                  <a:lnTo>
                    <a:pt x="1551" y="1493"/>
                  </a:lnTo>
                  <a:lnTo>
                    <a:pt x="1602" y="1332"/>
                  </a:lnTo>
                  <a:lnTo>
                    <a:pt x="1243" y="1228"/>
                  </a:lnTo>
                  <a:lnTo>
                    <a:pt x="1361" y="812"/>
                  </a:lnTo>
                  <a:lnTo>
                    <a:pt x="1185" y="761"/>
                  </a:lnTo>
                  <a:lnTo>
                    <a:pt x="1064" y="1174"/>
                  </a:lnTo>
                  <a:lnTo>
                    <a:pt x="288" y="948"/>
                  </a:lnTo>
                  <a:lnTo>
                    <a:pt x="1537" y="62"/>
                  </a:lnTo>
                  <a:lnTo>
                    <a:pt x="1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6966002" y="3049100"/>
              <a:ext cx="70939" cy="82570"/>
            </a:xfrm>
            <a:custGeom>
              <a:avLst/>
              <a:gdLst/>
              <a:ahLst/>
              <a:cxnLst/>
              <a:rect l="l" t="t" r="r" b="b"/>
              <a:pathLst>
                <a:path w="1598" h="1860" extrusionOk="0">
                  <a:moveTo>
                    <a:pt x="1331" y="0"/>
                  </a:moveTo>
                  <a:lnTo>
                    <a:pt x="36" y="912"/>
                  </a:lnTo>
                  <a:lnTo>
                    <a:pt x="0" y="1044"/>
                  </a:lnTo>
                  <a:lnTo>
                    <a:pt x="1008" y="1339"/>
                  </a:lnTo>
                  <a:lnTo>
                    <a:pt x="872" y="1809"/>
                  </a:lnTo>
                  <a:lnTo>
                    <a:pt x="1056" y="1859"/>
                  </a:lnTo>
                  <a:lnTo>
                    <a:pt x="1192" y="1393"/>
                  </a:lnTo>
                  <a:lnTo>
                    <a:pt x="1551" y="1497"/>
                  </a:lnTo>
                  <a:lnTo>
                    <a:pt x="1597" y="1332"/>
                  </a:lnTo>
                  <a:lnTo>
                    <a:pt x="1238" y="1228"/>
                  </a:lnTo>
                  <a:lnTo>
                    <a:pt x="1361" y="815"/>
                  </a:lnTo>
                  <a:lnTo>
                    <a:pt x="1181" y="761"/>
                  </a:lnTo>
                  <a:lnTo>
                    <a:pt x="1059" y="1178"/>
                  </a:lnTo>
                  <a:lnTo>
                    <a:pt x="284" y="948"/>
                  </a:lnTo>
                  <a:lnTo>
                    <a:pt x="1536" y="6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7043598" y="3063261"/>
              <a:ext cx="73514" cy="87498"/>
            </a:xfrm>
            <a:custGeom>
              <a:avLst/>
              <a:gdLst/>
              <a:ahLst/>
              <a:cxnLst/>
              <a:rect l="l" t="t" r="r" b="b"/>
              <a:pathLst>
                <a:path w="1656" h="1971" extrusionOk="0">
                  <a:moveTo>
                    <a:pt x="675" y="1"/>
                  </a:moveTo>
                  <a:lnTo>
                    <a:pt x="323" y="873"/>
                  </a:lnTo>
                  <a:lnTo>
                    <a:pt x="703" y="980"/>
                  </a:lnTo>
                  <a:cubicBezTo>
                    <a:pt x="1155" y="1113"/>
                    <a:pt x="1260" y="1300"/>
                    <a:pt x="1192" y="1530"/>
                  </a:cubicBezTo>
                  <a:cubicBezTo>
                    <a:pt x="1143" y="1693"/>
                    <a:pt x="1015" y="1792"/>
                    <a:pt x="825" y="1792"/>
                  </a:cubicBezTo>
                  <a:cubicBezTo>
                    <a:pt x="763" y="1792"/>
                    <a:pt x="695" y="1781"/>
                    <a:pt x="621" y="1759"/>
                  </a:cubicBezTo>
                  <a:cubicBezTo>
                    <a:pt x="391" y="1691"/>
                    <a:pt x="212" y="1544"/>
                    <a:pt x="133" y="1393"/>
                  </a:cubicBezTo>
                  <a:lnTo>
                    <a:pt x="0" y="1512"/>
                  </a:lnTo>
                  <a:cubicBezTo>
                    <a:pt x="97" y="1691"/>
                    <a:pt x="316" y="1853"/>
                    <a:pt x="574" y="1928"/>
                  </a:cubicBezTo>
                  <a:cubicBezTo>
                    <a:pt x="673" y="1957"/>
                    <a:pt x="763" y="1971"/>
                    <a:pt x="846" y="1971"/>
                  </a:cubicBezTo>
                  <a:cubicBezTo>
                    <a:pt x="1127" y="1971"/>
                    <a:pt x="1313" y="1812"/>
                    <a:pt x="1382" y="1576"/>
                  </a:cubicBezTo>
                  <a:cubicBezTo>
                    <a:pt x="1472" y="1260"/>
                    <a:pt x="1328" y="988"/>
                    <a:pt x="789" y="830"/>
                  </a:cubicBezTo>
                  <a:lnTo>
                    <a:pt x="560" y="765"/>
                  </a:lnTo>
                  <a:lnTo>
                    <a:pt x="789" y="213"/>
                  </a:lnTo>
                  <a:lnTo>
                    <a:pt x="1604" y="450"/>
                  </a:lnTo>
                  <a:lnTo>
                    <a:pt x="1655" y="288"/>
                  </a:lnTo>
                  <a:lnTo>
                    <a:pt x="6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7120884" y="3090695"/>
              <a:ext cx="73159" cy="83014"/>
            </a:xfrm>
            <a:custGeom>
              <a:avLst/>
              <a:gdLst/>
              <a:ahLst/>
              <a:cxnLst/>
              <a:rect l="l" t="t" r="r" b="b"/>
              <a:pathLst>
                <a:path w="1648" h="1870" extrusionOk="0">
                  <a:moveTo>
                    <a:pt x="720" y="876"/>
                  </a:moveTo>
                  <a:cubicBezTo>
                    <a:pt x="774" y="876"/>
                    <a:pt x="831" y="884"/>
                    <a:pt x="890" y="901"/>
                  </a:cubicBezTo>
                  <a:cubicBezTo>
                    <a:pt x="1163" y="980"/>
                    <a:pt x="1296" y="1181"/>
                    <a:pt x="1228" y="1418"/>
                  </a:cubicBezTo>
                  <a:cubicBezTo>
                    <a:pt x="1171" y="1602"/>
                    <a:pt x="1024" y="1704"/>
                    <a:pt x="839" y="1704"/>
                  </a:cubicBezTo>
                  <a:cubicBezTo>
                    <a:pt x="787" y="1704"/>
                    <a:pt x="732" y="1696"/>
                    <a:pt x="675" y="1680"/>
                  </a:cubicBezTo>
                  <a:cubicBezTo>
                    <a:pt x="366" y="1586"/>
                    <a:pt x="259" y="1353"/>
                    <a:pt x="315" y="1156"/>
                  </a:cubicBezTo>
                  <a:cubicBezTo>
                    <a:pt x="366" y="984"/>
                    <a:pt x="521" y="876"/>
                    <a:pt x="720" y="876"/>
                  </a:cubicBezTo>
                  <a:close/>
                  <a:moveTo>
                    <a:pt x="977" y="1"/>
                  </a:moveTo>
                  <a:cubicBezTo>
                    <a:pt x="611" y="1"/>
                    <a:pt x="306" y="240"/>
                    <a:pt x="165" y="728"/>
                  </a:cubicBezTo>
                  <a:cubicBezTo>
                    <a:pt x="0" y="1292"/>
                    <a:pt x="161" y="1698"/>
                    <a:pt x="638" y="1838"/>
                  </a:cubicBezTo>
                  <a:cubicBezTo>
                    <a:pt x="713" y="1859"/>
                    <a:pt x="786" y="1870"/>
                    <a:pt x="855" y="1870"/>
                  </a:cubicBezTo>
                  <a:cubicBezTo>
                    <a:pt x="1114" y="1870"/>
                    <a:pt x="1330" y="1727"/>
                    <a:pt x="1407" y="1464"/>
                  </a:cubicBezTo>
                  <a:cubicBezTo>
                    <a:pt x="1503" y="1138"/>
                    <a:pt x="1317" y="858"/>
                    <a:pt x="962" y="753"/>
                  </a:cubicBezTo>
                  <a:cubicBezTo>
                    <a:pt x="887" y="732"/>
                    <a:pt x="814" y="721"/>
                    <a:pt x="743" y="721"/>
                  </a:cubicBezTo>
                  <a:cubicBezTo>
                    <a:pt x="578" y="721"/>
                    <a:pt x="430" y="780"/>
                    <a:pt x="327" y="901"/>
                  </a:cubicBezTo>
                  <a:cubicBezTo>
                    <a:pt x="337" y="844"/>
                    <a:pt x="348" y="793"/>
                    <a:pt x="362" y="753"/>
                  </a:cubicBezTo>
                  <a:cubicBezTo>
                    <a:pt x="475" y="361"/>
                    <a:pt x="704" y="171"/>
                    <a:pt x="990" y="171"/>
                  </a:cubicBezTo>
                  <a:cubicBezTo>
                    <a:pt x="1060" y="171"/>
                    <a:pt x="1134" y="182"/>
                    <a:pt x="1210" y="205"/>
                  </a:cubicBezTo>
                  <a:cubicBezTo>
                    <a:pt x="1342" y="244"/>
                    <a:pt x="1457" y="301"/>
                    <a:pt x="1529" y="387"/>
                  </a:cubicBezTo>
                  <a:lnTo>
                    <a:pt x="1647" y="262"/>
                  </a:lnTo>
                  <a:cubicBezTo>
                    <a:pt x="1554" y="162"/>
                    <a:pt x="1414" y="90"/>
                    <a:pt x="1253" y="43"/>
                  </a:cubicBezTo>
                  <a:cubicBezTo>
                    <a:pt x="1158" y="15"/>
                    <a:pt x="1066" y="1"/>
                    <a:pt x="9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7230487" y="3115865"/>
              <a:ext cx="74757" cy="89406"/>
            </a:xfrm>
            <a:custGeom>
              <a:avLst/>
              <a:gdLst/>
              <a:ahLst/>
              <a:cxnLst/>
              <a:rect l="l" t="t" r="r" b="b"/>
              <a:pathLst>
                <a:path w="1684" h="2014" extrusionOk="0">
                  <a:moveTo>
                    <a:pt x="532" y="0"/>
                  </a:moveTo>
                  <a:lnTo>
                    <a:pt x="485" y="165"/>
                  </a:lnTo>
                  <a:lnTo>
                    <a:pt x="1400" y="431"/>
                  </a:lnTo>
                  <a:lnTo>
                    <a:pt x="722" y="908"/>
                  </a:lnTo>
                  <a:lnTo>
                    <a:pt x="682" y="1044"/>
                  </a:lnTo>
                  <a:lnTo>
                    <a:pt x="812" y="1081"/>
                  </a:lnTo>
                  <a:cubicBezTo>
                    <a:pt x="1145" y="1177"/>
                    <a:pt x="1253" y="1361"/>
                    <a:pt x="1192" y="1576"/>
                  </a:cubicBezTo>
                  <a:cubicBezTo>
                    <a:pt x="1144" y="1742"/>
                    <a:pt x="1017" y="1834"/>
                    <a:pt x="832" y="1834"/>
                  </a:cubicBezTo>
                  <a:cubicBezTo>
                    <a:pt x="769" y="1834"/>
                    <a:pt x="700" y="1823"/>
                    <a:pt x="625" y="1802"/>
                  </a:cubicBezTo>
                  <a:cubicBezTo>
                    <a:pt x="395" y="1734"/>
                    <a:pt x="212" y="1586"/>
                    <a:pt x="133" y="1436"/>
                  </a:cubicBezTo>
                  <a:lnTo>
                    <a:pt x="0" y="1554"/>
                  </a:lnTo>
                  <a:cubicBezTo>
                    <a:pt x="97" y="1734"/>
                    <a:pt x="320" y="1896"/>
                    <a:pt x="578" y="1971"/>
                  </a:cubicBezTo>
                  <a:cubicBezTo>
                    <a:pt x="677" y="1999"/>
                    <a:pt x="769" y="2013"/>
                    <a:pt x="852" y="2013"/>
                  </a:cubicBezTo>
                  <a:cubicBezTo>
                    <a:pt x="1129" y="2013"/>
                    <a:pt x="1312" y="1862"/>
                    <a:pt x="1378" y="1634"/>
                  </a:cubicBezTo>
                  <a:cubicBezTo>
                    <a:pt x="1464" y="1346"/>
                    <a:pt x="1332" y="1088"/>
                    <a:pt x="951" y="955"/>
                  </a:cubicBezTo>
                  <a:lnTo>
                    <a:pt x="1645" y="466"/>
                  </a:lnTo>
                  <a:lnTo>
                    <a:pt x="1683" y="337"/>
                  </a:lnTo>
                  <a:lnTo>
                    <a:pt x="5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7309015" y="3145607"/>
              <a:ext cx="73203" cy="82925"/>
            </a:xfrm>
            <a:custGeom>
              <a:avLst/>
              <a:gdLst/>
              <a:ahLst/>
              <a:cxnLst/>
              <a:rect l="l" t="t" r="r" b="b"/>
              <a:pathLst>
                <a:path w="1649" h="1868" extrusionOk="0">
                  <a:moveTo>
                    <a:pt x="720" y="874"/>
                  </a:moveTo>
                  <a:cubicBezTo>
                    <a:pt x="774" y="874"/>
                    <a:pt x="832" y="882"/>
                    <a:pt x="891" y="899"/>
                  </a:cubicBezTo>
                  <a:cubicBezTo>
                    <a:pt x="1163" y="977"/>
                    <a:pt x="1297" y="1182"/>
                    <a:pt x="1225" y="1416"/>
                  </a:cubicBezTo>
                  <a:cubicBezTo>
                    <a:pt x="1171" y="1601"/>
                    <a:pt x="1024" y="1702"/>
                    <a:pt x="840" y="1702"/>
                  </a:cubicBezTo>
                  <a:cubicBezTo>
                    <a:pt x="788" y="1702"/>
                    <a:pt x="733" y="1694"/>
                    <a:pt x="676" y="1678"/>
                  </a:cubicBezTo>
                  <a:cubicBezTo>
                    <a:pt x="367" y="1588"/>
                    <a:pt x="259" y="1351"/>
                    <a:pt x="317" y="1158"/>
                  </a:cubicBezTo>
                  <a:cubicBezTo>
                    <a:pt x="367" y="982"/>
                    <a:pt x="522" y="874"/>
                    <a:pt x="720" y="874"/>
                  </a:cubicBezTo>
                  <a:close/>
                  <a:moveTo>
                    <a:pt x="980" y="0"/>
                  </a:moveTo>
                  <a:cubicBezTo>
                    <a:pt x="613" y="0"/>
                    <a:pt x="307" y="237"/>
                    <a:pt x="166" y="727"/>
                  </a:cubicBezTo>
                  <a:cubicBezTo>
                    <a:pt x="0" y="1290"/>
                    <a:pt x="162" y="1696"/>
                    <a:pt x="640" y="1835"/>
                  </a:cubicBezTo>
                  <a:cubicBezTo>
                    <a:pt x="714" y="1857"/>
                    <a:pt x="787" y="1868"/>
                    <a:pt x="858" y="1868"/>
                  </a:cubicBezTo>
                  <a:cubicBezTo>
                    <a:pt x="1114" y="1868"/>
                    <a:pt x="1332" y="1727"/>
                    <a:pt x="1408" y="1462"/>
                  </a:cubicBezTo>
                  <a:cubicBezTo>
                    <a:pt x="1504" y="1136"/>
                    <a:pt x="1318" y="856"/>
                    <a:pt x="963" y="752"/>
                  </a:cubicBezTo>
                  <a:cubicBezTo>
                    <a:pt x="888" y="730"/>
                    <a:pt x="815" y="719"/>
                    <a:pt x="744" y="719"/>
                  </a:cubicBezTo>
                  <a:cubicBezTo>
                    <a:pt x="579" y="719"/>
                    <a:pt x="430" y="779"/>
                    <a:pt x="328" y="899"/>
                  </a:cubicBezTo>
                  <a:cubicBezTo>
                    <a:pt x="338" y="845"/>
                    <a:pt x="349" y="791"/>
                    <a:pt x="363" y="752"/>
                  </a:cubicBezTo>
                  <a:cubicBezTo>
                    <a:pt x="477" y="360"/>
                    <a:pt x="707" y="170"/>
                    <a:pt x="996" y="170"/>
                  </a:cubicBezTo>
                  <a:cubicBezTo>
                    <a:pt x="1064" y="170"/>
                    <a:pt x="1136" y="181"/>
                    <a:pt x="1211" y="202"/>
                  </a:cubicBezTo>
                  <a:cubicBezTo>
                    <a:pt x="1343" y="242"/>
                    <a:pt x="1458" y="300"/>
                    <a:pt x="1529" y="389"/>
                  </a:cubicBezTo>
                  <a:lnTo>
                    <a:pt x="1648" y="260"/>
                  </a:lnTo>
                  <a:cubicBezTo>
                    <a:pt x="1555" y="159"/>
                    <a:pt x="1415" y="88"/>
                    <a:pt x="1254" y="41"/>
                  </a:cubicBezTo>
                  <a:cubicBezTo>
                    <a:pt x="1160" y="14"/>
                    <a:pt x="1068" y="0"/>
                    <a:pt x="9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7395535" y="3159191"/>
              <a:ext cx="65213" cy="86743"/>
            </a:xfrm>
            <a:custGeom>
              <a:avLst/>
              <a:gdLst/>
              <a:ahLst/>
              <a:cxnLst/>
              <a:rect l="l" t="t" r="r" b="b"/>
              <a:pathLst>
                <a:path w="1469" h="1954" extrusionOk="0">
                  <a:moveTo>
                    <a:pt x="159" y="0"/>
                  </a:moveTo>
                  <a:lnTo>
                    <a:pt x="11" y="499"/>
                  </a:lnTo>
                  <a:lnTo>
                    <a:pt x="195" y="550"/>
                  </a:lnTo>
                  <a:lnTo>
                    <a:pt x="291" y="216"/>
                  </a:lnTo>
                  <a:lnTo>
                    <a:pt x="1210" y="485"/>
                  </a:lnTo>
                  <a:lnTo>
                    <a:pt x="1" y="1896"/>
                  </a:lnTo>
                  <a:lnTo>
                    <a:pt x="202" y="1953"/>
                  </a:lnTo>
                  <a:lnTo>
                    <a:pt x="1433" y="514"/>
                  </a:lnTo>
                  <a:lnTo>
                    <a:pt x="1469" y="381"/>
                  </a:lnTo>
                  <a:lnTo>
                    <a:pt x="1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7508999" y="3192173"/>
              <a:ext cx="65390" cy="86699"/>
            </a:xfrm>
            <a:custGeom>
              <a:avLst/>
              <a:gdLst/>
              <a:ahLst/>
              <a:cxnLst/>
              <a:rect l="l" t="t" r="r" b="b"/>
              <a:pathLst>
                <a:path w="1473" h="1953" extrusionOk="0">
                  <a:moveTo>
                    <a:pt x="158" y="1"/>
                  </a:moveTo>
                  <a:lnTo>
                    <a:pt x="11" y="500"/>
                  </a:lnTo>
                  <a:lnTo>
                    <a:pt x="195" y="553"/>
                  </a:lnTo>
                  <a:lnTo>
                    <a:pt x="291" y="220"/>
                  </a:lnTo>
                  <a:lnTo>
                    <a:pt x="1210" y="485"/>
                  </a:lnTo>
                  <a:lnTo>
                    <a:pt x="1" y="1896"/>
                  </a:lnTo>
                  <a:lnTo>
                    <a:pt x="201" y="1953"/>
                  </a:lnTo>
                  <a:lnTo>
                    <a:pt x="1432" y="513"/>
                  </a:lnTo>
                  <a:lnTo>
                    <a:pt x="1472" y="384"/>
                  </a:lnTo>
                  <a:lnTo>
                    <a:pt x="1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7570215" y="3220406"/>
              <a:ext cx="77110" cy="84790"/>
            </a:xfrm>
            <a:custGeom>
              <a:avLst/>
              <a:gdLst/>
              <a:ahLst/>
              <a:cxnLst/>
              <a:rect l="l" t="t" r="r" b="b"/>
              <a:pathLst>
                <a:path w="1737" h="1910" extrusionOk="0">
                  <a:moveTo>
                    <a:pt x="913" y="169"/>
                  </a:moveTo>
                  <a:cubicBezTo>
                    <a:pt x="975" y="169"/>
                    <a:pt x="1043" y="179"/>
                    <a:pt x="1116" y="200"/>
                  </a:cubicBezTo>
                  <a:cubicBezTo>
                    <a:pt x="1382" y="276"/>
                    <a:pt x="1525" y="452"/>
                    <a:pt x="1464" y="653"/>
                  </a:cubicBezTo>
                  <a:cubicBezTo>
                    <a:pt x="1425" y="795"/>
                    <a:pt x="1303" y="874"/>
                    <a:pt x="1132" y="874"/>
                  </a:cubicBezTo>
                  <a:cubicBezTo>
                    <a:pt x="1070" y="874"/>
                    <a:pt x="1002" y="864"/>
                    <a:pt x="930" y="843"/>
                  </a:cubicBezTo>
                  <a:cubicBezTo>
                    <a:pt x="650" y="760"/>
                    <a:pt x="524" y="588"/>
                    <a:pt x="581" y="391"/>
                  </a:cubicBezTo>
                  <a:cubicBezTo>
                    <a:pt x="623" y="246"/>
                    <a:pt x="744" y="169"/>
                    <a:pt x="913" y="169"/>
                  </a:cubicBezTo>
                  <a:close/>
                  <a:moveTo>
                    <a:pt x="651" y="951"/>
                  </a:moveTo>
                  <a:cubicBezTo>
                    <a:pt x="722" y="951"/>
                    <a:pt x="801" y="963"/>
                    <a:pt x="886" y="987"/>
                  </a:cubicBezTo>
                  <a:cubicBezTo>
                    <a:pt x="1202" y="1080"/>
                    <a:pt x="1349" y="1274"/>
                    <a:pt x="1288" y="1493"/>
                  </a:cubicBezTo>
                  <a:cubicBezTo>
                    <a:pt x="1241" y="1655"/>
                    <a:pt x="1107" y="1743"/>
                    <a:pt x="915" y="1743"/>
                  </a:cubicBezTo>
                  <a:cubicBezTo>
                    <a:pt x="843" y="1743"/>
                    <a:pt x="762" y="1730"/>
                    <a:pt x="675" y="1704"/>
                  </a:cubicBezTo>
                  <a:cubicBezTo>
                    <a:pt x="358" y="1615"/>
                    <a:pt x="211" y="1421"/>
                    <a:pt x="276" y="1199"/>
                  </a:cubicBezTo>
                  <a:cubicBezTo>
                    <a:pt x="323" y="1039"/>
                    <a:pt x="457" y="951"/>
                    <a:pt x="651" y="951"/>
                  </a:cubicBezTo>
                  <a:close/>
                  <a:moveTo>
                    <a:pt x="886" y="0"/>
                  </a:moveTo>
                  <a:cubicBezTo>
                    <a:pt x="642" y="0"/>
                    <a:pt x="460" y="117"/>
                    <a:pt x="398" y="334"/>
                  </a:cubicBezTo>
                  <a:cubicBezTo>
                    <a:pt x="345" y="520"/>
                    <a:pt x="401" y="685"/>
                    <a:pt x="563" y="808"/>
                  </a:cubicBezTo>
                  <a:cubicBezTo>
                    <a:pt x="319" y="818"/>
                    <a:pt x="154" y="933"/>
                    <a:pt x="90" y="1148"/>
                  </a:cubicBezTo>
                  <a:cubicBezTo>
                    <a:pt x="0" y="1464"/>
                    <a:pt x="201" y="1737"/>
                    <a:pt x="631" y="1863"/>
                  </a:cubicBezTo>
                  <a:cubicBezTo>
                    <a:pt x="742" y="1894"/>
                    <a:pt x="846" y="1910"/>
                    <a:pt x="941" y="1910"/>
                  </a:cubicBezTo>
                  <a:cubicBezTo>
                    <a:pt x="1211" y="1910"/>
                    <a:pt x="1406" y="1784"/>
                    <a:pt x="1475" y="1550"/>
                  </a:cubicBezTo>
                  <a:cubicBezTo>
                    <a:pt x="1536" y="1338"/>
                    <a:pt x="1457" y="1148"/>
                    <a:pt x="1253" y="1008"/>
                  </a:cubicBezTo>
                  <a:cubicBezTo>
                    <a:pt x="1457" y="990"/>
                    <a:pt x="1601" y="886"/>
                    <a:pt x="1654" y="700"/>
                  </a:cubicBezTo>
                  <a:cubicBezTo>
                    <a:pt x="1737" y="409"/>
                    <a:pt x="1539" y="154"/>
                    <a:pt x="1159" y="43"/>
                  </a:cubicBezTo>
                  <a:cubicBezTo>
                    <a:pt x="1062" y="14"/>
                    <a:pt x="971" y="0"/>
                    <a:pt x="8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a:off x="7652206" y="3242824"/>
              <a:ext cx="73203" cy="82970"/>
            </a:xfrm>
            <a:custGeom>
              <a:avLst/>
              <a:gdLst/>
              <a:ahLst/>
              <a:cxnLst/>
              <a:rect l="l" t="t" r="r" b="b"/>
              <a:pathLst>
                <a:path w="1649" h="1869" extrusionOk="0">
                  <a:moveTo>
                    <a:pt x="811" y="166"/>
                  </a:moveTo>
                  <a:cubicBezTo>
                    <a:pt x="863" y="166"/>
                    <a:pt x="918" y="174"/>
                    <a:pt x="974" y="191"/>
                  </a:cubicBezTo>
                  <a:cubicBezTo>
                    <a:pt x="1283" y="281"/>
                    <a:pt x="1394" y="514"/>
                    <a:pt x="1336" y="712"/>
                  </a:cubicBezTo>
                  <a:cubicBezTo>
                    <a:pt x="1285" y="887"/>
                    <a:pt x="1128" y="995"/>
                    <a:pt x="930" y="995"/>
                  </a:cubicBezTo>
                  <a:cubicBezTo>
                    <a:pt x="877" y="995"/>
                    <a:pt x="820" y="987"/>
                    <a:pt x="762" y="970"/>
                  </a:cubicBezTo>
                  <a:cubicBezTo>
                    <a:pt x="486" y="888"/>
                    <a:pt x="357" y="686"/>
                    <a:pt x="425" y="453"/>
                  </a:cubicBezTo>
                  <a:cubicBezTo>
                    <a:pt x="478" y="268"/>
                    <a:pt x="626" y="166"/>
                    <a:pt x="811" y="166"/>
                  </a:cubicBezTo>
                  <a:close/>
                  <a:moveTo>
                    <a:pt x="793" y="1"/>
                  </a:moveTo>
                  <a:cubicBezTo>
                    <a:pt x="535" y="1"/>
                    <a:pt x="318" y="141"/>
                    <a:pt x="242" y="403"/>
                  </a:cubicBezTo>
                  <a:cubicBezTo>
                    <a:pt x="145" y="733"/>
                    <a:pt x="332" y="1013"/>
                    <a:pt x="687" y="1117"/>
                  </a:cubicBezTo>
                  <a:cubicBezTo>
                    <a:pt x="760" y="1138"/>
                    <a:pt x="833" y="1149"/>
                    <a:pt x="903" y="1149"/>
                  </a:cubicBezTo>
                  <a:cubicBezTo>
                    <a:pt x="1070" y="1149"/>
                    <a:pt x="1221" y="1089"/>
                    <a:pt x="1322" y="970"/>
                  </a:cubicBezTo>
                  <a:lnTo>
                    <a:pt x="1322" y="970"/>
                  </a:lnTo>
                  <a:cubicBezTo>
                    <a:pt x="1314" y="1024"/>
                    <a:pt x="1301" y="1078"/>
                    <a:pt x="1290" y="1117"/>
                  </a:cubicBezTo>
                  <a:cubicBezTo>
                    <a:pt x="1174" y="1509"/>
                    <a:pt x="943" y="1699"/>
                    <a:pt x="656" y="1699"/>
                  </a:cubicBezTo>
                  <a:cubicBezTo>
                    <a:pt x="588" y="1699"/>
                    <a:pt x="517" y="1688"/>
                    <a:pt x="443" y="1666"/>
                  </a:cubicBezTo>
                  <a:cubicBezTo>
                    <a:pt x="310" y="1627"/>
                    <a:pt x="191" y="1569"/>
                    <a:pt x="120" y="1479"/>
                  </a:cubicBezTo>
                  <a:lnTo>
                    <a:pt x="1" y="1605"/>
                  </a:lnTo>
                  <a:cubicBezTo>
                    <a:pt x="95" y="1709"/>
                    <a:pt x="238" y="1781"/>
                    <a:pt x="396" y="1827"/>
                  </a:cubicBezTo>
                  <a:cubicBezTo>
                    <a:pt x="491" y="1855"/>
                    <a:pt x="583" y="1868"/>
                    <a:pt x="671" y="1868"/>
                  </a:cubicBezTo>
                  <a:cubicBezTo>
                    <a:pt x="1039" y="1868"/>
                    <a:pt x="1342" y="1631"/>
                    <a:pt x="1483" y="1143"/>
                  </a:cubicBezTo>
                  <a:cubicBezTo>
                    <a:pt x="1649" y="575"/>
                    <a:pt x="1487" y="174"/>
                    <a:pt x="1013" y="33"/>
                  </a:cubicBezTo>
                  <a:cubicBezTo>
                    <a:pt x="938" y="11"/>
                    <a:pt x="864" y="1"/>
                    <a:pt x="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a:off x="7302801" y="3283309"/>
              <a:ext cx="645822" cy="219787"/>
            </a:xfrm>
            <a:custGeom>
              <a:avLst/>
              <a:gdLst/>
              <a:ahLst/>
              <a:cxnLst/>
              <a:rect l="l" t="t" r="r" b="b"/>
              <a:pathLst>
                <a:path w="14548" h="4951" extrusionOk="0">
                  <a:moveTo>
                    <a:pt x="227" y="1"/>
                  </a:moveTo>
                  <a:lnTo>
                    <a:pt x="1" y="776"/>
                  </a:lnTo>
                  <a:lnTo>
                    <a:pt x="14322" y="4950"/>
                  </a:lnTo>
                  <a:lnTo>
                    <a:pt x="14548" y="4175"/>
                  </a:lnTo>
                  <a:lnTo>
                    <a:pt x="2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7592322" y="3442318"/>
              <a:ext cx="336229" cy="129626"/>
            </a:xfrm>
            <a:custGeom>
              <a:avLst/>
              <a:gdLst/>
              <a:ahLst/>
              <a:cxnLst/>
              <a:rect l="l" t="t" r="r" b="b"/>
              <a:pathLst>
                <a:path w="7574" h="2920" extrusionOk="0">
                  <a:moveTo>
                    <a:pt x="230" y="0"/>
                  </a:moveTo>
                  <a:lnTo>
                    <a:pt x="1" y="776"/>
                  </a:lnTo>
                  <a:lnTo>
                    <a:pt x="7348" y="2919"/>
                  </a:lnTo>
                  <a:lnTo>
                    <a:pt x="7574" y="2144"/>
                  </a:lnTo>
                  <a:lnTo>
                    <a:pt x="2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6742446" y="2703647"/>
              <a:ext cx="312656" cy="253748"/>
            </a:xfrm>
            <a:custGeom>
              <a:avLst/>
              <a:gdLst/>
              <a:ahLst/>
              <a:cxnLst/>
              <a:rect l="l" t="t" r="r" b="b"/>
              <a:pathLst>
                <a:path w="7043" h="5716" extrusionOk="0">
                  <a:moveTo>
                    <a:pt x="1919" y="0"/>
                  </a:moveTo>
                  <a:cubicBezTo>
                    <a:pt x="1443" y="0"/>
                    <a:pt x="1004" y="311"/>
                    <a:pt x="865" y="790"/>
                  </a:cubicBezTo>
                  <a:lnTo>
                    <a:pt x="173" y="3174"/>
                  </a:lnTo>
                  <a:cubicBezTo>
                    <a:pt x="0" y="3755"/>
                    <a:pt x="334" y="4365"/>
                    <a:pt x="919" y="4534"/>
                  </a:cubicBezTo>
                  <a:lnTo>
                    <a:pt x="4817" y="5672"/>
                  </a:lnTo>
                  <a:cubicBezTo>
                    <a:pt x="4920" y="5701"/>
                    <a:pt x="5023" y="5716"/>
                    <a:pt x="5125" y="5716"/>
                  </a:cubicBezTo>
                  <a:cubicBezTo>
                    <a:pt x="5603" y="5716"/>
                    <a:pt x="6042" y="5404"/>
                    <a:pt x="6181" y="4922"/>
                  </a:cubicBezTo>
                  <a:lnTo>
                    <a:pt x="6874" y="2542"/>
                  </a:lnTo>
                  <a:cubicBezTo>
                    <a:pt x="7043" y="1961"/>
                    <a:pt x="6708" y="1350"/>
                    <a:pt x="6127" y="1181"/>
                  </a:cubicBezTo>
                  <a:lnTo>
                    <a:pt x="2226" y="44"/>
                  </a:lnTo>
                  <a:cubicBezTo>
                    <a:pt x="2123" y="14"/>
                    <a:pt x="2020" y="0"/>
                    <a:pt x="19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6752479" y="2753055"/>
              <a:ext cx="197635" cy="124787"/>
            </a:xfrm>
            <a:custGeom>
              <a:avLst/>
              <a:gdLst/>
              <a:ahLst/>
              <a:cxnLst/>
              <a:rect l="l" t="t" r="r" b="b"/>
              <a:pathLst>
                <a:path w="4452" h="2811" extrusionOk="0">
                  <a:moveTo>
                    <a:pt x="546" y="0"/>
                  </a:moveTo>
                  <a:lnTo>
                    <a:pt x="460" y="288"/>
                  </a:lnTo>
                  <a:lnTo>
                    <a:pt x="3554" y="1188"/>
                  </a:lnTo>
                  <a:cubicBezTo>
                    <a:pt x="3909" y="1289"/>
                    <a:pt x="4117" y="1670"/>
                    <a:pt x="4014" y="2024"/>
                  </a:cubicBezTo>
                  <a:cubicBezTo>
                    <a:pt x="3928" y="2321"/>
                    <a:pt x="3659" y="2511"/>
                    <a:pt x="3366" y="2511"/>
                  </a:cubicBezTo>
                  <a:cubicBezTo>
                    <a:pt x="3304" y="2511"/>
                    <a:pt x="3240" y="2503"/>
                    <a:pt x="3177" y="2484"/>
                  </a:cubicBezTo>
                  <a:lnTo>
                    <a:pt x="83" y="1583"/>
                  </a:lnTo>
                  <a:lnTo>
                    <a:pt x="0" y="1870"/>
                  </a:lnTo>
                  <a:lnTo>
                    <a:pt x="3094" y="2771"/>
                  </a:lnTo>
                  <a:cubicBezTo>
                    <a:pt x="3185" y="2798"/>
                    <a:pt x="3276" y="2811"/>
                    <a:pt x="3366" y="2811"/>
                  </a:cubicBezTo>
                  <a:cubicBezTo>
                    <a:pt x="3787" y="2811"/>
                    <a:pt x="4179" y="2534"/>
                    <a:pt x="4300" y="2111"/>
                  </a:cubicBezTo>
                  <a:cubicBezTo>
                    <a:pt x="4451" y="1594"/>
                    <a:pt x="4153" y="1052"/>
                    <a:pt x="3640" y="901"/>
                  </a:cubicBezTo>
                  <a:lnTo>
                    <a:pt x="5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6935194" y="2838464"/>
              <a:ext cx="98063" cy="40220"/>
            </a:xfrm>
            <a:custGeom>
              <a:avLst/>
              <a:gdLst/>
              <a:ahLst/>
              <a:cxnLst/>
              <a:rect l="l" t="t" r="r" b="b"/>
              <a:pathLst>
                <a:path w="2209" h="906" extrusionOk="0">
                  <a:moveTo>
                    <a:pt x="84" y="1"/>
                  </a:moveTo>
                  <a:lnTo>
                    <a:pt x="1" y="287"/>
                  </a:lnTo>
                  <a:lnTo>
                    <a:pt x="2123" y="905"/>
                  </a:lnTo>
                  <a:lnTo>
                    <a:pt x="2209" y="617"/>
                  </a:lnTo>
                  <a:lnTo>
                    <a:pt x="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6856532" y="2537136"/>
              <a:ext cx="703222" cy="258986"/>
            </a:xfrm>
            <a:custGeom>
              <a:avLst/>
              <a:gdLst/>
              <a:ahLst/>
              <a:cxnLst/>
              <a:rect l="l" t="t" r="r" b="b"/>
              <a:pathLst>
                <a:path w="15841" h="5834" extrusionOk="0">
                  <a:moveTo>
                    <a:pt x="388" y="0"/>
                  </a:moveTo>
                  <a:lnTo>
                    <a:pt x="0" y="1329"/>
                  </a:lnTo>
                  <a:lnTo>
                    <a:pt x="15456" y="5833"/>
                  </a:lnTo>
                  <a:lnTo>
                    <a:pt x="15840" y="4506"/>
                  </a:lnTo>
                  <a:lnTo>
                    <a:pt x="3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7634405" y="1845431"/>
              <a:ext cx="85278" cy="85189"/>
            </a:xfrm>
            <a:custGeom>
              <a:avLst/>
              <a:gdLst/>
              <a:ahLst/>
              <a:cxnLst/>
              <a:rect l="l" t="t" r="r" b="b"/>
              <a:pathLst>
                <a:path w="1921" h="1919" extrusionOk="0">
                  <a:moveTo>
                    <a:pt x="927" y="1"/>
                  </a:moveTo>
                  <a:cubicBezTo>
                    <a:pt x="727" y="1"/>
                    <a:pt x="526" y="69"/>
                    <a:pt x="373" y="199"/>
                  </a:cubicBezTo>
                  <a:cubicBezTo>
                    <a:pt x="112" y="421"/>
                    <a:pt x="0" y="802"/>
                    <a:pt x="83" y="1136"/>
                  </a:cubicBezTo>
                  <a:cubicBezTo>
                    <a:pt x="161" y="1470"/>
                    <a:pt x="423" y="1753"/>
                    <a:pt x="743" y="1875"/>
                  </a:cubicBezTo>
                  <a:lnTo>
                    <a:pt x="441" y="1893"/>
                  </a:lnTo>
                  <a:cubicBezTo>
                    <a:pt x="584" y="1906"/>
                    <a:pt x="728" y="1919"/>
                    <a:pt x="871" y="1919"/>
                  </a:cubicBezTo>
                  <a:cubicBezTo>
                    <a:pt x="1009" y="1919"/>
                    <a:pt x="1146" y="1907"/>
                    <a:pt x="1278" y="1872"/>
                  </a:cubicBezTo>
                  <a:cubicBezTo>
                    <a:pt x="1548" y="1796"/>
                    <a:pt x="1806" y="1606"/>
                    <a:pt x="1874" y="1333"/>
                  </a:cubicBezTo>
                  <a:cubicBezTo>
                    <a:pt x="1921" y="1150"/>
                    <a:pt x="1877" y="960"/>
                    <a:pt x="1816" y="784"/>
                  </a:cubicBezTo>
                  <a:cubicBezTo>
                    <a:pt x="1723" y="519"/>
                    <a:pt x="1579" y="257"/>
                    <a:pt x="1336" y="109"/>
                  </a:cubicBezTo>
                  <a:cubicBezTo>
                    <a:pt x="1213" y="36"/>
                    <a:pt x="1070" y="1"/>
                    <a:pt x="9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7675334" y="1922050"/>
              <a:ext cx="248420" cy="181743"/>
            </a:xfrm>
            <a:custGeom>
              <a:avLst/>
              <a:gdLst/>
              <a:ahLst/>
              <a:cxnLst/>
              <a:rect l="l" t="t" r="r" b="b"/>
              <a:pathLst>
                <a:path w="5596" h="4094" extrusionOk="0">
                  <a:moveTo>
                    <a:pt x="15" y="1"/>
                  </a:moveTo>
                  <a:cubicBezTo>
                    <a:pt x="11" y="1"/>
                    <a:pt x="9" y="1"/>
                    <a:pt x="8" y="2"/>
                  </a:cubicBezTo>
                  <a:cubicBezTo>
                    <a:pt x="1" y="30"/>
                    <a:pt x="439" y="85"/>
                    <a:pt x="1030" y="433"/>
                  </a:cubicBezTo>
                  <a:cubicBezTo>
                    <a:pt x="1325" y="605"/>
                    <a:pt x="1651" y="857"/>
                    <a:pt x="1950" y="1198"/>
                  </a:cubicBezTo>
                  <a:cubicBezTo>
                    <a:pt x="2244" y="1538"/>
                    <a:pt x="2503" y="1965"/>
                    <a:pt x="2657" y="2468"/>
                  </a:cubicBezTo>
                  <a:cubicBezTo>
                    <a:pt x="2736" y="2712"/>
                    <a:pt x="2851" y="2989"/>
                    <a:pt x="3087" y="3132"/>
                  </a:cubicBezTo>
                  <a:cubicBezTo>
                    <a:pt x="3301" y="3268"/>
                    <a:pt x="3547" y="3304"/>
                    <a:pt x="3770" y="3304"/>
                  </a:cubicBezTo>
                  <a:cubicBezTo>
                    <a:pt x="3783" y="3304"/>
                    <a:pt x="3796" y="3304"/>
                    <a:pt x="3809" y="3304"/>
                  </a:cubicBezTo>
                  <a:cubicBezTo>
                    <a:pt x="4042" y="3297"/>
                    <a:pt x="4257" y="3261"/>
                    <a:pt x="4459" y="3250"/>
                  </a:cubicBezTo>
                  <a:cubicBezTo>
                    <a:pt x="4517" y="3246"/>
                    <a:pt x="4574" y="3244"/>
                    <a:pt x="4630" y="3244"/>
                  </a:cubicBezTo>
                  <a:cubicBezTo>
                    <a:pt x="4764" y="3244"/>
                    <a:pt x="4890" y="3257"/>
                    <a:pt x="5004" y="3290"/>
                  </a:cubicBezTo>
                  <a:cubicBezTo>
                    <a:pt x="5165" y="3333"/>
                    <a:pt x="5299" y="3408"/>
                    <a:pt x="5385" y="3509"/>
                  </a:cubicBezTo>
                  <a:cubicBezTo>
                    <a:pt x="5475" y="3605"/>
                    <a:pt x="5518" y="3713"/>
                    <a:pt x="5539" y="3804"/>
                  </a:cubicBezTo>
                  <a:cubicBezTo>
                    <a:pt x="5574" y="3990"/>
                    <a:pt x="5514" y="4090"/>
                    <a:pt x="5524" y="4094"/>
                  </a:cubicBezTo>
                  <a:cubicBezTo>
                    <a:pt x="5528" y="4094"/>
                    <a:pt x="5546" y="4072"/>
                    <a:pt x="5564" y="4022"/>
                  </a:cubicBezTo>
                  <a:cubicBezTo>
                    <a:pt x="5582" y="3976"/>
                    <a:pt x="5596" y="3897"/>
                    <a:pt x="5586" y="3796"/>
                  </a:cubicBezTo>
                  <a:cubicBezTo>
                    <a:pt x="5571" y="3696"/>
                    <a:pt x="5528" y="3577"/>
                    <a:pt x="5435" y="3466"/>
                  </a:cubicBezTo>
                  <a:cubicBezTo>
                    <a:pt x="5342" y="3351"/>
                    <a:pt x="5198" y="3261"/>
                    <a:pt x="5026" y="3207"/>
                  </a:cubicBezTo>
                  <a:cubicBezTo>
                    <a:pt x="4891" y="3164"/>
                    <a:pt x="4735" y="3146"/>
                    <a:pt x="4574" y="3146"/>
                  </a:cubicBezTo>
                  <a:cubicBezTo>
                    <a:pt x="4533" y="3146"/>
                    <a:pt x="4492" y="3148"/>
                    <a:pt x="4451" y="3150"/>
                  </a:cubicBezTo>
                  <a:cubicBezTo>
                    <a:pt x="4247" y="3161"/>
                    <a:pt x="4032" y="3193"/>
                    <a:pt x="3805" y="3193"/>
                  </a:cubicBezTo>
                  <a:cubicBezTo>
                    <a:pt x="3796" y="3193"/>
                    <a:pt x="3786" y="3193"/>
                    <a:pt x="3777" y="3193"/>
                  </a:cubicBezTo>
                  <a:cubicBezTo>
                    <a:pt x="3566" y="3193"/>
                    <a:pt x="3338" y="3155"/>
                    <a:pt x="3152" y="3035"/>
                  </a:cubicBezTo>
                  <a:cubicBezTo>
                    <a:pt x="2951" y="2913"/>
                    <a:pt x="2851" y="2676"/>
                    <a:pt x="2768" y="2429"/>
                  </a:cubicBezTo>
                  <a:cubicBezTo>
                    <a:pt x="2614" y="1919"/>
                    <a:pt x="2337" y="1470"/>
                    <a:pt x="2032" y="1125"/>
                  </a:cubicBezTo>
                  <a:cubicBezTo>
                    <a:pt x="1720" y="777"/>
                    <a:pt x="1379" y="526"/>
                    <a:pt x="1073" y="358"/>
                  </a:cubicBezTo>
                  <a:cubicBezTo>
                    <a:pt x="765" y="192"/>
                    <a:pt x="496" y="99"/>
                    <a:pt x="306" y="52"/>
                  </a:cubicBezTo>
                  <a:cubicBezTo>
                    <a:pt x="212" y="24"/>
                    <a:pt x="137" y="17"/>
                    <a:pt x="87" y="9"/>
                  </a:cubicBezTo>
                  <a:cubicBezTo>
                    <a:pt x="50" y="4"/>
                    <a:pt x="27"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7703701" y="2155815"/>
              <a:ext cx="40175" cy="34804"/>
            </a:xfrm>
            <a:custGeom>
              <a:avLst/>
              <a:gdLst/>
              <a:ahLst/>
              <a:cxnLst/>
              <a:rect l="l" t="t" r="r" b="b"/>
              <a:pathLst>
                <a:path w="905" h="784" extrusionOk="0">
                  <a:moveTo>
                    <a:pt x="212" y="0"/>
                  </a:moveTo>
                  <a:cubicBezTo>
                    <a:pt x="190" y="0"/>
                    <a:pt x="84" y="54"/>
                    <a:pt x="30" y="221"/>
                  </a:cubicBezTo>
                  <a:cubicBezTo>
                    <a:pt x="4" y="307"/>
                    <a:pt x="0" y="433"/>
                    <a:pt x="61" y="544"/>
                  </a:cubicBezTo>
                  <a:cubicBezTo>
                    <a:pt x="123" y="655"/>
                    <a:pt x="237" y="751"/>
                    <a:pt x="388" y="777"/>
                  </a:cubicBezTo>
                  <a:cubicBezTo>
                    <a:pt x="411" y="781"/>
                    <a:pt x="435" y="783"/>
                    <a:pt x="458" y="783"/>
                  </a:cubicBezTo>
                  <a:cubicBezTo>
                    <a:pt x="580" y="783"/>
                    <a:pt x="693" y="731"/>
                    <a:pt x="769" y="658"/>
                  </a:cubicBezTo>
                  <a:cubicBezTo>
                    <a:pt x="865" y="572"/>
                    <a:pt x="901" y="454"/>
                    <a:pt x="905" y="364"/>
                  </a:cubicBezTo>
                  <a:cubicBezTo>
                    <a:pt x="905" y="184"/>
                    <a:pt x="815" y="98"/>
                    <a:pt x="799" y="98"/>
                  </a:cubicBezTo>
                  <a:cubicBezTo>
                    <a:pt x="798" y="98"/>
                    <a:pt x="798" y="98"/>
                    <a:pt x="797" y="98"/>
                  </a:cubicBezTo>
                  <a:cubicBezTo>
                    <a:pt x="783" y="105"/>
                    <a:pt x="844" y="203"/>
                    <a:pt x="819" y="357"/>
                  </a:cubicBezTo>
                  <a:cubicBezTo>
                    <a:pt x="808" y="433"/>
                    <a:pt x="772" y="514"/>
                    <a:pt x="697" y="579"/>
                  </a:cubicBezTo>
                  <a:cubicBezTo>
                    <a:pt x="637" y="630"/>
                    <a:pt x="549" y="666"/>
                    <a:pt x="460" y="666"/>
                  </a:cubicBezTo>
                  <a:cubicBezTo>
                    <a:pt x="442" y="666"/>
                    <a:pt x="424" y="665"/>
                    <a:pt x="406" y="662"/>
                  </a:cubicBezTo>
                  <a:cubicBezTo>
                    <a:pt x="298" y="644"/>
                    <a:pt x="209" y="572"/>
                    <a:pt x="159" y="490"/>
                  </a:cubicBezTo>
                  <a:cubicBezTo>
                    <a:pt x="105" y="407"/>
                    <a:pt x="98" y="314"/>
                    <a:pt x="111" y="239"/>
                  </a:cubicBezTo>
                  <a:cubicBezTo>
                    <a:pt x="141" y="84"/>
                    <a:pt x="227" y="16"/>
                    <a:pt x="216" y="2"/>
                  </a:cubicBezTo>
                  <a:cubicBezTo>
                    <a:pt x="215" y="1"/>
                    <a:pt x="214" y="0"/>
                    <a:pt x="2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7636447" y="1899588"/>
              <a:ext cx="78442" cy="41596"/>
            </a:xfrm>
            <a:custGeom>
              <a:avLst/>
              <a:gdLst/>
              <a:ahLst/>
              <a:cxnLst/>
              <a:rect l="l" t="t" r="r" b="b"/>
              <a:pathLst>
                <a:path w="1767" h="937" extrusionOk="0">
                  <a:moveTo>
                    <a:pt x="113" y="0"/>
                  </a:moveTo>
                  <a:cubicBezTo>
                    <a:pt x="43" y="0"/>
                    <a:pt x="3" y="8"/>
                    <a:pt x="4" y="16"/>
                  </a:cubicBezTo>
                  <a:cubicBezTo>
                    <a:pt x="1" y="52"/>
                    <a:pt x="457" y="84"/>
                    <a:pt x="942" y="347"/>
                  </a:cubicBezTo>
                  <a:cubicBezTo>
                    <a:pt x="1415" y="590"/>
                    <a:pt x="1696" y="936"/>
                    <a:pt x="1739" y="936"/>
                  </a:cubicBezTo>
                  <a:cubicBezTo>
                    <a:pt x="1740" y="936"/>
                    <a:pt x="1741" y="936"/>
                    <a:pt x="1742" y="935"/>
                  </a:cubicBezTo>
                  <a:cubicBezTo>
                    <a:pt x="1767" y="921"/>
                    <a:pt x="1512" y="508"/>
                    <a:pt x="995" y="243"/>
                  </a:cubicBezTo>
                  <a:cubicBezTo>
                    <a:pt x="633" y="46"/>
                    <a:pt x="284" y="0"/>
                    <a:pt x="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7739702" y="2147691"/>
              <a:ext cx="16470" cy="13185"/>
            </a:xfrm>
            <a:custGeom>
              <a:avLst/>
              <a:gdLst/>
              <a:ahLst/>
              <a:cxnLst/>
              <a:rect l="l" t="t" r="r" b="b"/>
              <a:pathLst>
                <a:path w="371" h="297" extrusionOk="0">
                  <a:moveTo>
                    <a:pt x="65" y="0"/>
                  </a:moveTo>
                  <a:cubicBezTo>
                    <a:pt x="50" y="0"/>
                    <a:pt x="14" y="27"/>
                    <a:pt x="4" y="94"/>
                  </a:cubicBezTo>
                  <a:cubicBezTo>
                    <a:pt x="1" y="131"/>
                    <a:pt x="8" y="177"/>
                    <a:pt x="40" y="224"/>
                  </a:cubicBezTo>
                  <a:cubicBezTo>
                    <a:pt x="71" y="265"/>
                    <a:pt x="128" y="296"/>
                    <a:pt x="186" y="296"/>
                  </a:cubicBezTo>
                  <a:cubicBezTo>
                    <a:pt x="189" y="296"/>
                    <a:pt x="192" y="296"/>
                    <a:pt x="195" y="296"/>
                  </a:cubicBezTo>
                  <a:cubicBezTo>
                    <a:pt x="256" y="293"/>
                    <a:pt x="320" y="260"/>
                    <a:pt x="345" y="202"/>
                  </a:cubicBezTo>
                  <a:cubicBezTo>
                    <a:pt x="370" y="149"/>
                    <a:pt x="360" y="99"/>
                    <a:pt x="342" y="63"/>
                  </a:cubicBezTo>
                  <a:cubicBezTo>
                    <a:pt x="316" y="17"/>
                    <a:pt x="282" y="2"/>
                    <a:pt x="261" y="2"/>
                  </a:cubicBezTo>
                  <a:cubicBezTo>
                    <a:pt x="249" y="2"/>
                    <a:pt x="241" y="6"/>
                    <a:pt x="241" y="13"/>
                  </a:cubicBezTo>
                  <a:cubicBezTo>
                    <a:pt x="238" y="26"/>
                    <a:pt x="263" y="48"/>
                    <a:pt x="263" y="91"/>
                  </a:cubicBezTo>
                  <a:cubicBezTo>
                    <a:pt x="266" y="138"/>
                    <a:pt x="248" y="174"/>
                    <a:pt x="191" y="177"/>
                  </a:cubicBezTo>
                  <a:cubicBezTo>
                    <a:pt x="189" y="177"/>
                    <a:pt x="187" y="177"/>
                    <a:pt x="185" y="177"/>
                  </a:cubicBezTo>
                  <a:cubicBezTo>
                    <a:pt x="131" y="177"/>
                    <a:pt x="101" y="136"/>
                    <a:pt x="90" y="91"/>
                  </a:cubicBezTo>
                  <a:cubicBezTo>
                    <a:pt x="76" y="48"/>
                    <a:pt x="83" y="13"/>
                    <a:pt x="69" y="1"/>
                  </a:cubicBezTo>
                  <a:cubicBezTo>
                    <a:pt x="68" y="1"/>
                    <a:pt x="66" y="0"/>
                    <a:pt x="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7578783" y="3554184"/>
              <a:ext cx="83857" cy="1040693"/>
            </a:xfrm>
            <a:custGeom>
              <a:avLst/>
              <a:gdLst/>
              <a:ahLst/>
              <a:cxnLst/>
              <a:rect l="l" t="t" r="r" b="b"/>
              <a:pathLst>
                <a:path w="1889" h="23443" extrusionOk="0">
                  <a:moveTo>
                    <a:pt x="4" y="0"/>
                  </a:moveTo>
                  <a:cubicBezTo>
                    <a:pt x="1" y="0"/>
                    <a:pt x="1" y="22"/>
                    <a:pt x="1" y="61"/>
                  </a:cubicBezTo>
                  <a:cubicBezTo>
                    <a:pt x="1" y="108"/>
                    <a:pt x="1" y="166"/>
                    <a:pt x="4" y="237"/>
                  </a:cubicBezTo>
                  <a:cubicBezTo>
                    <a:pt x="8" y="406"/>
                    <a:pt x="15" y="632"/>
                    <a:pt x="22" y="923"/>
                  </a:cubicBezTo>
                  <a:cubicBezTo>
                    <a:pt x="44" y="1519"/>
                    <a:pt x="79" y="2380"/>
                    <a:pt x="134" y="3442"/>
                  </a:cubicBezTo>
                  <a:cubicBezTo>
                    <a:pt x="238" y="5568"/>
                    <a:pt x="420" y="8503"/>
                    <a:pt x="679" y="11741"/>
                  </a:cubicBezTo>
                  <a:cubicBezTo>
                    <a:pt x="941" y="14979"/>
                    <a:pt x="1232" y="17908"/>
                    <a:pt x="1465" y="20022"/>
                  </a:cubicBezTo>
                  <a:cubicBezTo>
                    <a:pt x="1583" y="21080"/>
                    <a:pt x="1684" y="21935"/>
                    <a:pt x="1759" y="22527"/>
                  </a:cubicBezTo>
                  <a:cubicBezTo>
                    <a:pt x="1795" y="22814"/>
                    <a:pt x="1827" y="23040"/>
                    <a:pt x="1849" y="23205"/>
                  </a:cubicBezTo>
                  <a:cubicBezTo>
                    <a:pt x="1860" y="23277"/>
                    <a:pt x="1867" y="23335"/>
                    <a:pt x="1874" y="23381"/>
                  </a:cubicBezTo>
                  <a:cubicBezTo>
                    <a:pt x="1881" y="23421"/>
                    <a:pt x="1885" y="23442"/>
                    <a:pt x="1888" y="23442"/>
                  </a:cubicBezTo>
                  <a:cubicBezTo>
                    <a:pt x="1888" y="23442"/>
                    <a:pt x="1888" y="23421"/>
                    <a:pt x="1885" y="23381"/>
                  </a:cubicBezTo>
                  <a:cubicBezTo>
                    <a:pt x="1881" y="23335"/>
                    <a:pt x="1878" y="23274"/>
                    <a:pt x="1870" y="23202"/>
                  </a:cubicBezTo>
                  <a:cubicBezTo>
                    <a:pt x="1856" y="23037"/>
                    <a:pt x="1835" y="22810"/>
                    <a:pt x="1806" y="22520"/>
                  </a:cubicBezTo>
                  <a:cubicBezTo>
                    <a:pt x="1745" y="21920"/>
                    <a:pt x="1655" y="21066"/>
                    <a:pt x="1547" y="20015"/>
                  </a:cubicBezTo>
                  <a:cubicBezTo>
                    <a:pt x="1336" y="17896"/>
                    <a:pt x="1060" y="14968"/>
                    <a:pt x="798" y="11734"/>
                  </a:cubicBezTo>
                  <a:cubicBezTo>
                    <a:pt x="539" y="8496"/>
                    <a:pt x="345" y="5560"/>
                    <a:pt x="216" y="3439"/>
                  </a:cubicBezTo>
                  <a:cubicBezTo>
                    <a:pt x="155" y="2384"/>
                    <a:pt x="104" y="1526"/>
                    <a:pt x="69" y="923"/>
                  </a:cubicBezTo>
                  <a:cubicBezTo>
                    <a:pt x="51" y="632"/>
                    <a:pt x="36" y="402"/>
                    <a:pt x="26" y="237"/>
                  </a:cubicBezTo>
                  <a:cubicBezTo>
                    <a:pt x="22" y="166"/>
                    <a:pt x="15" y="108"/>
                    <a:pt x="11" y="61"/>
                  </a:cubicBezTo>
                  <a:cubicBezTo>
                    <a:pt x="8" y="18"/>
                    <a:pt x="4" y="0"/>
                    <a:pt x="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7729388" y="2654394"/>
              <a:ext cx="270000" cy="3729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7541982" y="4593695"/>
              <a:ext cx="280960" cy="6748"/>
            </a:xfrm>
            <a:custGeom>
              <a:avLst/>
              <a:gdLst/>
              <a:ahLst/>
              <a:cxnLst/>
              <a:rect l="l" t="t" r="r" b="b"/>
              <a:pathLst>
                <a:path w="6329" h="152" extrusionOk="0">
                  <a:moveTo>
                    <a:pt x="926" y="0"/>
                  </a:moveTo>
                  <a:cubicBezTo>
                    <a:pt x="639" y="0"/>
                    <a:pt x="409" y="0"/>
                    <a:pt x="248" y="7"/>
                  </a:cubicBezTo>
                  <a:cubicBezTo>
                    <a:pt x="86" y="11"/>
                    <a:pt x="0" y="18"/>
                    <a:pt x="0" y="25"/>
                  </a:cubicBezTo>
                  <a:cubicBezTo>
                    <a:pt x="0" y="32"/>
                    <a:pt x="86" y="43"/>
                    <a:pt x="248" y="54"/>
                  </a:cubicBezTo>
                  <a:cubicBezTo>
                    <a:pt x="434" y="61"/>
                    <a:pt x="661" y="72"/>
                    <a:pt x="926" y="82"/>
                  </a:cubicBezTo>
                  <a:cubicBezTo>
                    <a:pt x="1497" y="104"/>
                    <a:pt x="2287" y="133"/>
                    <a:pt x="3163" y="147"/>
                  </a:cubicBezTo>
                  <a:cubicBezTo>
                    <a:pt x="3388" y="150"/>
                    <a:pt x="3608" y="151"/>
                    <a:pt x="3820" y="151"/>
                  </a:cubicBezTo>
                  <a:cubicBezTo>
                    <a:pt x="4431" y="151"/>
                    <a:pt x="4976" y="140"/>
                    <a:pt x="5402" y="118"/>
                  </a:cubicBezTo>
                  <a:cubicBezTo>
                    <a:pt x="5689" y="104"/>
                    <a:pt x="5919" y="90"/>
                    <a:pt x="6080" y="75"/>
                  </a:cubicBezTo>
                  <a:cubicBezTo>
                    <a:pt x="6239" y="61"/>
                    <a:pt x="6328" y="50"/>
                    <a:pt x="6328" y="39"/>
                  </a:cubicBezTo>
                  <a:cubicBezTo>
                    <a:pt x="6328" y="32"/>
                    <a:pt x="6239" y="29"/>
                    <a:pt x="6077" y="29"/>
                  </a:cubicBezTo>
                  <a:cubicBezTo>
                    <a:pt x="5891" y="29"/>
                    <a:pt x="5664" y="32"/>
                    <a:pt x="5399" y="36"/>
                  </a:cubicBezTo>
                  <a:cubicBezTo>
                    <a:pt x="5190" y="37"/>
                    <a:pt x="4952" y="38"/>
                    <a:pt x="4691" y="38"/>
                  </a:cubicBezTo>
                  <a:cubicBezTo>
                    <a:pt x="4239" y="38"/>
                    <a:pt x="3719" y="35"/>
                    <a:pt x="3166" y="29"/>
                  </a:cubicBezTo>
                  <a:cubicBezTo>
                    <a:pt x="2290" y="14"/>
                    <a:pt x="1501" y="0"/>
                    <a:pt x="9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7012480" y="2565990"/>
              <a:ext cx="867563" cy="416268"/>
            </a:xfrm>
            <a:custGeom>
              <a:avLst/>
              <a:gdLst/>
              <a:ahLst/>
              <a:cxnLst/>
              <a:rect l="l" t="t" r="r" b="b"/>
              <a:pathLst>
                <a:path w="19543" h="9377" extrusionOk="0">
                  <a:moveTo>
                    <a:pt x="15719" y="1"/>
                  </a:moveTo>
                  <a:cubicBezTo>
                    <a:pt x="15719" y="1"/>
                    <a:pt x="13863" y="5349"/>
                    <a:pt x="13296" y="5399"/>
                  </a:cubicBezTo>
                  <a:cubicBezTo>
                    <a:pt x="12923" y="5433"/>
                    <a:pt x="12548" y="5448"/>
                    <a:pt x="12173" y="5448"/>
                  </a:cubicBezTo>
                  <a:cubicBezTo>
                    <a:pt x="9377" y="5448"/>
                    <a:pt x="6631" y="4593"/>
                    <a:pt x="5590" y="4229"/>
                  </a:cubicBezTo>
                  <a:cubicBezTo>
                    <a:pt x="5471" y="4096"/>
                    <a:pt x="5331" y="3934"/>
                    <a:pt x="5181" y="3733"/>
                  </a:cubicBezTo>
                  <a:cubicBezTo>
                    <a:pt x="5048" y="3565"/>
                    <a:pt x="4951" y="3374"/>
                    <a:pt x="4883" y="3170"/>
                  </a:cubicBezTo>
                  <a:cubicBezTo>
                    <a:pt x="4803" y="2922"/>
                    <a:pt x="4710" y="2589"/>
                    <a:pt x="4714" y="2391"/>
                  </a:cubicBezTo>
                  <a:cubicBezTo>
                    <a:pt x="4718" y="2224"/>
                    <a:pt x="4587" y="2113"/>
                    <a:pt x="4458" y="2113"/>
                  </a:cubicBezTo>
                  <a:cubicBezTo>
                    <a:pt x="4396" y="2113"/>
                    <a:pt x="4335" y="2139"/>
                    <a:pt x="4290" y="2197"/>
                  </a:cubicBezTo>
                  <a:cubicBezTo>
                    <a:pt x="4154" y="2373"/>
                    <a:pt x="4118" y="3048"/>
                    <a:pt x="4430" y="3773"/>
                  </a:cubicBezTo>
                  <a:cubicBezTo>
                    <a:pt x="4543" y="4038"/>
                    <a:pt x="4468" y="4130"/>
                    <a:pt x="4309" y="4130"/>
                  </a:cubicBezTo>
                  <a:cubicBezTo>
                    <a:pt x="4031" y="4130"/>
                    <a:pt x="3493" y="3849"/>
                    <a:pt x="3235" y="3719"/>
                  </a:cubicBezTo>
                  <a:cubicBezTo>
                    <a:pt x="2855" y="3527"/>
                    <a:pt x="1702" y="3012"/>
                    <a:pt x="1429" y="3012"/>
                  </a:cubicBezTo>
                  <a:cubicBezTo>
                    <a:pt x="1411" y="3012"/>
                    <a:pt x="1397" y="3015"/>
                    <a:pt x="1387" y="3019"/>
                  </a:cubicBezTo>
                  <a:cubicBezTo>
                    <a:pt x="1150" y="3130"/>
                    <a:pt x="1225" y="3403"/>
                    <a:pt x="1634" y="3597"/>
                  </a:cubicBezTo>
                  <a:cubicBezTo>
                    <a:pt x="2047" y="3795"/>
                    <a:pt x="3228" y="4459"/>
                    <a:pt x="3110" y="4666"/>
                  </a:cubicBezTo>
                  <a:cubicBezTo>
                    <a:pt x="3100" y="4684"/>
                    <a:pt x="3075" y="4693"/>
                    <a:pt x="3037" y="4693"/>
                  </a:cubicBezTo>
                  <a:cubicBezTo>
                    <a:pt x="2650" y="4693"/>
                    <a:pt x="948" y="3808"/>
                    <a:pt x="948" y="3808"/>
                  </a:cubicBezTo>
                  <a:cubicBezTo>
                    <a:pt x="948" y="3808"/>
                    <a:pt x="743" y="3656"/>
                    <a:pt x="574" y="3656"/>
                  </a:cubicBezTo>
                  <a:cubicBezTo>
                    <a:pt x="506" y="3656"/>
                    <a:pt x="444" y="3681"/>
                    <a:pt x="403" y="3748"/>
                  </a:cubicBezTo>
                  <a:cubicBezTo>
                    <a:pt x="141" y="4174"/>
                    <a:pt x="2403" y="5144"/>
                    <a:pt x="2621" y="5230"/>
                  </a:cubicBezTo>
                  <a:cubicBezTo>
                    <a:pt x="2752" y="5283"/>
                    <a:pt x="2678" y="5464"/>
                    <a:pt x="2554" y="5464"/>
                  </a:cubicBezTo>
                  <a:cubicBezTo>
                    <a:pt x="2534" y="5464"/>
                    <a:pt x="2514" y="5460"/>
                    <a:pt x="2492" y="5449"/>
                  </a:cubicBezTo>
                  <a:cubicBezTo>
                    <a:pt x="2355" y="5387"/>
                    <a:pt x="1063" y="4668"/>
                    <a:pt x="469" y="4668"/>
                  </a:cubicBezTo>
                  <a:cubicBezTo>
                    <a:pt x="346" y="4668"/>
                    <a:pt x="252" y="4699"/>
                    <a:pt x="206" y="4774"/>
                  </a:cubicBezTo>
                  <a:cubicBezTo>
                    <a:pt x="1" y="5105"/>
                    <a:pt x="2058" y="5589"/>
                    <a:pt x="2323" y="6016"/>
                  </a:cubicBezTo>
                  <a:cubicBezTo>
                    <a:pt x="2373" y="6097"/>
                    <a:pt x="2349" y="6129"/>
                    <a:pt x="2277" y="6129"/>
                  </a:cubicBezTo>
                  <a:cubicBezTo>
                    <a:pt x="2151" y="6129"/>
                    <a:pt x="1877" y="6033"/>
                    <a:pt x="1588" y="5937"/>
                  </a:cubicBezTo>
                  <a:cubicBezTo>
                    <a:pt x="1297" y="5841"/>
                    <a:pt x="990" y="5747"/>
                    <a:pt x="797" y="5747"/>
                  </a:cubicBezTo>
                  <a:cubicBezTo>
                    <a:pt x="708" y="5747"/>
                    <a:pt x="643" y="5767"/>
                    <a:pt x="615" y="5816"/>
                  </a:cubicBezTo>
                  <a:cubicBezTo>
                    <a:pt x="547" y="5937"/>
                    <a:pt x="514" y="6038"/>
                    <a:pt x="1620" y="6436"/>
                  </a:cubicBezTo>
                  <a:cubicBezTo>
                    <a:pt x="2154" y="6630"/>
                    <a:pt x="3167" y="6866"/>
                    <a:pt x="4086" y="7065"/>
                  </a:cubicBezTo>
                  <a:lnTo>
                    <a:pt x="4082" y="7075"/>
                  </a:lnTo>
                  <a:cubicBezTo>
                    <a:pt x="4082" y="7075"/>
                    <a:pt x="9223" y="9377"/>
                    <a:pt x="13225" y="9377"/>
                  </a:cubicBezTo>
                  <a:cubicBezTo>
                    <a:pt x="15156" y="9377"/>
                    <a:pt x="16821" y="8841"/>
                    <a:pt x="17517" y="7254"/>
                  </a:cubicBezTo>
                  <a:cubicBezTo>
                    <a:pt x="19462" y="2812"/>
                    <a:pt x="19542" y="2490"/>
                    <a:pt x="19525" y="2490"/>
                  </a:cubicBezTo>
                  <a:lnTo>
                    <a:pt x="19525" y="2490"/>
                  </a:lnTo>
                  <a:cubicBezTo>
                    <a:pt x="19522" y="2490"/>
                    <a:pt x="19516" y="2499"/>
                    <a:pt x="19516" y="2499"/>
                  </a:cubicBezTo>
                  <a:lnTo>
                    <a:pt x="15719"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7607725" y="2352468"/>
              <a:ext cx="295610" cy="523654"/>
            </a:xfrm>
            <a:custGeom>
              <a:avLst/>
              <a:gdLst/>
              <a:ahLst/>
              <a:cxnLst/>
              <a:rect l="l" t="t" r="r" b="b"/>
              <a:pathLst>
                <a:path w="6659" h="11796" extrusionOk="0">
                  <a:moveTo>
                    <a:pt x="3544" y="1"/>
                  </a:moveTo>
                  <a:lnTo>
                    <a:pt x="3529" y="26"/>
                  </a:lnTo>
                  <a:lnTo>
                    <a:pt x="3170" y="895"/>
                  </a:lnTo>
                  <a:lnTo>
                    <a:pt x="3135" y="977"/>
                  </a:lnTo>
                  <a:lnTo>
                    <a:pt x="3049" y="1185"/>
                  </a:lnTo>
                  <a:lnTo>
                    <a:pt x="3012" y="1268"/>
                  </a:lnTo>
                  <a:lnTo>
                    <a:pt x="2284" y="3016"/>
                  </a:lnTo>
                  <a:cubicBezTo>
                    <a:pt x="2154" y="3594"/>
                    <a:pt x="2007" y="4168"/>
                    <a:pt x="1843" y="4735"/>
                  </a:cubicBezTo>
                  <a:cubicBezTo>
                    <a:pt x="1831" y="4771"/>
                    <a:pt x="1821" y="4807"/>
                    <a:pt x="1810" y="4843"/>
                  </a:cubicBezTo>
                  <a:cubicBezTo>
                    <a:pt x="1745" y="5058"/>
                    <a:pt x="1681" y="5270"/>
                    <a:pt x="1613" y="5482"/>
                  </a:cubicBezTo>
                  <a:cubicBezTo>
                    <a:pt x="1175" y="6824"/>
                    <a:pt x="632" y="8134"/>
                    <a:pt x="1" y="9420"/>
                  </a:cubicBezTo>
                  <a:lnTo>
                    <a:pt x="4527" y="11795"/>
                  </a:lnTo>
                  <a:cubicBezTo>
                    <a:pt x="4527" y="11795"/>
                    <a:pt x="6257" y="8701"/>
                    <a:pt x="6630" y="4513"/>
                  </a:cubicBezTo>
                  <a:cubicBezTo>
                    <a:pt x="6649" y="4308"/>
                    <a:pt x="6655" y="4114"/>
                    <a:pt x="6655" y="3928"/>
                  </a:cubicBezTo>
                  <a:cubicBezTo>
                    <a:pt x="6659" y="697"/>
                    <a:pt x="4096" y="94"/>
                    <a:pt x="3619" y="12"/>
                  </a:cubicBezTo>
                  <a:lnTo>
                    <a:pt x="3612" y="12"/>
                  </a:lnTo>
                  <a:cubicBezTo>
                    <a:pt x="3569" y="1"/>
                    <a:pt x="3544" y="1"/>
                    <a:pt x="3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7704500" y="2352779"/>
              <a:ext cx="67255" cy="59797"/>
            </a:xfrm>
            <a:custGeom>
              <a:avLst/>
              <a:gdLst/>
              <a:ahLst/>
              <a:cxnLst/>
              <a:rect l="l" t="t" r="r" b="b"/>
              <a:pathLst>
                <a:path w="1515" h="1347" extrusionOk="0">
                  <a:moveTo>
                    <a:pt x="1489" y="1"/>
                  </a:moveTo>
                  <a:cubicBezTo>
                    <a:pt x="1452" y="1"/>
                    <a:pt x="1366" y="12"/>
                    <a:pt x="1243" y="23"/>
                  </a:cubicBezTo>
                  <a:cubicBezTo>
                    <a:pt x="1074" y="40"/>
                    <a:pt x="833" y="58"/>
                    <a:pt x="550" y="69"/>
                  </a:cubicBezTo>
                  <a:lnTo>
                    <a:pt x="464" y="73"/>
                  </a:lnTo>
                  <a:lnTo>
                    <a:pt x="507" y="148"/>
                  </a:lnTo>
                  <a:cubicBezTo>
                    <a:pt x="636" y="363"/>
                    <a:pt x="776" y="600"/>
                    <a:pt x="923" y="848"/>
                  </a:cubicBezTo>
                  <a:cubicBezTo>
                    <a:pt x="994" y="965"/>
                    <a:pt x="1065" y="1081"/>
                    <a:pt x="1133" y="1192"/>
                  </a:cubicBezTo>
                  <a:lnTo>
                    <a:pt x="1133" y="1192"/>
                  </a:lnTo>
                  <a:cubicBezTo>
                    <a:pt x="925" y="1164"/>
                    <a:pt x="735" y="1153"/>
                    <a:pt x="574" y="1153"/>
                  </a:cubicBezTo>
                  <a:cubicBezTo>
                    <a:pt x="492" y="1153"/>
                    <a:pt x="418" y="1156"/>
                    <a:pt x="352" y="1160"/>
                  </a:cubicBezTo>
                  <a:cubicBezTo>
                    <a:pt x="130" y="1178"/>
                    <a:pt x="0" y="1207"/>
                    <a:pt x="0" y="1218"/>
                  </a:cubicBezTo>
                  <a:cubicBezTo>
                    <a:pt x="0" y="1250"/>
                    <a:pt x="528" y="1189"/>
                    <a:pt x="1235" y="1322"/>
                  </a:cubicBezTo>
                  <a:lnTo>
                    <a:pt x="1357" y="1347"/>
                  </a:lnTo>
                  <a:lnTo>
                    <a:pt x="1357" y="1347"/>
                  </a:lnTo>
                  <a:lnTo>
                    <a:pt x="1293" y="1239"/>
                  </a:lnTo>
                  <a:cubicBezTo>
                    <a:pt x="1206" y="1095"/>
                    <a:pt x="1117" y="941"/>
                    <a:pt x="1024" y="787"/>
                  </a:cubicBezTo>
                  <a:cubicBezTo>
                    <a:pt x="890" y="568"/>
                    <a:pt x="762" y="359"/>
                    <a:pt x="642" y="167"/>
                  </a:cubicBezTo>
                  <a:lnTo>
                    <a:pt x="642" y="167"/>
                  </a:lnTo>
                  <a:cubicBezTo>
                    <a:pt x="1169" y="124"/>
                    <a:pt x="1514" y="32"/>
                    <a:pt x="1508" y="5"/>
                  </a:cubicBezTo>
                  <a:cubicBezTo>
                    <a:pt x="1507" y="2"/>
                    <a:pt x="1500" y="1"/>
                    <a:pt x="148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7686477" y="2424338"/>
              <a:ext cx="175173" cy="164297"/>
            </a:xfrm>
            <a:custGeom>
              <a:avLst/>
              <a:gdLst/>
              <a:ahLst/>
              <a:cxnLst/>
              <a:rect l="l" t="t" r="r" b="b"/>
              <a:pathLst>
                <a:path w="3946" h="3701" extrusionOk="0">
                  <a:moveTo>
                    <a:pt x="3030" y="0"/>
                  </a:moveTo>
                  <a:lnTo>
                    <a:pt x="3037" y="48"/>
                  </a:lnTo>
                  <a:cubicBezTo>
                    <a:pt x="3155" y="548"/>
                    <a:pt x="3308" y="1210"/>
                    <a:pt x="3483" y="1972"/>
                  </a:cubicBezTo>
                  <a:lnTo>
                    <a:pt x="3483" y="1972"/>
                  </a:lnTo>
                  <a:cubicBezTo>
                    <a:pt x="3073" y="1860"/>
                    <a:pt x="2631" y="1735"/>
                    <a:pt x="2172" y="1605"/>
                  </a:cubicBezTo>
                  <a:cubicBezTo>
                    <a:pt x="2043" y="1569"/>
                    <a:pt x="1914" y="1534"/>
                    <a:pt x="1788" y="1501"/>
                  </a:cubicBezTo>
                  <a:lnTo>
                    <a:pt x="1710" y="1479"/>
                  </a:lnTo>
                  <a:lnTo>
                    <a:pt x="1713" y="1559"/>
                  </a:lnTo>
                  <a:cubicBezTo>
                    <a:pt x="1751" y="2295"/>
                    <a:pt x="1786" y="2979"/>
                    <a:pt x="1814" y="3571"/>
                  </a:cubicBezTo>
                  <a:lnTo>
                    <a:pt x="1814" y="3571"/>
                  </a:lnTo>
                  <a:cubicBezTo>
                    <a:pt x="1293" y="3441"/>
                    <a:pt x="852" y="3331"/>
                    <a:pt x="521" y="3249"/>
                  </a:cubicBezTo>
                  <a:cubicBezTo>
                    <a:pt x="370" y="3217"/>
                    <a:pt x="245" y="3188"/>
                    <a:pt x="141" y="3163"/>
                  </a:cubicBezTo>
                  <a:cubicBezTo>
                    <a:pt x="66" y="3147"/>
                    <a:pt x="21" y="3140"/>
                    <a:pt x="8" y="3140"/>
                  </a:cubicBezTo>
                  <a:cubicBezTo>
                    <a:pt x="5" y="3140"/>
                    <a:pt x="4" y="3140"/>
                    <a:pt x="4" y="3141"/>
                  </a:cubicBezTo>
                  <a:cubicBezTo>
                    <a:pt x="1" y="3149"/>
                    <a:pt x="47" y="3163"/>
                    <a:pt x="130" y="3192"/>
                  </a:cubicBezTo>
                  <a:cubicBezTo>
                    <a:pt x="234" y="3224"/>
                    <a:pt x="356" y="3260"/>
                    <a:pt x="507" y="3303"/>
                  </a:cubicBezTo>
                  <a:cubicBezTo>
                    <a:pt x="852" y="3399"/>
                    <a:pt x="1311" y="3529"/>
                    <a:pt x="1856" y="3683"/>
                  </a:cubicBezTo>
                  <a:lnTo>
                    <a:pt x="1917" y="3701"/>
                  </a:lnTo>
                  <a:lnTo>
                    <a:pt x="1914" y="3633"/>
                  </a:lnTo>
                  <a:cubicBezTo>
                    <a:pt x="1893" y="3048"/>
                    <a:pt x="1863" y="2365"/>
                    <a:pt x="1834" y="1634"/>
                  </a:cubicBezTo>
                  <a:lnTo>
                    <a:pt x="1834" y="1634"/>
                  </a:lnTo>
                  <a:cubicBezTo>
                    <a:pt x="1935" y="1663"/>
                    <a:pt x="2038" y="1692"/>
                    <a:pt x="2140" y="1720"/>
                  </a:cubicBezTo>
                  <a:cubicBezTo>
                    <a:pt x="2636" y="1857"/>
                    <a:pt x="3110" y="1986"/>
                    <a:pt x="3547" y="2107"/>
                  </a:cubicBezTo>
                  <a:lnTo>
                    <a:pt x="3637" y="2132"/>
                  </a:lnTo>
                  <a:lnTo>
                    <a:pt x="3615" y="2039"/>
                  </a:lnTo>
                  <a:cubicBezTo>
                    <a:pt x="3420" y="1265"/>
                    <a:pt x="3249" y="592"/>
                    <a:pt x="3121" y="77"/>
                  </a:cubicBezTo>
                  <a:lnTo>
                    <a:pt x="3121" y="77"/>
                  </a:lnTo>
                  <a:cubicBezTo>
                    <a:pt x="3586" y="89"/>
                    <a:pt x="3876" y="150"/>
                    <a:pt x="3934" y="150"/>
                  </a:cubicBezTo>
                  <a:cubicBezTo>
                    <a:pt x="3941" y="150"/>
                    <a:pt x="3945" y="149"/>
                    <a:pt x="3945" y="148"/>
                  </a:cubicBezTo>
                  <a:cubicBezTo>
                    <a:pt x="3945" y="141"/>
                    <a:pt x="3867" y="119"/>
                    <a:pt x="3719" y="86"/>
                  </a:cubicBezTo>
                  <a:cubicBezTo>
                    <a:pt x="3572" y="54"/>
                    <a:pt x="3353" y="18"/>
                    <a:pt x="3077" y="5"/>
                  </a:cubicBezTo>
                  <a:lnTo>
                    <a:pt x="303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7661484" y="2644696"/>
              <a:ext cx="212773" cy="94867"/>
            </a:xfrm>
            <a:custGeom>
              <a:avLst/>
              <a:gdLst/>
              <a:ahLst/>
              <a:cxnLst/>
              <a:rect l="l" t="t" r="r" b="b"/>
              <a:pathLst>
                <a:path w="4793" h="2137" extrusionOk="0">
                  <a:moveTo>
                    <a:pt x="366" y="1761"/>
                  </a:moveTo>
                  <a:cubicBezTo>
                    <a:pt x="366" y="1761"/>
                    <a:pt x="366" y="1762"/>
                    <a:pt x="366" y="1763"/>
                  </a:cubicBezTo>
                  <a:lnTo>
                    <a:pt x="363" y="1767"/>
                  </a:lnTo>
                  <a:cubicBezTo>
                    <a:pt x="365" y="1763"/>
                    <a:pt x="366" y="1761"/>
                    <a:pt x="366" y="1761"/>
                  </a:cubicBezTo>
                  <a:close/>
                  <a:moveTo>
                    <a:pt x="4314" y="1"/>
                  </a:moveTo>
                  <a:lnTo>
                    <a:pt x="4282" y="54"/>
                  </a:lnTo>
                  <a:cubicBezTo>
                    <a:pt x="4013" y="536"/>
                    <a:pt x="3605" y="1215"/>
                    <a:pt x="3048" y="1946"/>
                  </a:cubicBezTo>
                  <a:lnTo>
                    <a:pt x="3048" y="1946"/>
                  </a:lnTo>
                  <a:cubicBezTo>
                    <a:pt x="2849" y="1687"/>
                    <a:pt x="2639" y="1410"/>
                    <a:pt x="2423" y="1127"/>
                  </a:cubicBezTo>
                  <a:cubicBezTo>
                    <a:pt x="2247" y="902"/>
                    <a:pt x="2079" y="679"/>
                    <a:pt x="1914" y="463"/>
                  </a:cubicBezTo>
                  <a:lnTo>
                    <a:pt x="1874" y="413"/>
                  </a:lnTo>
                  <a:lnTo>
                    <a:pt x="1827" y="453"/>
                  </a:lnTo>
                  <a:cubicBezTo>
                    <a:pt x="1544" y="708"/>
                    <a:pt x="1271" y="948"/>
                    <a:pt x="1019" y="1174"/>
                  </a:cubicBezTo>
                  <a:cubicBezTo>
                    <a:pt x="894" y="1286"/>
                    <a:pt x="772" y="1394"/>
                    <a:pt x="658" y="1497"/>
                  </a:cubicBezTo>
                  <a:cubicBezTo>
                    <a:pt x="600" y="1548"/>
                    <a:pt x="546" y="1598"/>
                    <a:pt x="492" y="1648"/>
                  </a:cubicBezTo>
                  <a:lnTo>
                    <a:pt x="414" y="1716"/>
                  </a:lnTo>
                  <a:lnTo>
                    <a:pt x="414" y="1716"/>
                  </a:lnTo>
                  <a:cubicBezTo>
                    <a:pt x="413" y="1716"/>
                    <a:pt x="412" y="1715"/>
                    <a:pt x="411" y="1715"/>
                  </a:cubicBezTo>
                  <a:lnTo>
                    <a:pt x="411" y="1715"/>
                  </a:lnTo>
                  <a:cubicBezTo>
                    <a:pt x="272" y="1301"/>
                    <a:pt x="168" y="957"/>
                    <a:pt x="105" y="718"/>
                  </a:cubicBezTo>
                  <a:cubicBezTo>
                    <a:pt x="36" y="474"/>
                    <a:pt x="22" y="334"/>
                    <a:pt x="15" y="334"/>
                  </a:cubicBezTo>
                  <a:lnTo>
                    <a:pt x="15" y="334"/>
                  </a:lnTo>
                  <a:cubicBezTo>
                    <a:pt x="4" y="334"/>
                    <a:pt x="0" y="478"/>
                    <a:pt x="58" y="729"/>
                  </a:cubicBezTo>
                  <a:cubicBezTo>
                    <a:pt x="108" y="980"/>
                    <a:pt x="201" y="1339"/>
                    <a:pt x="335" y="1773"/>
                  </a:cubicBezTo>
                  <a:lnTo>
                    <a:pt x="348" y="1817"/>
                  </a:lnTo>
                  <a:lnTo>
                    <a:pt x="366" y="1810"/>
                  </a:lnTo>
                  <a:lnTo>
                    <a:pt x="366" y="1810"/>
                  </a:lnTo>
                  <a:cubicBezTo>
                    <a:pt x="378" y="1823"/>
                    <a:pt x="398" y="1835"/>
                    <a:pt x="409" y="1835"/>
                  </a:cubicBezTo>
                  <a:cubicBezTo>
                    <a:pt x="413" y="1835"/>
                    <a:pt x="415" y="1834"/>
                    <a:pt x="416" y="1831"/>
                  </a:cubicBezTo>
                  <a:cubicBezTo>
                    <a:pt x="424" y="1828"/>
                    <a:pt x="424" y="1828"/>
                    <a:pt x="431" y="1824"/>
                  </a:cubicBezTo>
                  <a:lnTo>
                    <a:pt x="438" y="1817"/>
                  </a:lnTo>
                  <a:lnTo>
                    <a:pt x="449" y="1806"/>
                  </a:lnTo>
                  <a:lnTo>
                    <a:pt x="471" y="1788"/>
                  </a:lnTo>
                  <a:lnTo>
                    <a:pt x="553" y="1720"/>
                  </a:lnTo>
                  <a:cubicBezTo>
                    <a:pt x="607" y="1669"/>
                    <a:pt x="664" y="1619"/>
                    <a:pt x="722" y="1569"/>
                  </a:cubicBezTo>
                  <a:cubicBezTo>
                    <a:pt x="840" y="1469"/>
                    <a:pt x="962" y="1364"/>
                    <a:pt x="1088" y="1253"/>
                  </a:cubicBezTo>
                  <a:cubicBezTo>
                    <a:pt x="1333" y="1043"/>
                    <a:pt x="1589" y="817"/>
                    <a:pt x="1859" y="583"/>
                  </a:cubicBezTo>
                  <a:lnTo>
                    <a:pt x="1859" y="583"/>
                  </a:lnTo>
                  <a:cubicBezTo>
                    <a:pt x="2012" y="783"/>
                    <a:pt x="2168" y="991"/>
                    <a:pt x="2330" y="1200"/>
                  </a:cubicBezTo>
                  <a:cubicBezTo>
                    <a:pt x="2563" y="1505"/>
                    <a:pt x="2790" y="1798"/>
                    <a:pt x="3001" y="2075"/>
                  </a:cubicBezTo>
                  <a:lnTo>
                    <a:pt x="3048" y="2136"/>
                  </a:lnTo>
                  <a:lnTo>
                    <a:pt x="3095" y="2075"/>
                  </a:lnTo>
                  <a:cubicBezTo>
                    <a:pt x="3652" y="1341"/>
                    <a:pt x="4056" y="643"/>
                    <a:pt x="4319" y="141"/>
                  </a:cubicBezTo>
                  <a:lnTo>
                    <a:pt x="4319" y="141"/>
                  </a:lnTo>
                  <a:cubicBezTo>
                    <a:pt x="4449" y="342"/>
                    <a:pt x="4541" y="520"/>
                    <a:pt x="4627" y="629"/>
                  </a:cubicBezTo>
                  <a:cubicBezTo>
                    <a:pt x="4714" y="744"/>
                    <a:pt x="4780" y="794"/>
                    <a:pt x="4784" y="794"/>
                  </a:cubicBezTo>
                  <a:cubicBezTo>
                    <a:pt x="4785" y="794"/>
                    <a:pt x="4785" y="794"/>
                    <a:pt x="4785" y="794"/>
                  </a:cubicBezTo>
                  <a:cubicBezTo>
                    <a:pt x="4792" y="786"/>
                    <a:pt x="4735" y="729"/>
                    <a:pt x="4655" y="607"/>
                  </a:cubicBezTo>
                  <a:cubicBezTo>
                    <a:pt x="4577" y="485"/>
                    <a:pt x="4487" y="288"/>
                    <a:pt x="4344" y="51"/>
                  </a:cubicBezTo>
                  <a:lnTo>
                    <a:pt x="431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7609990" y="2539844"/>
              <a:ext cx="90738" cy="227955"/>
            </a:xfrm>
            <a:custGeom>
              <a:avLst/>
              <a:gdLst/>
              <a:ahLst/>
              <a:cxnLst/>
              <a:rect l="l" t="t" r="r" b="b"/>
              <a:pathLst>
                <a:path w="2044" h="5135" extrusionOk="0">
                  <a:moveTo>
                    <a:pt x="2036" y="0"/>
                  </a:moveTo>
                  <a:cubicBezTo>
                    <a:pt x="2016" y="0"/>
                    <a:pt x="1923" y="294"/>
                    <a:pt x="1763" y="762"/>
                  </a:cubicBezTo>
                  <a:cubicBezTo>
                    <a:pt x="1606" y="1236"/>
                    <a:pt x="1376" y="1885"/>
                    <a:pt x="1099" y="2596"/>
                  </a:cubicBezTo>
                  <a:cubicBezTo>
                    <a:pt x="819" y="3303"/>
                    <a:pt x="543" y="3935"/>
                    <a:pt x="335" y="4390"/>
                  </a:cubicBezTo>
                  <a:cubicBezTo>
                    <a:pt x="130" y="4846"/>
                    <a:pt x="1" y="5126"/>
                    <a:pt x="15" y="5134"/>
                  </a:cubicBezTo>
                  <a:cubicBezTo>
                    <a:pt x="16" y="5134"/>
                    <a:pt x="16" y="5134"/>
                    <a:pt x="16" y="5134"/>
                  </a:cubicBezTo>
                  <a:cubicBezTo>
                    <a:pt x="25" y="5134"/>
                    <a:pt x="67" y="5070"/>
                    <a:pt x="133" y="4950"/>
                  </a:cubicBezTo>
                  <a:cubicBezTo>
                    <a:pt x="202" y="4828"/>
                    <a:pt x="299" y="4649"/>
                    <a:pt x="410" y="4427"/>
                  </a:cubicBezTo>
                  <a:cubicBezTo>
                    <a:pt x="637" y="3978"/>
                    <a:pt x="927" y="3350"/>
                    <a:pt x="1207" y="2639"/>
                  </a:cubicBezTo>
                  <a:cubicBezTo>
                    <a:pt x="1487" y="1925"/>
                    <a:pt x="1706" y="1268"/>
                    <a:pt x="1843" y="787"/>
                  </a:cubicBezTo>
                  <a:cubicBezTo>
                    <a:pt x="1914" y="547"/>
                    <a:pt x="1964" y="349"/>
                    <a:pt x="1997" y="213"/>
                  </a:cubicBezTo>
                  <a:cubicBezTo>
                    <a:pt x="2029" y="76"/>
                    <a:pt x="2043" y="1"/>
                    <a:pt x="2036" y="1"/>
                  </a:cubicBezTo>
                  <a:cubicBezTo>
                    <a:pt x="2036" y="1"/>
                    <a:pt x="2036" y="0"/>
                    <a:pt x="20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7704500" y="2352779"/>
              <a:ext cx="67255" cy="59797"/>
            </a:xfrm>
            <a:custGeom>
              <a:avLst/>
              <a:gdLst/>
              <a:ahLst/>
              <a:cxnLst/>
              <a:rect l="l" t="t" r="r" b="b"/>
              <a:pathLst>
                <a:path w="1515" h="1347" extrusionOk="0">
                  <a:moveTo>
                    <a:pt x="1489" y="1"/>
                  </a:moveTo>
                  <a:cubicBezTo>
                    <a:pt x="1452" y="1"/>
                    <a:pt x="1366" y="12"/>
                    <a:pt x="1243" y="23"/>
                  </a:cubicBezTo>
                  <a:cubicBezTo>
                    <a:pt x="1074" y="40"/>
                    <a:pt x="833" y="58"/>
                    <a:pt x="550" y="69"/>
                  </a:cubicBezTo>
                  <a:lnTo>
                    <a:pt x="464" y="73"/>
                  </a:lnTo>
                  <a:lnTo>
                    <a:pt x="507" y="148"/>
                  </a:lnTo>
                  <a:cubicBezTo>
                    <a:pt x="636" y="363"/>
                    <a:pt x="776" y="600"/>
                    <a:pt x="923" y="848"/>
                  </a:cubicBezTo>
                  <a:cubicBezTo>
                    <a:pt x="994" y="965"/>
                    <a:pt x="1065" y="1081"/>
                    <a:pt x="1133" y="1192"/>
                  </a:cubicBezTo>
                  <a:lnTo>
                    <a:pt x="1133" y="1192"/>
                  </a:lnTo>
                  <a:cubicBezTo>
                    <a:pt x="925" y="1164"/>
                    <a:pt x="735" y="1153"/>
                    <a:pt x="574" y="1153"/>
                  </a:cubicBezTo>
                  <a:cubicBezTo>
                    <a:pt x="492" y="1153"/>
                    <a:pt x="418" y="1156"/>
                    <a:pt x="352" y="1160"/>
                  </a:cubicBezTo>
                  <a:cubicBezTo>
                    <a:pt x="130" y="1178"/>
                    <a:pt x="0" y="1207"/>
                    <a:pt x="0" y="1218"/>
                  </a:cubicBezTo>
                  <a:cubicBezTo>
                    <a:pt x="0" y="1250"/>
                    <a:pt x="528" y="1189"/>
                    <a:pt x="1235" y="1322"/>
                  </a:cubicBezTo>
                  <a:lnTo>
                    <a:pt x="1357" y="1347"/>
                  </a:lnTo>
                  <a:lnTo>
                    <a:pt x="1357" y="1347"/>
                  </a:lnTo>
                  <a:lnTo>
                    <a:pt x="1293" y="1239"/>
                  </a:lnTo>
                  <a:cubicBezTo>
                    <a:pt x="1206" y="1095"/>
                    <a:pt x="1117" y="941"/>
                    <a:pt x="1024" y="787"/>
                  </a:cubicBezTo>
                  <a:cubicBezTo>
                    <a:pt x="890" y="568"/>
                    <a:pt x="762" y="359"/>
                    <a:pt x="642" y="167"/>
                  </a:cubicBezTo>
                  <a:lnTo>
                    <a:pt x="642" y="167"/>
                  </a:lnTo>
                  <a:cubicBezTo>
                    <a:pt x="1169" y="124"/>
                    <a:pt x="1514" y="32"/>
                    <a:pt x="1508" y="5"/>
                  </a:cubicBezTo>
                  <a:cubicBezTo>
                    <a:pt x="1507" y="2"/>
                    <a:pt x="1500" y="1"/>
                    <a:pt x="148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 name="Google Shape;1026;p34"/>
            <p:cNvGrpSpPr/>
            <p:nvPr/>
          </p:nvGrpSpPr>
          <p:grpSpPr>
            <a:xfrm>
              <a:off x="7331478" y="2343723"/>
              <a:ext cx="542780" cy="395840"/>
              <a:chOff x="7331478" y="2343723"/>
              <a:chExt cx="542780" cy="395840"/>
            </a:xfrm>
          </p:grpSpPr>
          <p:sp>
            <p:nvSpPr>
              <p:cNvPr id="1027" name="Google Shape;1027;p34"/>
              <p:cNvSpPr/>
              <p:nvPr/>
            </p:nvSpPr>
            <p:spPr>
              <a:xfrm>
                <a:off x="7445431" y="2352912"/>
                <a:ext cx="326019" cy="156084"/>
              </a:xfrm>
              <a:custGeom>
                <a:avLst/>
                <a:gdLst/>
                <a:ahLst/>
                <a:cxnLst/>
                <a:rect l="l" t="t" r="r" b="b"/>
                <a:pathLst>
                  <a:path w="7344" h="3516" extrusionOk="0">
                    <a:moveTo>
                      <a:pt x="7339" y="0"/>
                    </a:moveTo>
                    <a:cubicBezTo>
                      <a:pt x="7319" y="0"/>
                      <a:pt x="7238" y="23"/>
                      <a:pt x="7097" y="48"/>
                    </a:cubicBezTo>
                    <a:cubicBezTo>
                      <a:pt x="6935" y="80"/>
                      <a:pt x="6698" y="80"/>
                      <a:pt x="6386" y="91"/>
                    </a:cubicBezTo>
                    <a:lnTo>
                      <a:pt x="6343" y="91"/>
                    </a:lnTo>
                    <a:lnTo>
                      <a:pt x="6364" y="134"/>
                    </a:lnTo>
                    <a:cubicBezTo>
                      <a:pt x="6540" y="429"/>
                      <a:pt x="6754" y="790"/>
                      <a:pt x="7001" y="1210"/>
                    </a:cubicBezTo>
                    <a:lnTo>
                      <a:pt x="7001" y="1210"/>
                    </a:lnTo>
                    <a:cubicBezTo>
                      <a:pt x="6774" y="1170"/>
                      <a:pt x="6525" y="1146"/>
                      <a:pt x="6264" y="1146"/>
                    </a:cubicBezTo>
                    <a:cubicBezTo>
                      <a:pt x="6124" y="1146"/>
                      <a:pt x="5980" y="1153"/>
                      <a:pt x="5833" y="1168"/>
                    </a:cubicBezTo>
                    <a:lnTo>
                      <a:pt x="5783" y="1172"/>
                    </a:lnTo>
                    <a:lnTo>
                      <a:pt x="5790" y="1222"/>
                    </a:lnTo>
                    <a:cubicBezTo>
                      <a:pt x="5830" y="1619"/>
                      <a:pt x="5820" y="2076"/>
                      <a:pt x="5952" y="2537"/>
                    </a:cubicBezTo>
                    <a:lnTo>
                      <a:pt x="5952" y="2537"/>
                    </a:lnTo>
                    <a:cubicBezTo>
                      <a:pt x="5548" y="2431"/>
                      <a:pt x="5121" y="2306"/>
                      <a:pt x="4738" y="2076"/>
                    </a:cubicBezTo>
                    <a:lnTo>
                      <a:pt x="4667" y="2036"/>
                    </a:lnTo>
                    <a:lnTo>
                      <a:pt x="4652" y="2116"/>
                    </a:lnTo>
                    <a:cubicBezTo>
                      <a:pt x="4575" y="2496"/>
                      <a:pt x="4492" y="2898"/>
                      <a:pt x="4409" y="3304"/>
                    </a:cubicBezTo>
                    <a:lnTo>
                      <a:pt x="4409" y="3304"/>
                    </a:lnTo>
                    <a:cubicBezTo>
                      <a:pt x="4261" y="3179"/>
                      <a:pt x="4111" y="3043"/>
                      <a:pt x="3966" y="2898"/>
                    </a:cubicBezTo>
                    <a:cubicBezTo>
                      <a:pt x="3802" y="2733"/>
                      <a:pt x="3651" y="2565"/>
                      <a:pt x="3511" y="2385"/>
                    </a:cubicBezTo>
                    <a:lnTo>
                      <a:pt x="3474" y="2338"/>
                    </a:lnTo>
                    <a:lnTo>
                      <a:pt x="3428" y="2378"/>
                    </a:lnTo>
                    <a:cubicBezTo>
                      <a:pt x="3052" y="2677"/>
                      <a:pt x="2681" y="2967"/>
                      <a:pt x="2326" y="3250"/>
                    </a:cubicBezTo>
                    <a:lnTo>
                      <a:pt x="2326" y="3250"/>
                    </a:lnTo>
                    <a:cubicBezTo>
                      <a:pt x="2249" y="2872"/>
                      <a:pt x="2169" y="2504"/>
                      <a:pt x="2096" y="2152"/>
                    </a:cubicBezTo>
                    <a:lnTo>
                      <a:pt x="2086" y="2091"/>
                    </a:lnTo>
                    <a:lnTo>
                      <a:pt x="2025" y="2112"/>
                    </a:lnTo>
                    <a:cubicBezTo>
                      <a:pt x="1616" y="2262"/>
                      <a:pt x="1225" y="2402"/>
                      <a:pt x="859" y="2533"/>
                    </a:cubicBezTo>
                    <a:lnTo>
                      <a:pt x="859" y="2533"/>
                    </a:lnTo>
                    <a:cubicBezTo>
                      <a:pt x="976" y="2066"/>
                      <a:pt x="1087" y="1639"/>
                      <a:pt x="1185" y="1254"/>
                    </a:cubicBezTo>
                    <a:lnTo>
                      <a:pt x="1196" y="1211"/>
                    </a:lnTo>
                    <a:lnTo>
                      <a:pt x="1153" y="1204"/>
                    </a:lnTo>
                    <a:cubicBezTo>
                      <a:pt x="749" y="1143"/>
                      <a:pt x="398" y="1091"/>
                      <a:pt x="99" y="1046"/>
                    </a:cubicBezTo>
                    <a:lnTo>
                      <a:pt x="99" y="1046"/>
                    </a:lnTo>
                    <a:cubicBezTo>
                      <a:pt x="282" y="761"/>
                      <a:pt x="425" y="533"/>
                      <a:pt x="532" y="368"/>
                    </a:cubicBezTo>
                    <a:cubicBezTo>
                      <a:pt x="578" y="292"/>
                      <a:pt x="614" y="231"/>
                      <a:pt x="646" y="181"/>
                    </a:cubicBezTo>
                    <a:cubicBezTo>
                      <a:pt x="668" y="138"/>
                      <a:pt x="682" y="116"/>
                      <a:pt x="679" y="113"/>
                    </a:cubicBezTo>
                    <a:lnTo>
                      <a:pt x="679" y="113"/>
                    </a:lnTo>
                    <a:cubicBezTo>
                      <a:pt x="675" y="113"/>
                      <a:pt x="661" y="131"/>
                      <a:pt x="632" y="174"/>
                    </a:cubicBezTo>
                    <a:cubicBezTo>
                      <a:pt x="596" y="221"/>
                      <a:pt x="557" y="278"/>
                      <a:pt x="502" y="350"/>
                    </a:cubicBezTo>
                    <a:cubicBezTo>
                      <a:pt x="388" y="522"/>
                      <a:pt x="230" y="756"/>
                      <a:pt x="25" y="1049"/>
                    </a:cubicBezTo>
                    <a:lnTo>
                      <a:pt x="0" y="1089"/>
                    </a:lnTo>
                    <a:lnTo>
                      <a:pt x="47" y="1097"/>
                    </a:lnTo>
                    <a:cubicBezTo>
                      <a:pt x="341" y="1148"/>
                      <a:pt x="689" y="1207"/>
                      <a:pt x="1094" y="1275"/>
                    </a:cubicBezTo>
                    <a:lnTo>
                      <a:pt x="1094" y="1275"/>
                    </a:lnTo>
                    <a:cubicBezTo>
                      <a:pt x="989" y="1673"/>
                      <a:pt x="872" y="2115"/>
                      <a:pt x="739" y="2596"/>
                    </a:cubicBezTo>
                    <a:lnTo>
                      <a:pt x="718" y="2686"/>
                    </a:lnTo>
                    <a:lnTo>
                      <a:pt x="718" y="2686"/>
                    </a:lnTo>
                    <a:lnTo>
                      <a:pt x="804" y="2654"/>
                    </a:lnTo>
                    <a:cubicBezTo>
                      <a:pt x="1182" y="2524"/>
                      <a:pt x="1582" y="2384"/>
                      <a:pt x="2005" y="2237"/>
                    </a:cubicBezTo>
                    <a:lnTo>
                      <a:pt x="2005" y="2237"/>
                    </a:lnTo>
                    <a:cubicBezTo>
                      <a:pt x="2077" y="2600"/>
                      <a:pt x="2155" y="2975"/>
                      <a:pt x="2233" y="3365"/>
                    </a:cubicBezTo>
                    <a:lnTo>
                      <a:pt x="2251" y="3454"/>
                    </a:lnTo>
                    <a:lnTo>
                      <a:pt x="2326" y="3397"/>
                    </a:lnTo>
                    <a:cubicBezTo>
                      <a:pt x="2689" y="3111"/>
                      <a:pt x="3067" y="2811"/>
                      <a:pt x="3456" y="2505"/>
                    </a:cubicBezTo>
                    <a:lnTo>
                      <a:pt x="3456" y="2505"/>
                    </a:lnTo>
                    <a:cubicBezTo>
                      <a:pt x="3586" y="2669"/>
                      <a:pt x="3729" y="2829"/>
                      <a:pt x="3880" y="2981"/>
                    </a:cubicBezTo>
                    <a:cubicBezTo>
                      <a:pt x="4052" y="3153"/>
                      <a:pt x="4232" y="3315"/>
                      <a:pt x="4412" y="3458"/>
                    </a:cubicBezTo>
                    <a:lnTo>
                      <a:pt x="4487" y="3516"/>
                    </a:lnTo>
                    <a:lnTo>
                      <a:pt x="4505" y="3423"/>
                    </a:lnTo>
                    <a:cubicBezTo>
                      <a:pt x="4589" y="3008"/>
                      <a:pt x="4670" y="2603"/>
                      <a:pt x="4748" y="2214"/>
                    </a:cubicBezTo>
                    <a:lnTo>
                      <a:pt x="4748" y="2214"/>
                    </a:lnTo>
                    <a:cubicBezTo>
                      <a:pt x="5165" y="2445"/>
                      <a:pt x="5605" y="2559"/>
                      <a:pt x="6020" y="2664"/>
                    </a:cubicBezTo>
                    <a:lnTo>
                      <a:pt x="6113" y="2690"/>
                    </a:lnTo>
                    <a:lnTo>
                      <a:pt x="6084" y="2596"/>
                    </a:lnTo>
                    <a:cubicBezTo>
                      <a:pt x="5932" y="2143"/>
                      <a:pt x="5933" y="1681"/>
                      <a:pt x="5888" y="1260"/>
                    </a:cubicBezTo>
                    <a:lnTo>
                      <a:pt x="5888" y="1260"/>
                    </a:lnTo>
                    <a:cubicBezTo>
                      <a:pt x="6035" y="1245"/>
                      <a:pt x="6179" y="1238"/>
                      <a:pt x="6318" y="1238"/>
                    </a:cubicBezTo>
                    <a:cubicBezTo>
                      <a:pt x="6588" y="1238"/>
                      <a:pt x="6843" y="1263"/>
                      <a:pt x="7075" y="1304"/>
                    </a:cubicBezTo>
                    <a:lnTo>
                      <a:pt x="7161" y="1319"/>
                    </a:lnTo>
                    <a:lnTo>
                      <a:pt x="7114" y="1243"/>
                    </a:lnTo>
                    <a:cubicBezTo>
                      <a:pt x="6852" y="816"/>
                      <a:pt x="6623" y="444"/>
                      <a:pt x="6434" y="142"/>
                    </a:cubicBezTo>
                    <a:lnTo>
                      <a:pt x="6434" y="142"/>
                    </a:lnTo>
                    <a:cubicBezTo>
                      <a:pt x="6721" y="126"/>
                      <a:pt x="6949" y="114"/>
                      <a:pt x="7104" y="73"/>
                    </a:cubicBezTo>
                    <a:cubicBezTo>
                      <a:pt x="7183" y="55"/>
                      <a:pt x="7243" y="37"/>
                      <a:pt x="7283" y="27"/>
                    </a:cubicBezTo>
                    <a:cubicBezTo>
                      <a:pt x="7322" y="12"/>
                      <a:pt x="7344" y="5"/>
                      <a:pt x="7344" y="2"/>
                    </a:cubicBezTo>
                    <a:cubicBezTo>
                      <a:pt x="7343" y="1"/>
                      <a:pt x="7342" y="0"/>
                      <a:pt x="73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7331478" y="2423760"/>
                <a:ext cx="530180" cy="215259"/>
              </a:xfrm>
              <a:custGeom>
                <a:avLst/>
                <a:gdLst/>
                <a:ahLst/>
                <a:cxnLst/>
                <a:rect l="l" t="t" r="r" b="b"/>
                <a:pathLst>
                  <a:path w="11943" h="4849" extrusionOk="0">
                    <a:moveTo>
                      <a:pt x="11342" y="1"/>
                    </a:moveTo>
                    <a:cubicBezTo>
                      <a:pt x="11258" y="1"/>
                      <a:pt x="11166" y="9"/>
                      <a:pt x="11067" y="31"/>
                    </a:cubicBezTo>
                    <a:lnTo>
                      <a:pt x="11045" y="35"/>
                    </a:lnTo>
                    <a:lnTo>
                      <a:pt x="11049" y="56"/>
                    </a:lnTo>
                    <a:cubicBezTo>
                      <a:pt x="11088" y="301"/>
                      <a:pt x="11150" y="599"/>
                      <a:pt x="11231" y="932"/>
                    </a:cubicBezTo>
                    <a:cubicBezTo>
                      <a:pt x="11313" y="1253"/>
                      <a:pt x="11414" y="1611"/>
                      <a:pt x="11505" y="2009"/>
                    </a:cubicBezTo>
                    <a:lnTo>
                      <a:pt x="11505" y="2009"/>
                    </a:lnTo>
                    <a:cubicBezTo>
                      <a:pt x="10991" y="1860"/>
                      <a:pt x="10400" y="1739"/>
                      <a:pt x="9785" y="1525"/>
                    </a:cubicBezTo>
                    <a:lnTo>
                      <a:pt x="9714" y="1503"/>
                    </a:lnTo>
                    <a:lnTo>
                      <a:pt x="9721" y="1575"/>
                    </a:lnTo>
                    <a:cubicBezTo>
                      <a:pt x="9783" y="2185"/>
                      <a:pt x="9775" y="2863"/>
                      <a:pt x="9807" y="3586"/>
                    </a:cubicBezTo>
                    <a:lnTo>
                      <a:pt x="9807" y="3586"/>
                    </a:lnTo>
                    <a:cubicBezTo>
                      <a:pt x="9268" y="3496"/>
                      <a:pt x="8722" y="3322"/>
                      <a:pt x="8152" y="3132"/>
                    </a:cubicBezTo>
                    <a:cubicBezTo>
                      <a:pt x="8113" y="3122"/>
                      <a:pt x="8073" y="3111"/>
                      <a:pt x="8030" y="3104"/>
                    </a:cubicBezTo>
                    <a:cubicBezTo>
                      <a:pt x="8009" y="3101"/>
                      <a:pt x="7987" y="3097"/>
                      <a:pt x="7955" y="3097"/>
                    </a:cubicBezTo>
                    <a:cubicBezTo>
                      <a:pt x="7919" y="3104"/>
                      <a:pt x="7898" y="3119"/>
                      <a:pt x="7876" y="3132"/>
                    </a:cubicBezTo>
                    <a:cubicBezTo>
                      <a:pt x="7790" y="3205"/>
                      <a:pt x="7775" y="3291"/>
                      <a:pt x="7743" y="3362"/>
                    </a:cubicBezTo>
                    <a:cubicBezTo>
                      <a:pt x="7682" y="3506"/>
                      <a:pt x="7618" y="3653"/>
                      <a:pt x="7557" y="3804"/>
                    </a:cubicBezTo>
                    <a:cubicBezTo>
                      <a:pt x="7446" y="4072"/>
                      <a:pt x="7334" y="4343"/>
                      <a:pt x="7218" y="4620"/>
                    </a:cubicBezTo>
                    <a:lnTo>
                      <a:pt x="7218" y="4620"/>
                    </a:lnTo>
                    <a:cubicBezTo>
                      <a:pt x="6859" y="4173"/>
                      <a:pt x="6486" y="3708"/>
                      <a:pt x="6106" y="3233"/>
                    </a:cubicBezTo>
                    <a:lnTo>
                      <a:pt x="6016" y="3126"/>
                    </a:lnTo>
                    <a:lnTo>
                      <a:pt x="5984" y="3083"/>
                    </a:lnTo>
                    <a:lnTo>
                      <a:pt x="5938" y="3114"/>
                    </a:lnTo>
                    <a:cubicBezTo>
                      <a:pt x="5314" y="3544"/>
                      <a:pt x="4704" y="3967"/>
                      <a:pt x="4110" y="4374"/>
                    </a:cubicBezTo>
                    <a:lnTo>
                      <a:pt x="4110" y="4374"/>
                    </a:lnTo>
                    <a:cubicBezTo>
                      <a:pt x="3904" y="3786"/>
                      <a:pt x="3704" y="3214"/>
                      <a:pt x="3511" y="2666"/>
                    </a:cubicBezTo>
                    <a:lnTo>
                      <a:pt x="3486" y="2598"/>
                    </a:lnTo>
                    <a:lnTo>
                      <a:pt x="3429" y="2637"/>
                    </a:lnTo>
                    <a:cubicBezTo>
                      <a:pt x="2763" y="3072"/>
                      <a:pt x="2084" y="3410"/>
                      <a:pt x="1427" y="3665"/>
                    </a:cubicBezTo>
                    <a:lnTo>
                      <a:pt x="1427" y="3665"/>
                    </a:lnTo>
                    <a:cubicBezTo>
                      <a:pt x="1547" y="2740"/>
                      <a:pt x="1659" y="1908"/>
                      <a:pt x="1756" y="1184"/>
                    </a:cubicBezTo>
                    <a:lnTo>
                      <a:pt x="1763" y="1116"/>
                    </a:lnTo>
                    <a:lnTo>
                      <a:pt x="1763" y="1116"/>
                    </a:lnTo>
                    <a:lnTo>
                      <a:pt x="1702" y="1144"/>
                    </a:lnTo>
                    <a:cubicBezTo>
                      <a:pt x="1150" y="1368"/>
                      <a:pt x="629" y="1438"/>
                      <a:pt x="198" y="1438"/>
                    </a:cubicBezTo>
                    <a:cubicBezTo>
                      <a:pt x="157" y="1438"/>
                      <a:pt x="117" y="1437"/>
                      <a:pt x="78" y="1436"/>
                    </a:cubicBezTo>
                    <a:lnTo>
                      <a:pt x="78" y="1436"/>
                    </a:lnTo>
                    <a:cubicBezTo>
                      <a:pt x="233" y="990"/>
                      <a:pt x="355" y="643"/>
                      <a:pt x="439" y="394"/>
                    </a:cubicBezTo>
                    <a:cubicBezTo>
                      <a:pt x="478" y="279"/>
                      <a:pt x="507" y="186"/>
                      <a:pt x="532" y="117"/>
                    </a:cubicBezTo>
                    <a:cubicBezTo>
                      <a:pt x="550" y="53"/>
                      <a:pt x="561" y="21"/>
                      <a:pt x="557" y="21"/>
                    </a:cubicBezTo>
                    <a:lnTo>
                      <a:pt x="557" y="21"/>
                    </a:lnTo>
                    <a:cubicBezTo>
                      <a:pt x="557" y="21"/>
                      <a:pt x="543" y="49"/>
                      <a:pt x="518" y="111"/>
                    </a:cubicBezTo>
                    <a:cubicBezTo>
                      <a:pt x="493" y="182"/>
                      <a:pt x="457" y="272"/>
                      <a:pt x="410" y="387"/>
                    </a:cubicBezTo>
                    <a:cubicBezTo>
                      <a:pt x="317" y="634"/>
                      <a:pt x="184" y="994"/>
                      <a:pt x="11" y="1453"/>
                    </a:cubicBezTo>
                    <a:lnTo>
                      <a:pt x="1" y="1489"/>
                    </a:lnTo>
                    <a:lnTo>
                      <a:pt x="37" y="1489"/>
                    </a:lnTo>
                    <a:cubicBezTo>
                      <a:pt x="112" y="1493"/>
                      <a:pt x="190" y="1496"/>
                      <a:pt x="272" y="1496"/>
                    </a:cubicBezTo>
                    <a:cubicBezTo>
                      <a:pt x="678" y="1496"/>
                      <a:pt x="1159" y="1432"/>
                      <a:pt x="1668" y="1240"/>
                    </a:cubicBezTo>
                    <a:lnTo>
                      <a:pt x="1668" y="1240"/>
                    </a:lnTo>
                    <a:cubicBezTo>
                      <a:pt x="1566" y="1971"/>
                      <a:pt x="1447" y="2806"/>
                      <a:pt x="1315" y="3735"/>
                    </a:cubicBezTo>
                    <a:lnTo>
                      <a:pt x="1303" y="3818"/>
                    </a:lnTo>
                    <a:lnTo>
                      <a:pt x="1303" y="3818"/>
                    </a:lnTo>
                    <a:lnTo>
                      <a:pt x="1383" y="3790"/>
                    </a:lnTo>
                    <a:cubicBezTo>
                      <a:pt x="2052" y="3542"/>
                      <a:pt x="2746" y="3206"/>
                      <a:pt x="3427" y="2769"/>
                    </a:cubicBezTo>
                    <a:lnTo>
                      <a:pt x="3427" y="2769"/>
                    </a:lnTo>
                    <a:cubicBezTo>
                      <a:pt x="3621" y="3323"/>
                      <a:pt x="3821" y="3896"/>
                      <a:pt x="4025" y="4486"/>
                    </a:cubicBezTo>
                    <a:lnTo>
                      <a:pt x="4050" y="4557"/>
                    </a:lnTo>
                    <a:lnTo>
                      <a:pt x="4111" y="4514"/>
                    </a:lnTo>
                    <a:cubicBezTo>
                      <a:pt x="4710" y="4101"/>
                      <a:pt x="5327" y="3677"/>
                      <a:pt x="5961" y="3243"/>
                    </a:cubicBezTo>
                    <a:lnTo>
                      <a:pt x="5961" y="3243"/>
                    </a:lnTo>
                    <a:lnTo>
                      <a:pt x="6013" y="3308"/>
                    </a:lnTo>
                    <a:cubicBezTo>
                      <a:pt x="6415" y="3811"/>
                      <a:pt x="6813" y="4303"/>
                      <a:pt x="7190" y="4769"/>
                    </a:cubicBezTo>
                    <a:lnTo>
                      <a:pt x="7252" y="4848"/>
                    </a:lnTo>
                    <a:lnTo>
                      <a:pt x="7290" y="4755"/>
                    </a:lnTo>
                    <a:cubicBezTo>
                      <a:pt x="7416" y="4450"/>
                      <a:pt x="7542" y="4145"/>
                      <a:pt x="7664" y="3847"/>
                    </a:cubicBezTo>
                    <a:cubicBezTo>
                      <a:pt x="7725" y="3700"/>
                      <a:pt x="7786" y="3553"/>
                      <a:pt x="7847" y="3406"/>
                    </a:cubicBezTo>
                    <a:cubicBezTo>
                      <a:pt x="7880" y="3330"/>
                      <a:pt x="7905" y="3255"/>
                      <a:pt x="7944" y="3222"/>
                    </a:cubicBezTo>
                    <a:cubicBezTo>
                      <a:pt x="7950" y="3213"/>
                      <a:pt x="7962" y="3210"/>
                      <a:pt x="7977" y="3210"/>
                    </a:cubicBezTo>
                    <a:cubicBezTo>
                      <a:pt x="8013" y="3210"/>
                      <a:pt x="8069" y="3228"/>
                      <a:pt x="8117" y="3240"/>
                    </a:cubicBezTo>
                    <a:cubicBezTo>
                      <a:pt x="8708" y="3434"/>
                      <a:pt x="9286" y="3617"/>
                      <a:pt x="9853" y="3700"/>
                    </a:cubicBezTo>
                    <a:lnTo>
                      <a:pt x="9918" y="3710"/>
                    </a:lnTo>
                    <a:lnTo>
                      <a:pt x="9918" y="3646"/>
                    </a:lnTo>
                    <a:cubicBezTo>
                      <a:pt x="9881" y="2932"/>
                      <a:pt x="9882" y="2251"/>
                      <a:pt x="9822" y="1637"/>
                    </a:cubicBezTo>
                    <a:lnTo>
                      <a:pt x="9822" y="1637"/>
                    </a:lnTo>
                    <a:cubicBezTo>
                      <a:pt x="10446" y="1842"/>
                      <a:pt x="11039" y="1953"/>
                      <a:pt x="11544" y="2102"/>
                    </a:cubicBezTo>
                    <a:lnTo>
                      <a:pt x="11609" y="2120"/>
                    </a:lnTo>
                    <a:lnTo>
                      <a:pt x="11594" y="2056"/>
                    </a:lnTo>
                    <a:cubicBezTo>
                      <a:pt x="11494" y="1633"/>
                      <a:pt x="11382" y="1252"/>
                      <a:pt x="11293" y="918"/>
                    </a:cubicBezTo>
                    <a:cubicBezTo>
                      <a:pt x="11206" y="594"/>
                      <a:pt x="11139" y="310"/>
                      <a:pt x="11096" y="70"/>
                    </a:cubicBezTo>
                    <a:lnTo>
                      <a:pt x="11096" y="70"/>
                    </a:lnTo>
                    <a:cubicBezTo>
                      <a:pt x="11197" y="46"/>
                      <a:pt x="11293" y="37"/>
                      <a:pt x="11380" y="37"/>
                    </a:cubicBezTo>
                    <a:cubicBezTo>
                      <a:pt x="11521" y="37"/>
                      <a:pt x="11640" y="62"/>
                      <a:pt x="11727" y="86"/>
                    </a:cubicBezTo>
                    <a:cubicBezTo>
                      <a:pt x="11865" y="124"/>
                      <a:pt x="11933" y="161"/>
                      <a:pt x="11941" y="161"/>
                    </a:cubicBezTo>
                    <a:cubicBezTo>
                      <a:pt x="11942" y="161"/>
                      <a:pt x="11942" y="161"/>
                      <a:pt x="11942" y="161"/>
                    </a:cubicBezTo>
                    <a:cubicBezTo>
                      <a:pt x="11942" y="161"/>
                      <a:pt x="11878" y="111"/>
                      <a:pt x="11731" y="64"/>
                    </a:cubicBezTo>
                    <a:cubicBezTo>
                      <a:pt x="11638" y="33"/>
                      <a:pt x="11505" y="1"/>
                      <a:pt x="113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7513128" y="2343723"/>
                <a:ext cx="171444" cy="93713"/>
              </a:xfrm>
              <a:custGeom>
                <a:avLst/>
                <a:gdLst/>
                <a:ahLst/>
                <a:cxnLst/>
                <a:rect l="l" t="t" r="r" b="b"/>
                <a:pathLst>
                  <a:path w="3862" h="2111" extrusionOk="0">
                    <a:moveTo>
                      <a:pt x="3830" y="0"/>
                    </a:moveTo>
                    <a:cubicBezTo>
                      <a:pt x="3806" y="0"/>
                      <a:pt x="3862" y="354"/>
                      <a:pt x="3647" y="851"/>
                    </a:cubicBezTo>
                    <a:cubicBezTo>
                      <a:pt x="3540" y="1095"/>
                      <a:pt x="3360" y="1372"/>
                      <a:pt x="3087" y="1591"/>
                    </a:cubicBezTo>
                    <a:cubicBezTo>
                      <a:pt x="2815" y="1813"/>
                      <a:pt x="2441" y="1960"/>
                      <a:pt x="2035" y="1989"/>
                    </a:cubicBezTo>
                    <a:cubicBezTo>
                      <a:pt x="2000" y="1990"/>
                      <a:pt x="1965" y="1991"/>
                      <a:pt x="1930" y="1991"/>
                    </a:cubicBezTo>
                    <a:cubicBezTo>
                      <a:pt x="1563" y="1991"/>
                      <a:pt x="1213" y="1890"/>
                      <a:pt x="945" y="1720"/>
                    </a:cubicBezTo>
                    <a:cubicBezTo>
                      <a:pt x="643" y="1533"/>
                      <a:pt x="435" y="1282"/>
                      <a:pt x="299" y="1052"/>
                    </a:cubicBezTo>
                    <a:cubicBezTo>
                      <a:pt x="27" y="587"/>
                      <a:pt x="40" y="230"/>
                      <a:pt x="16" y="230"/>
                    </a:cubicBezTo>
                    <a:cubicBezTo>
                      <a:pt x="16" y="230"/>
                      <a:pt x="16" y="230"/>
                      <a:pt x="15" y="230"/>
                    </a:cubicBezTo>
                    <a:cubicBezTo>
                      <a:pt x="8" y="230"/>
                      <a:pt x="1" y="316"/>
                      <a:pt x="19" y="471"/>
                    </a:cubicBezTo>
                    <a:cubicBezTo>
                      <a:pt x="37" y="625"/>
                      <a:pt x="94" y="847"/>
                      <a:pt x="223" y="1095"/>
                    </a:cubicBezTo>
                    <a:cubicBezTo>
                      <a:pt x="356" y="1339"/>
                      <a:pt x="571" y="1609"/>
                      <a:pt x="887" y="1813"/>
                    </a:cubicBezTo>
                    <a:cubicBezTo>
                      <a:pt x="1174" y="2001"/>
                      <a:pt x="1545" y="2110"/>
                      <a:pt x="1937" y="2110"/>
                    </a:cubicBezTo>
                    <a:cubicBezTo>
                      <a:pt x="1973" y="2110"/>
                      <a:pt x="2008" y="2109"/>
                      <a:pt x="2043" y="2107"/>
                    </a:cubicBezTo>
                    <a:cubicBezTo>
                      <a:pt x="2474" y="2079"/>
                      <a:pt x="2872" y="1917"/>
                      <a:pt x="3155" y="1677"/>
                    </a:cubicBezTo>
                    <a:cubicBezTo>
                      <a:pt x="3443" y="1436"/>
                      <a:pt x="3622" y="1142"/>
                      <a:pt x="3726" y="883"/>
                    </a:cubicBezTo>
                    <a:cubicBezTo>
                      <a:pt x="3827" y="621"/>
                      <a:pt x="3856" y="395"/>
                      <a:pt x="3856" y="241"/>
                    </a:cubicBezTo>
                    <a:cubicBezTo>
                      <a:pt x="3856" y="83"/>
                      <a:pt x="3834" y="0"/>
                      <a:pt x="3831" y="0"/>
                    </a:cubicBezTo>
                    <a:cubicBezTo>
                      <a:pt x="3831" y="0"/>
                      <a:pt x="3830" y="0"/>
                      <a:pt x="38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7686477" y="2424338"/>
                <a:ext cx="175173" cy="164297"/>
              </a:xfrm>
              <a:custGeom>
                <a:avLst/>
                <a:gdLst/>
                <a:ahLst/>
                <a:cxnLst/>
                <a:rect l="l" t="t" r="r" b="b"/>
                <a:pathLst>
                  <a:path w="3946" h="3701" extrusionOk="0">
                    <a:moveTo>
                      <a:pt x="3030" y="0"/>
                    </a:moveTo>
                    <a:lnTo>
                      <a:pt x="3037" y="48"/>
                    </a:lnTo>
                    <a:cubicBezTo>
                      <a:pt x="3155" y="548"/>
                      <a:pt x="3308" y="1210"/>
                      <a:pt x="3483" y="1972"/>
                    </a:cubicBezTo>
                    <a:lnTo>
                      <a:pt x="3483" y="1972"/>
                    </a:lnTo>
                    <a:cubicBezTo>
                      <a:pt x="3073" y="1860"/>
                      <a:pt x="2631" y="1735"/>
                      <a:pt x="2172" y="1605"/>
                    </a:cubicBezTo>
                    <a:cubicBezTo>
                      <a:pt x="2043" y="1569"/>
                      <a:pt x="1914" y="1534"/>
                      <a:pt x="1788" y="1501"/>
                    </a:cubicBezTo>
                    <a:lnTo>
                      <a:pt x="1710" y="1479"/>
                    </a:lnTo>
                    <a:lnTo>
                      <a:pt x="1713" y="1559"/>
                    </a:lnTo>
                    <a:cubicBezTo>
                      <a:pt x="1751" y="2295"/>
                      <a:pt x="1786" y="2979"/>
                      <a:pt x="1814" y="3571"/>
                    </a:cubicBezTo>
                    <a:lnTo>
                      <a:pt x="1814" y="3571"/>
                    </a:lnTo>
                    <a:cubicBezTo>
                      <a:pt x="1293" y="3441"/>
                      <a:pt x="852" y="3331"/>
                      <a:pt x="521" y="3249"/>
                    </a:cubicBezTo>
                    <a:cubicBezTo>
                      <a:pt x="370" y="3217"/>
                      <a:pt x="245" y="3188"/>
                      <a:pt x="141" y="3163"/>
                    </a:cubicBezTo>
                    <a:cubicBezTo>
                      <a:pt x="66" y="3147"/>
                      <a:pt x="21" y="3140"/>
                      <a:pt x="8" y="3140"/>
                    </a:cubicBezTo>
                    <a:cubicBezTo>
                      <a:pt x="5" y="3140"/>
                      <a:pt x="4" y="3140"/>
                      <a:pt x="4" y="3141"/>
                    </a:cubicBezTo>
                    <a:cubicBezTo>
                      <a:pt x="1" y="3149"/>
                      <a:pt x="47" y="3163"/>
                      <a:pt x="130" y="3192"/>
                    </a:cubicBezTo>
                    <a:cubicBezTo>
                      <a:pt x="234" y="3224"/>
                      <a:pt x="356" y="3260"/>
                      <a:pt x="507" y="3303"/>
                    </a:cubicBezTo>
                    <a:cubicBezTo>
                      <a:pt x="852" y="3399"/>
                      <a:pt x="1311" y="3529"/>
                      <a:pt x="1856" y="3683"/>
                    </a:cubicBezTo>
                    <a:lnTo>
                      <a:pt x="1917" y="3701"/>
                    </a:lnTo>
                    <a:lnTo>
                      <a:pt x="1914" y="3633"/>
                    </a:lnTo>
                    <a:cubicBezTo>
                      <a:pt x="1893" y="3048"/>
                      <a:pt x="1863" y="2365"/>
                      <a:pt x="1834" y="1634"/>
                    </a:cubicBezTo>
                    <a:lnTo>
                      <a:pt x="1834" y="1634"/>
                    </a:lnTo>
                    <a:cubicBezTo>
                      <a:pt x="1935" y="1663"/>
                      <a:pt x="2038" y="1692"/>
                      <a:pt x="2140" y="1720"/>
                    </a:cubicBezTo>
                    <a:cubicBezTo>
                      <a:pt x="2636" y="1857"/>
                      <a:pt x="3110" y="1986"/>
                      <a:pt x="3547" y="2107"/>
                    </a:cubicBezTo>
                    <a:lnTo>
                      <a:pt x="3637" y="2132"/>
                    </a:lnTo>
                    <a:lnTo>
                      <a:pt x="3615" y="2039"/>
                    </a:lnTo>
                    <a:cubicBezTo>
                      <a:pt x="3420" y="1265"/>
                      <a:pt x="3249" y="592"/>
                      <a:pt x="3121" y="77"/>
                    </a:cubicBezTo>
                    <a:lnTo>
                      <a:pt x="3121" y="77"/>
                    </a:lnTo>
                    <a:cubicBezTo>
                      <a:pt x="3586" y="89"/>
                      <a:pt x="3876" y="150"/>
                      <a:pt x="3934" y="150"/>
                    </a:cubicBezTo>
                    <a:cubicBezTo>
                      <a:pt x="3941" y="150"/>
                      <a:pt x="3945" y="149"/>
                      <a:pt x="3945" y="148"/>
                    </a:cubicBezTo>
                    <a:cubicBezTo>
                      <a:pt x="3945" y="141"/>
                      <a:pt x="3867" y="119"/>
                      <a:pt x="3719" y="86"/>
                    </a:cubicBezTo>
                    <a:cubicBezTo>
                      <a:pt x="3572" y="54"/>
                      <a:pt x="3353" y="18"/>
                      <a:pt x="3077" y="5"/>
                    </a:cubicBezTo>
                    <a:lnTo>
                      <a:pt x="30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7661484" y="2644696"/>
                <a:ext cx="212773" cy="94867"/>
              </a:xfrm>
              <a:custGeom>
                <a:avLst/>
                <a:gdLst/>
                <a:ahLst/>
                <a:cxnLst/>
                <a:rect l="l" t="t" r="r" b="b"/>
                <a:pathLst>
                  <a:path w="4793" h="2137" extrusionOk="0">
                    <a:moveTo>
                      <a:pt x="366" y="1761"/>
                    </a:moveTo>
                    <a:cubicBezTo>
                      <a:pt x="366" y="1761"/>
                      <a:pt x="366" y="1762"/>
                      <a:pt x="366" y="1763"/>
                    </a:cubicBezTo>
                    <a:lnTo>
                      <a:pt x="363" y="1767"/>
                    </a:lnTo>
                    <a:cubicBezTo>
                      <a:pt x="365" y="1763"/>
                      <a:pt x="366" y="1761"/>
                      <a:pt x="366" y="1761"/>
                    </a:cubicBezTo>
                    <a:close/>
                    <a:moveTo>
                      <a:pt x="4314" y="1"/>
                    </a:moveTo>
                    <a:lnTo>
                      <a:pt x="4282" y="54"/>
                    </a:lnTo>
                    <a:cubicBezTo>
                      <a:pt x="4013" y="536"/>
                      <a:pt x="3605" y="1215"/>
                      <a:pt x="3048" y="1946"/>
                    </a:cubicBezTo>
                    <a:lnTo>
                      <a:pt x="3048" y="1946"/>
                    </a:lnTo>
                    <a:cubicBezTo>
                      <a:pt x="2849" y="1687"/>
                      <a:pt x="2639" y="1410"/>
                      <a:pt x="2423" y="1127"/>
                    </a:cubicBezTo>
                    <a:cubicBezTo>
                      <a:pt x="2247" y="902"/>
                      <a:pt x="2079" y="679"/>
                      <a:pt x="1914" y="463"/>
                    </a:cubicBezTo>
                    <a:lnTo>
                      <a:pt x="1874" y="413"/>
                    </a:lnTo>
                    <a:lnTo>
                      <a:pt x="1827" y="453"/>
                    </a:lnTo>
                    <a:cubicBezTo>
                      <a:pt x="1544" y="708"/>
                      <a:pt x="1271" y="948"/>
                      <a:pt x="1019" y="1174"/>
                    </a:cubicBezTo>
                    <a:cubicBezTo>
                      <a:pt x="894" y="1286"/>
                      <a:pt x="772" y="1394"/>
                      <a:pt x="658" y="1497"/>
                    </a:cubicBezTo>
                    <a:cubicBezTo>
                      <a:pt x="600" y="1548"/>
                      <a:pt x="546" y="1598"/>
                      <a:pt x="492" y="1648"/>
                    </a:cubicBezTo>
                    <a:lnTo>
                      <a:pt x="414" y="1716"/>
                    </a:lnTo>
                    <a:lnTo>
                      <a:pt x="414" y="1716"/>
                    </a:lnTo>
                    <a:cubicBezTo>
                      <a:pt x="413" y="1716"/>
                      <a:pt x="412" y="1715"/>
                      <a:pt x="411" y="1715"/>
                    </a:cubicBezTo>
                    <a:lnTo>
                      <a:pt x="411" y="1715"/>
                    </a:lnTo>
                    <a:cubicBezTo>
                      <a:pt x="272" y="1301"/>
                      <a:pt x="168" y="957"/>
                      <a:pt x="105" y="718"/>
                    </a:cubicBezTo>
                    <a:cubicBezTo>
                      <a:pt x="36" y="474"/>
                      <a:pt x="22" y="334"/>
                      <a:pt x="15" y="334"/>
                    </a:cubicBezTo>
                    <a:lnTo>
                      <a:pt x="15" y="334"/>
                    </a:lnTo>
                    <a:cubicBezTo>
                      <a:pt x="4" y="334"/>
                      <a:pt x="0" y="478"/>
                      <a:pt x="58" y="729"/>
                    </a:cubicBezTo>
                    <a:cubicBezTo>
                      <a:pt x="108" y="980"/>
                      <a:pt x="201" y="1339"/>
                      <a:pt x="335" y="1773"/>
                    </a:cubicBezTo>
                    <a:lnTo>
                      <a:pt x="348" y="1817"/>
                    </a:lnTo>
                    <a:lnTo>
                      <a:pt x="366" y="1810"/>
                    </a:lnTo>
                    <a:lnTo>
                      <a:pt x="366" y="1810"/>
                    </a:lnTo>
                    <a:cubicBezTo>
                      <a:pt x="378" y="1823"/>
                      <a:pt x="398" y="1835"/>
                      <a:pt x="409" y="1835"/>
                    </a:cubicBezTo>
                    <a:cubicBezTo>
                      <a:pt x="413" y="1835"/>
                      <a:pt x="415" y="1834"/>
                      <a:pt x="416" y="1831"/>
                    </a:cubicBezTo>
                    <a:cubicBezTo>
                      <a:pt x="424" y="1828"/>
                      <a:pt x="424" y="1828"/>
                      <a:pt x="431" y="1824"/>
                    </a:cubicBezTo>
                    <a:lnTo>
                      <a:pt x="438" y="1817"/>
                    </a:lnTo>
                    <a:lnTo>
                      <a:pt x="449" y="1806"/>
                    </a:lnTo>
                    <a:lnTo>
                      <a:pt x="471" y="1788"/>
                    </a:lnTo>
                    <a:lnTo>
                      <a:pt x="553" y="1720"/>
                    </a:lnTo>
                    <a:cubicBezTo>
                      <a:pt x="607" y="1669"/>
                      <a:pt x="664" y="1619"/>
                      <a:pt x="722" y="1569"/>
                    </a:cubicBezTo>
                    <a:cubicBezTo>
                      <a:pt x="840" y="1469"/>
                      <a:pt x="962" y="1364"/>
                      <a:pt x="1088" y="1253"/>
                    </a:cubicBezTo>
                    <a:cubicBezTo>
                      <a:pt x="1333" y="1043"/>
                      <a:pt x="1589" y="817"/>
                      <a:pt x="1859" y="583"/>
                    </a:cubicBezTo>
                    <a:lnTo>
                      <a:pt x="1859" y="583"/>
                    </a:lnTo>
                    <a:cubicBezTo>
                      <a:pt x="2012" y="783"/>
                      <a:pt x="2168" y="991"/>
                      <a:pt x="2330" y="1200"/>
                    </a:cubicBezTo>
                    <a:cubicBezTo>
                      <a:pt x="2563" y="1505"/>
                      <a:pt x="2790" y="1798"/>
                      <a:pt x="3001" y="2075"/>
                    </a:cubicBezTo>
                    <a:lnTo>
                      <a:pt x="3048" y="2136"/>
                    </a:lnTo>
                    <a:lnTo>
                      <a:pt x="3095" y="2075"/>
                    </a:lnTo>
                    <a:cubicBezTo>
                      <a:pt x="3652" y="1341"/>
                      <a:pt x="4056" y="643"/>
                      <a:pt x="4319" y="141"/>
                    </a:cubicBezTo>
                    <a:lnTo>
                      <a:pt x="4319" y="141"/>
                    </a:lnTo>
                    <a:cubicBezTo>
                      <a:pt x="4449" y="342"/>
                      <a:pt x="4541" y="520"/>
                      <a:pt x="4627" y="629"/>
                    </a:cubicBezTo>
                    <a:cubicBezTo>
                      <a:pt x="4714" y="744"/>
                      <a:pt x="4780" y="794"/>
                      <a:pt x="4784" y="794"/>
                    </a:cubicBezTo>
                    <a:cubicBezTo>
                      <a:pt x="4785" y="794"/>
                      <a:pt x="4785" y="794"/>
                      <a:pt x="4785" y="794"/>
                    </a:cubicBezTo>
                    <a:cubicBezTo>
                      <a:pt x="4792" y="786"/>
                      <a:pt x="4735" y="729"/>
                      <a:pt x="4655" y="607"/>
                    </a:cubicBezTo>
                    <a:cubicBezTo>
                      <a:pt x="4577" y="485"/>
                      <a:pt x="4487" y="288"/>
                      <a:pt x="4344" y="51"/>
                    </a:cubicBezTo>
                    <a:lnTo>
                      <a:pt x="4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 name="Google Shape;1032;p34"/>
            <p:cNvSpPr/>
            <p:nvPr/>
          </p:nvSpPr>
          <p:spPr>
            <a:xfrm>
              <a:off x="7609990" y="2539844"/>
              <a:ext cx="90738" cy="227955"/>
            </a:xfrm>
            <a:custGeom>
              <a:avLst/>
              <a:gdLst/>
              <a:ahLst/>
              <a:cxnLst/>
              <a:rect l="l" t="t" r="r" b="b"/>
              <a:pathLst>
                <a:path w="2044" h="5135" extrusionOk="0">
                  <a:moveTo>
                    <a:pt x="2036" y="0"/>
                  </a:moveTo>
                  <a:cubicBezTo>
                    <a:pt x="2016" y="0"/>
                    <a:pt x="1923" y="294"/>
                    <a:pt x="1763" y="762"/>
                  </a:cubicBezTo>
                  <a:cubicBezTo>
                    <a:pt x="1606" y="1236"/>
                    <a:pt x="1376" y="1885"/>
                    <a:pt x="1099" y="2596"/>
                  </a:cubicBezTo>
                  <a:cubicBezTo>
                    <a:pt x="819" y="3303"/>
                    <a:pt x="543" y="3935"/>
                    <a:pt x="335" y="4390"/>
                  </a:cubicBezTo>
                  <a:cubicBezTo>
                    <a:pt x="130" y="4846"/>
                    <a:pt x="1" y="5126"/>
                    <a:pt x="15" y="5134"/>
                  </a:cubicBezTo>
                  <a:cubicBezTo>
                    <a:pt x="16" y="5134"/>
                    <a:pt x="16" y="5134"/>
                    <a:pt x="16" y="5134"/>
                  </a:cubicBezTo>
                  <a:cubicBezTo>
                    <a:pt x="25" y="5134"/>
                    <a:pt x="67" y="5070"/>
                    <a:pt x="133" y="4950"/>
                  </a:cubicBezTo>
                  <a:cubicBezTo>
                    <a:pt x="202" y="4828"/>
                    <a:pt x="299" y="4649"/>
                    <a:pt x="410" y="4427"/>
                  </a:cubicBezTo>
                  <a:cubicBezTo>
                    <a:pt x="637" y="3978"/>
                    <a:pt x="927" y="3350"/>
                    <a:pt x="1207" y="2639"/>
                  </a:cubicBezTo>
                  <a:cubicBezTo>
                    <a:pt x="1487" y="1925"/>
                    <a:pt x="1706" y="1268"/>
                    <a:pt x="1843" y="787"/>
                  </a:cubicBezTo>
                  <a:cubicBezTo>
                    <a:pt x="1914" y="547"/>
                    <a:pt x="1964" y="349"/>
                    <a:pt x="1997" y="213"/>
                  </a:cubicBezTo>
                  <a:cubicBezTo>
                    <a:pt x="2029" y="76"/>
                    <a:pt x="2043" y="1"/>
                    <a:pt x="2036" y="1"/>
                  </a:cubicBezTo>
                  <a:cubicBezTo>
                    <a:pt x="2036" y="1"/>
                    <a:pt x="2036" y="0"/>
                    <a:pt x="20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4"/>
            <p:cNvSpPr/>
            <p:nvPr/>
          </p:nvSpPr>
          <p:spPr>
            <a:xfrm flipH="1">
              <a:off x="7499999" y="2083824"/>
              <a:ext cx="28500" cy="81600"/>
            </a:xfrm>
            <a:prstGeom prst="rtTriangle">
              <a:avLst/>
            </a:pr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9"/>
        <p:cNvGrpSpPr/>
        <p:nvPr/>
      </p:nvGrpSpPr>
      <p:grpSpPr>
        <a:xfrm>
          <a:off x="0" y="0"/>
          <a:ext cx="0" cy="0"/>
          <a:chOff x="0" y="0"/>
          <a:chExt cx="0" cy="0"/>
        </a:xfrm>
      </p:grpSpPr>
      <p:grpSp>
        <p:nvGrpSpPr>
          <p:cNvPr id="2" name="Group 1">
            <a:extLst>
              <a:ext uri="{FF2B5EF4-FFF2-40B4-BE49-F238E27FC236}">
                <a16:creationId xmlns:a16="http://schemas.microsoft.com/office/drawing/2014/main" id="{B3F74F9D-101D-ED55-0793-24AF054DD2D4}"/>
              </a:ext>
            </a:extLst>
          </p:cNvPr>
          <p:cNvGrpSpPr/>
          <p:nvPr/>
        </p:nvGrpSpPr>
        <p:grpSpPr>
          <a:xfrm>
            <a:off x="833123" y="586399"/>
            <a:ext cx="473830" cy="470833"/>
            <a:chOff x="440570" y="917096"/>
            <a:chExt cx="717841" cy="713692"/>
          </a:xfrm>
        </p:grpSpPr>
        <p:sp>
          <p:nvSpPr>
            <p:cNvPr id="4" name="Google Shape;784;p32">
              <a:extLst>
                <a:ext uri="{FF2B5EF4-FFF2-40B4-BE49-F238E27FC236}">
                  <a16:creationId xmlns:a16="http://schemas.microsoft.com/office/drawing/2014/main" id="{5CE0922D-0ACF-28F3-A42F-27B120F65FCF}"/>
                </a:ext>
              </a:extLst>
            </p:cNvPr>
            <p:cNvSpPr/>
            <p:nvPr/>
          </p:nvSpPr>
          <p:spPr>
            <a:xfrm>
              <a:off x="490911" y="963288"/>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86;p32">
              <a:extLst>
                <a:ext uri="{FF2B5EF4-FFF2-40B4-BE49-F238E27FC236}">
                  <a16:creationId xmlns:a16="http://schemas.microsoft.com/office/drawing/2014/main" id="{66E2C86C-85C1-3BA7-00AD-933DD024DE0C}"/>
                </a:ext>
              </a:extLst>
            </p:cNvPr>
            <p:cNvSpPr/>
            <p:nvPr/>
          </p:nvSpPr>
          <p:spPr>
            <a:xfrm>
              <a:off x="440570" y="917096"/>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29"/>
          <p:cNvGrpSpPr/>
          <p:nvPr/>
        </p:nvGrpSpPr>
        <p:grpSpPr>
          <a:xfrm>
            <a:off x="6611896" y="276274"/>
            <a:ext cx="519733" cy="485268"/>
            <a:chOff x="4694531" y="2250235"/>
            <a:chExt cx="1090502" cy="1018186"/>
          </a:xfrm>
        </p:grpSpPr>
        <p:sp>
          <p:nvSpPr>
            <p:cNvPr id="511" name="Google Shape;511;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29"/>
          <p:cNvSpPr txBox="1">
            <a:spLocks noGrp="1"/>
          </p:cNvSpPr>
          <p:nvPr>
            <p:ph type="ctrTitle"/>
          </p:nvPr>
        </p:nvSpPr>
        <p:spPr>
          <a:xfrm>
            <a:off x="249452" y="629366"/>
            <a:ext cx="3204709"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a:latin typeface="Unica One" panose="020B0604020202020204" charset="0"/>
              </a:rPr>
              <a:t>01. Mô tả bài toán</a:t>
            </a:r>
            <a:endParaRPr sz="2000" b="1">
              <a:latin typeface="Unica One" panose="020B0604020202020204" charset="0"/>
            </a:endParaRPr>
          </a:p>
        </p:txBody>
      </p:sp>
      <p:grpSp>
        <p:nvGrpSpPr>
          <p:cNvPr id="517" name="Google Shape;517;p29"/>
          <p:cNvGrpSpPr/>
          <p:nvPr/>
        </p:nvGrpSpPr>
        <p:grpSpPr>
          <a:xfrm>
            <a:off x="5352126" y="3570545"/>
            <a:ext cx="2371910" cy="1833319"/>
            <a:chOff x="4857224" y="3518946"/>
            <a:chExt cx="2371910" cy="1507092"/>
          </a:xfrm>
        </p:grpSpPr>
        <p:sp>
          <p:nvSpPr>
            <p:cNvPr id="518" name="Google Shape;518;p29"/>
            <p:cNvSpPr/>
            <p:nvPr/>
          </p:nvSpPr>
          <p:spPr>
            <a:xfrm flipH="1">
              <a:off x="6620122" y="4175756"/>
              <a:ext cx="454956" cy="850283"/>
            </a:xfrm>
            <a:custGeom>
              <a:avLst/>
              <a:gdLst/>
              <a:ahLst/>
              <a:cxnLst/>
              <a:rect l="l" t="t" r="r" b="b"/>
              <a:pathLst>
                <a:path w="9415" h="17596" extrusionOk="0">
                  <a:moveTo>
                    <a:pt x="0" y="1"/>
                  </a:moveTo>
                  <a:lnTo>
                    <a:pt x="0" y="15912"/>
                  </a:lnTo>
                  <a:cubicBezTo>
                    <a:pt x="0" y="16842"/>
                    <a:pt x="620" y="17595"/>
                    <a:pt x="1382" y="17595"/>
                  </a:cubicBezTo>
                  <a:lnTo>
                    <a:pt x="8029" y="17595"/>
                  </a:lnTo>
                  <a:cubicBezTo>
                    <a:pt x="8794" y="17595"/>
                    <a:pt x="9415" y="16842"/>
                    <a:pt x="9415" y="15912"/>
                  </a:cubicBezTo>
                  <a:lnTo>
                    <a:pt x="9415" y="1"/>
                  </a:lnTo>
                  <a:lnTo>
                    <a:pt x="9228" y="1"/>
                  </a:lnTo>
                  <a:lnTo>
                    <a:pt x="9228" y="15912"/>
                  </a:lnTo>
                  <a:cubicBezTo>
                    <a:pt x="9228" y="16737"/>
                    <a:pt x="8693" y="17413"/>
                    <a:pt x="8029" y="17413"/>
                  </a:cubicBezTo>
                  <a:lnTo>
                    <a:pt x="1382" y="17413"/>
                  </a:lnTo>
                  <a:cubicBezTo>
                    <a:pt x="721" y="17413"/>
                    <a:pt x="183" y="16737"/>
                    <a:pt x="183" y="15912"/>
                  </a:cubicBezTo>
                  <a:lnTo>
                    <a:pt x="1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flipH="1">
              <a:off x="4865016" y="4175756"/>
              <a:ext cx="455005" cy="850283"/>
            </a:xfrm>
            <a:custGeom>
              <a:avLst/>
              <a:gdLst/>
              <a:ahLst/>
              <a:cxnLst/>
              <a:rect l="l" t="t" r="r" b="b"/>
              <a:pathLst>
                <a:path w="9416" h="17596" extrusionOk="0">
                  <a:moveTo>
                    <a:pt x="1" y="1"/>
                  </a:moveTo>
                  <a:lnTo>
                    <a:pt x="1" y="15912"/>
                  </a:lnTo>
                  <a:cubicBezTo>
                    <a:pt x="1" y="16842"/>
                    <a:pt x="622" y="17595"/>
                    <a:pt x="1383" y="17595"/>
                  </a:cubicBezTo>
                  <a:lnTo>
                    <a:pt x="8030" y="17595"/>
                  </a:lnTo>
                  <a:cubicBezTo>
                    <a:pt x="8794" y="17595"/>
                    <a:pt x="9415" y="16842"/>
                    <a:pt x="9415" y="15912"/>
                  </a:cubicBezTo>
                  <a:lnTo>
                    <a:pt x="9415" y="1"/>
                  </a:lnTo>
                  <a:lnTo>
                    <a:pt x="9229" y="1"/>
                  </a:lnTo>
                  <a:lnTo>
                    <a:pt x="9229" y="15912"/>
                  </a:lnTo>
                  <a:cubicBezTo>
                    <a:pt x="9229" y="16737"/>
                    <a:pt x="8694" y="17413"/>
                    <a:pt x="8030" y="17413"/>
                  </a:cubicBezTo>
                  <a:lnTo>
                    <a:pt x="1383" y="17413"/>
                  </a:lnTo>
                  <a:cubicBezTo>
                    <a:pt x="723" y="17413"/>
                    <a:pt x="184" y="16737"/>
                    <a:pt x="184" y="15912"/>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flipH="1">
              <a:off x="4857224" y="3925297"/>
              <a:ext cx="2371910" cy="250504"/>
            </a:xfrm>
            <a:custGeom>
              <a:avLst/>
              <a:gdLst/>
              <a:ahLst/>
              <a:cxnLst/>
              <a:rect l="l" t="t" r="r" b="b"/>
              <a:pathLst>
                <a:path w="49085" h="5184" extrusionOk="0">
                  <a:moveTo>
                    <a:pt x="1" y="0"/>
                  </a:moveTo>
                  <a:lnTo>
                    <a:pt x="1" y="5184"/>
                  </a:lnTo>
                  <a:lnTo>
                    <a:pt x="49084" y="5184"/>
                  </a:lnTo>
                  <a:lnTo>
                    <a:pt x="49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flipH="1">
              <a:off x="6769635" y="4175756"/>
              <a:ext cx="455005" cy="850283"/>
            </a:xfrm>
            <a:custGeom>
              <a:avLst/>
              <a:gdLst/>
              <a:ahLst/>
              <a:cxnLst/>
              <a:rect l="l" t="t" r="r" b="b"/>
              <a:pathLst>
                <a:path w="9416" h="17596" extrusionOk="0">
                  <a:moveTo>
                    <a:pt x="1" y="1"/>
                  </a:moveTo>
                  <a:lnTo>
                    <a:pt x="1" y="15912"/>
                  </a:lnTo>
                  <a:cubicBezTo>
                    <a:pt x="1" y="16842"/>
                    <a:pt x="622" y="17595"/>
                    <a:pt x="1386" y="17595"/>
                  </a:cubicBezTo>
                  <a:lnTo>
                    <a:pt x="8034" y="17595"/>
                  </a:lnTo>
                  <a:cubicBezTo>
                    <a:pt x="8794" y="17595"/>
                    <a:pt x="9415" y="16842"/>
                    <a:pt x="9415" y="15912"/>
                  </a:cubicBezTo>
                  <a:lnTo>
                    <a:pt x="9415" y="1"/>
                  </a:lnTo>
                  <a:lnTo>
                    <a:pt x="9233" y="1"/>
                  </a:lnTo>
                  <a:lnTo>
                    <a:pt x="9233" y="15912"/>
                  </a:lnTo>
                  <a:cubicBezTo>
                    <a:pt x="9233" y="16737"/>
                    <a:pt x="8694" y="17413"/>
                    <a:pt x="8034" y="17413"/>
                  </a:cubicBezTo>
                  <a:lnTo>
                    <a:pt x="1386" y="17413"/>
                  </a:lnTo>
                  <a:cubicBezTo>
                    <a:pt x="722" y="17413"/>
                    <a:pt x="188" y="16737"/>
                    <a:pt x="188" y="15912"/>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5039125" y="4175756"/>
              <a:ext cx="455005" cy="850283"/>
            </a:xfrm>
            <a:custGeom>
              <a:avLst/>
              <a:gdLst/>
              <a:ahLst/>
              <a:cxnLst/>
              <a:rect l="l" t="t" r="r" b="b"/>
              <a:pathLst>
                <a:path w="9416" h="17596" extrusionOk="0">
                  <a:moveTo>
                    <a:pt x="0" y="1"/>
                  </a:moveTo>
                  <a:lnTo>
                    <a:pt x="0" y="15912"/>
                  </a:lnTo>
                  <a:cubicBezTo>
                    <a:pt x="0" y="16842"/>
                    <a:pt x="622" y="17595"/>
                    <a:pt x="1382" y="17595"/>
                  </a:cubicBezTo>
                  <a:lnTo>
                    <a:pt x="8033" y="17595"/>
                  </a:lnTo>
                  <a:cubicBezTo>
                    <a:pt x="8794" y="17595"/>
                    <a:pt x="9415" y="16842"/>
                    <a:pt x="9415" y="15912"/>
                  </a:cubicBezTo>
                  <a:lnTo>
                    <a:pt x="9415" y="1"/>
                  </a:lnTo>
                  <a:lnTo>
                    <a:pt x="9232" y="1"/>
                  </a:lnTo>
                  <a:lnTo>
                    <a:pt x="9232" y="15912"/>
                  </a:lnTo>
                  <a:cubicBezTo>
                    <a:pt x="9232" y="16737"/>
                    <a:pt x="8693" y="17413"/>
                    <a:pt x="8033" y="17413"/>
                  </a:cubicBezTo>
                  <a:lnTo>
                    <a:pt x="1382" y="17413"/>
                  </a:lnTo>
                  <a:cubicBezTo>
                    <a:pt x="721" y="17413"/>
                    <a:pt x="183" y="16737"/>
                    <a:pt x="183" y="15912"/>
                  </a:cubicBezTo>
                  <a:lnTo>
                    <a:pt x="1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5686280" y="3518946"/>
              <a:ext cx="881692" cy="406392"/>
            </a:xfrm>
            <a:custGeom>
              <a:avLst/>
              <a:gdLst/>
              <a:ahLst/>
              <a:cxnLst/>
              <a:rect l="l" t="t" r="r" b="b"/>
              <a:pathLst>
                <a:path w="18246" h="8410" extrusionOk="0">
                  <a:moveTo>
                    <a:pt x="6106" y="0"/>
                  </a:moveTo>
                  <a:lnTo>
                    <a:pt x="4096" y="8004"/>
                  </a:lnTo>
                  <a:lnTo>
                    <a:pt x="1" y="8004"/>
                  </a:lnTo>
                  <a:lnTo>
                    <a:pt x="1" y="8409"/>
                  </a:lnTo>
                  <a:lnTo>
                    <a:pt x="16490" y="8409"/>
                  </a:lnTo>
                  <a:lnTo>
                    <a:pt x="182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flipH="1">
              <a:off x="5968474" y="3699820"/>
              <a:ext cx="57455" cy="57455"/>
            </a:xfrm>
            <a:custGeom>
              <a:avLst/>
              <a:gdLst/>
              <a:ahLst/>
              <a:cxnLst/>
              <a:rect l="l" t="t" r="r" b="b"/>
              <a:pathLst>
                <a:path w="1189" h="1189" extrusionOk="0">
                  <a:moveTo>
                    <a:pt x="592" y="1"/>
                  </a:moveTo>
                  <a:cubicBezTo>
                    <a:pt x="266" y="1"/>
                    <a:pt x="1" y="266"/>
                    <a:pt x="1" y="593"/>
                  </a:cubicBezTo>
                  <a:cubicBezTo>
                    <a:pt x="1" y="923"/>
                    <a:pt x="266" y="1189"/>
                    <a:pt x="592" y="1189"/>
                  </a:cubicBezTo>
                  <a:cubicBezTo>
                    <a:pt x="923" y="1189"/>
                    <a:pt x="1189" y="923"/>
                    <a:pt x="1189" y="593"/>
                  </a:cubicBezTo>
                  <a:cubicBezTo>
                    <a:pt x="1189" y="266"/>
                    <a:pt x="923" y="1"/>
                    <a:pt x="5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flipH="1">
              <a:off x="5488240" y="3848994"/>
              <a:ext cx="284136" cy="169805"/>
            </a:xfrm>
            <a:custGeom>
              <a:avLst/>
              <a:gdLst/>
              <a:ahLst/>
              <a:cxnLst/>
              <a:rect l="l" t="t" r="r" b="b"/>
              <a:pathLst>
                <a:path w="5880" h="3514" extrusionOk="0">
                  <a:moveTo>
                    <a:pt x="2620" y="1414"/>
                  </a:moveTo>
                  <a:cubicBezTo>
                    <a:pt x="2664" y="1527"/>
                    <a:pt x="2706" y="1643"/>
                    <a:pt x="2747" y="1763"/>
                  </a:cubicBezTo>
                  <a:cubicBezTo>
                    <a:pt x="2865" y="2104"/>
                    <a:pt x="2998" y="2484"/>
                    <a:pt x="2905" y="2861"/>
                  </a:cubicBezTo>
                  <a:cubicBezTo>
                    <a:pt x="2858" y="3044"/>
                    <a:pt x="2754" y="3224"/>
                    <a:pt x="2593" y="3328"/>
                  </a:cubicBezTo>
                  <a:cubicBezTo>
                    <a:pt x="2503" y="3388"/>
                    <a:pt x="2397" y="3417"/>
                    <a:pt x="2289" y="3417"/>
                  </a:cubicBezTo>
                  <a:cubicBezTo>
                    <a:pt x="2204" y="3417"/>
                    <a:pt x="2117" y="3398"/>
                    <a:pt x="2036" y="3363"/>
                  </a:cubicBezTo>
                  <a:cubicBezTo>
                    <a:pt x="1853" y="3288"/>
                    <a:pt x="1699" y="3141"/>
                    <a:pt x="1616" y="2965"/>
                  </a:cubicBezTo>
                  <a:cubicBezTo>
                    <a:pt x="1537" y="2790"/>
                    <a:pt x="1530" y="2585"/>
                    <a:pt x="1577" y="2402"/>
                  </a:cubicBezTo>
                  <a:cubicBezTo>
                    <a:pt x="1674" y="2025"/>
                    <a:pt x="1954" y="1734"/>
                    <a:pt x="2270" y="1566"/>
                  </a:cubicBezTo>
                  <a:cubicBezTo>
                    <a:pt x="2384" y="1503"/>
                    <a:pt x="2501" y="1454"/>
                    <a:pt x="2620" y="1414"/>
                  </a:cubicBezTo>
                  <a:close/>
                  <a:moveTo>
                    <a:pt x="999" y="0"/>
                  </a:moveTo>
                  <a:cubicBezTo>
                    <a:pt x="776" y="4"/>
                    <a:pt x="586" y="40"/>
                    <a:pt x="436" y="83"/>
                  </a:cubicBezTo>
                  <a:cubicBezTo>
                    <a:pt x="285" y="126"/>
                    <a:pt x="173" y="184"/>
                    <a:pt x="101" y="227"/>
                  </a:cubicBezTo>
                  <a:cubicBezTo>
                    <a:pt x="33" y="270"/>
                    <a:pt x="1" y="298"/>
                    <a:pt x="1" y="298"/>
                  </a:cubicBezTo>
                  <a:cubicBezTo>
                    <a:pt x="1" y="299"/>
                    <a:pt x="2" y="299"/>
                    <a:pt x="2" y="299"/>
                  </a:cubicBezTo>
                  <a:cubicBezTo>
                    <a:pt x="21" y="299"/>
                    <a:pt x="158" y="194"/>
                    <a:pt x="446" y="119"/>
                  </a:cubicBezTo>
                  <a:cubicBezTo>
                    <a:pt x="593" y="83"/>
                    <a:pt x="780" y="55"/>
                    <a:pt x="999" y="55"/>
                  </a:cubicBezTo>
                  <a:cubicBezTo>
                    <a:pt x="1218" y="58"/>
                    <a:pt x="1469" y="83"/>
                    <a:pt x="1717" y="194"/>
                  </a:cubicBezTo>
                  <a:cubicBezTo>
                    <a:pt x="1842" y="248"/>
                    <a:pt x="1950" y="338"/>
                    <a:pt x="2051" y="446"/>
                  </a:cubicBezTo>
                  <a:cubicBezTo>
                    <a:pt x="2154" y="557"/>
                    <a:pt x="2248" y="679"/>
                    <a:pt x="2331" y="815"/>
                  </a:cubicBezTo>
                  <a:cubicBezTo>
                    <a:pt x="2428" y="975"/>
                    <a:pt x="2511" y="1149"/>
                    <a:pt x="2588" y="1335"/>
                  </a:cubicBezTo>
                  <a:lnTo>
                    <a:pt x="2588" y="1335"/>
                  </a:lnTo>
                  <a:cubicBezTo>
                    <a:pt x="2467" y="1376"/>
                    <a:pt x="2345" y="1426"/>
                    <a:pt x="2227" y="1490"/>
                  </a:cubicBezTo>
                  <a:cubicBezTo>
                    <a:pt x="1892" y="1659"/>
                    <a:pt x="1591" y="1971"/>
                    <a:pt x="1487" y="2376"/>
                  </a:cubicBezTo>
                  <a:cubicBezTo>
                    <a:pt x="1433" y="2578"/>
                    <a:pt x="1437" y="2803"/>
                    <a:pt x="1530" y="3005"/>
                  </a:cubicBezTo>
                  <a:cubicBezTo>
                    <a:pt x="1624" y="3206"/>
                    <a:pt x="1792" y="3367"/>
                    <a:pt x="2000" y="3453"/>
                  </a:cubicBezTo>
                  <a:cubicBezTo>
                    <a:pt x="2090" y="3493"/>
                    <a:pt x="2189" y="3513"/>
                    <a:pt x="2288" y="3513"/>
                  </a:cubicBezTo>
                  <a:cubicBezTo>
                    <a:pt x="2415" y="3513"/>
                    <a:pt x="2541" y="3479"/>
                    <a:pt x="2646" y="3406"/>
                  </a:cubicBezTo>
                  <a:cubicBezTo>
                    <a:pt x="2833" y="3285"/>
                    <a:pt x="2944" y="3083"/>
                    <a:pt x="2994" y="2883"/>
                  </a:cubicBezTo>
                  <a:cubicBezTo>
                    <a:pt x="3048" y="2678"/>
                    <a:pt x="3034" y="2470"/>
                    <a:pt x="2994" y="2280"/>
                  </a:cubicBezTo>
                  <a:cubicBezTo>
                    <a:pt x="2955" y="2086"/>
                    <a:pt x="2894" y="1907"/>
                    <a:pt x="2833" y="1730"/>
                  </a:cubicBezTo>
                  <a:cubicBezTo>
                    <a:pt x="2792" y="1614"/>
                    <a:pt x="2749" y="1499"/>
                    <a:pt x="2703" y="1387"/>
                  </a:cubicBezTo>
                  <a:lnTo>
                    <a:pt x="2703" y="1387"/>
                  </a:lnTo>
                  <a:cubicBezTo>
                    <a:pt x="2885" y="1332"/>
                    <a:pt x="3069" y="1297"/>
                    <a:pt x="3246" y="1267"/>
                  </a:cubicBezTo>
                  <a:cubicBezTo>
                    <a:pt x="3547" y="1221"/>
                    <a:pt x="3829" y="1199"/>
                    <a:pt x="4089" y="1199"/>
                  </a:cubicBezTo>
                  <a:cubicBezTo>
                    <a:pt x="4109" y="1199"/>
                    <a:pt x="4128" y="1199"/>
                    <a:pt x="4147" y="1199"/>
                  </a:cubicBezTo>
                  <a:cubicBezTo>
                    <a:pt x="4700" y="1203"/>
                    <a:pt x="5141" y="1304"/>
                    <a:pt x="5432" y="1404"/>
                  </a:cubicBezTo>
                  <a:cubicBezTo>
                    <a:pt x="5713" y="1497"/>
                    <a:pt x="5864" y="1580"/>
                    <a:pt x="5879" y="1580"/>
                  </a:cubicBezTo>
                  <a:cubicBezTo>
                    <a:pt x="5879" y="1580"/>
                    <a:pt x="5880" y="1580"/>
                    <a:pt x="5880" y="1579"/>
                  </a:cubicBezTo>
                  <a:cubicBezTo>
                    <a:pt x="5880" y="1576"/>
                    <a:pt x="5845" y="1554"/>
                    <a:pt x="5772" y="1515"/>
                  </a:cubicBezTo>
                  <a:cubicBezTo>
                    <a:pt x="5701" y="1476"/>
                    <a:pt x="5590" y="1422"/>
                    <a:pt x="5446" y="1368"/>
                  </a:cubicBezTo>
                  <a:cubicBezTo>
                    <a:pt x="5152" y="1256"/>
                    <a:pt x="4707" y="1145"/>
                    <a:pt x="4147" y="1131"/>
                  </a:cubicBezTo>
                  <a:cubicBezTo>
                    <a:pt x="4105" y="1130"/>
                    <a:pt x="4063" y="1130"/>
                    <a:pt x="4020" y="1130"/>
                  </a:cubicBezTo>
                  <a:cubicBezTo>
                    <a:pt x="3775" y="1130"/>
                    <a:pt x="3513" y="1149"/>
                    <a:pt x="3235" y="1188"/>
                  </a:cubicBezTo>
                  <a:cubicBezTo>
                    <a:pt x="3054" y="1217"/>
                    <a:pt x="2863" y="1252"/>
                    <a:pt x="2671" y="1309"/>
                  </a:cubicBezTo>
                  <a:lnTo>
                    <a:pt x="2671" y="1309"/>
                  </a:lnTo>
                  <a:cubicBezTo>
                    <a:pt x="2590" y="1119"/>
                    <a:pt x="2501" y="939"/>
                    <a:pt x="2399" y="776"/>
                  </a:cubicBezTo>
                  <a:cubicBezTo>
                    <a:pt x="2313" y="636"/>
                    <a:pt x="2212" y="507"/>
                    <a:pt x="2104" y="395"/>
                  </a:cubicBezTo>
                  <a:cubicBezTo>
                    <a:pt x="2000" y="284"/>
                    <a:pt x="1879" y="187"/>
                    <a:pt x="1745" y="133"/>
                  </a:cubicBezTo>
                  <a:cubicBezTo>
                    <a:pt x="1483" y="18"/>
                    <a:pt x="1221" y="0"/>
                    <a:pt x="9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 name="Google Shape;526;p29"/>
          <p:cNvSpPr/>
          <p:nvPr/>
        </p:nvSpPr>
        <p:spPr>
          <a:xfrm flipH="1">
            <a:off x="7815668" y="4906241"/>
            <a:ext cx="6829" cy="3196"/>
          </a:xfrm>
          <a:custGeom>
            <a:avLst/>
            <a:gdLst/>
            <a:ahLst/>
            <a:cxnLst/>
            <a:rect l="l" t="t" r="r" b="b"/>
            <a:pathLst>
              <a:path w="141" h="66" extrusionOk="0">
                <a:moveTo>
                  <a:pt x="123" y="1"/>
                </a:moveTo>
                <a:cubicBezTo>
                  <a:pt x="112" y="22"/>
                  <a:pt x="80" y="40"/>
                  <a:pt x="29" y="58"/>
                </a:cubicBezTo>
                <a:cubicBezTo>
                  <a:pt x="22" y="61"/>
                  <a:pt x="11" y="61"/>
                  <a:pt x="1" y="65"/>
                </a:cubicBezTo>
                <a:cubicBezTo>
                  <a:pt x="76" y="51"/>
                  <a:pt x="119" y="36"/>
                  <a:pt x="130" y="22"/>
                </a:cubicBezTo>
                <a:cubicBezTo>
                  <a:pt x="137" y="15"/>
                  <a:pt x="141" y="8"/>
                  <a:pt x="141" y="1"/>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 name="Google Shape;527;p29"/>
          <p:cNvGrpSpPr/>
          <p:nvPr/>
        </p:nvGrpSpPr>
        <p:grpSpPr>
          <a:xfrm>
            <a:off x="5167572" y="5104967"/>
            <a:ext cx="4600713" cy="150450"/>
            <a:chOff x="0" y="4397412"/>
            <a:chExt cx="4600713" cy="150450"/>
          </a:xfrm>
        </p:grpSpPr>
        <p:sp>
          <p:nvSpPr>
            <p:cNvPr id="528" name="Google Shape;528;p29"/>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29"/>
          <p:cNvGrpSpPr/>
          <p:nvPr/>
        </p:nvGrpSpPr>
        <p:grpSpPr>
          <a:xfrm>
            <a:off x="7815668" y="840975"/>
            <a:ext cx="1000385" cy="883233"/>
            <a:chOff x="6472501" y="1326053"/>
            <a:chExt cx="1000385" cy="883233"/>
          </a:xfrm>
        </p:grpSpPr>
        <p:sp>
          <p:nvSpPr>
            <p:cNvPr id="534" name="Google Shape;534;p29"/>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29"/>
          <p:cNvGrpSpPr/>
          <p:nvPr/>
        </p:nvGrpSpPr>
        <p:grpSpPr>
          <a:xfrm>
            <a:off x="7600875" y="2767694"/>
            <a:ext cx="1426041" cy="2764804"/>
            <a:chOff x="7352169" y="1792626"/>
            <a:chExt cx="1333531" cy="2916217"/>
          </a:xfrm>
        </p:grpSpPr>
        <p:grpSp>
          <p:nvGrpSpPr>
            <p:cNvPr id="539" name="Google Shape;539;p29"/>
            <p:cNvGrpSpPr/>
            <p:nvPr/>
          </p:nvGrpSpPr>
          <p:grpSpPr>
            <a:xfrm>
              <a:off x="7352169" y="1792626"/>
              <a:ext cx="1333531" cy="2916217"/>
              <a:chOff x="7352169" y="1999451"/>
              <a:chExt cx="1333531" cy="2916217"/>
            </a:xfrm>
          </p:grpSpPr>
          <p:grpSp>
            <p:nvGrpSpPr>
              <p:cNvPr id="540" name="Google Shape;540;p29"/>
              <p:cNvGrpSpPr/>
              <p:nvPr/>
            </p:nvGrpSpPr>
            <p:grpSpPr>
              <a:xfrm>
                <a:off x="7788625" y="4788743"/>
                <a:ext cx="623190" cy="126925"/>
                <a:chOff x="7605347" y="4840573"/>
                <a:chExt cx="925164" cy="188427"/>
              </a:xfrm>
            </p:grpSpPr>
            <p:sp>
              <p:nvSpPr>
                <p:cNvPr id="541" name="Google Shape;541;p29"/>
                <p:cNvSpPr/>
                <p:nvPr/>
              </p:nvSpPr>
              <p:spPr>
                <a:xfrm flipH="1">
                  <a:off x="8100033" y="4840573"/>
                  <a:ext cx="429399" cy="187705"/>
                </a:xfrm>
                <a:custGeom>
                  <a:avLst/>
                  <a:gdLst/>
                  <a:ahLst/>
                  <a:cxnLst/>
                  <a:rect l="l" t="t" r="r" b="b"/>
                  <a:pathLst>
                    <a:path w="5973" h="2611" extrusionOk="0">
                      <a:moveTo>
                        <a:pt x="3202" y="0"/>
                      </a:moveTo>
                      <a:lnTo>
                        <a:pt x="0" y="54"/>
                      </a:lnTo>
                      <a:lnTo>
                        <a:pt x="32" y="2556"/>
                      </a:lnTo>
                      <a:lnTo>
                        <a:pt x="230" y="2563"/>
                      </a:lnTo>
                      <a:cubicBezTo>
                        <a:pt x="681" y="2581"/>
                        <a:pt x="1837" y="2611"/>
                        <a:pt x="2942" y="2611"/>
                      </a:cubicBezTo>
                      <a:cubicBezTo>
                        <a:pt x="4010" y="2611"/>
                        <a:pt x="5029" y="2583"/>
                        <a:pt x="5316" y="2491"/>
                      </a:cubicBezTo>
                      <a:cubicBezTo>
                        <a:pt x="5973" y="2279"/>
                        <a:pt x="3241" y="1713"/>
                        <a:pt x="3241" y="1713"/>
                      </a:cubicBezTo>
                      <a:lnTo>
                        <a:pt x="3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flipH="1">
                  <a:off x="8139206" y="4986872"/>
                  <a:ext cx="61250" cy="27965"/>
                </a:xfrm>
                <a:custGeom>
                  <a:avLst/>
                  <a:gdLst/>
                  <a:ahLst/>
                  <a:cxnLst/>
                  <a:rect l="l" t="t" r="r" b="b"/>
                  <a:pathLst>
                    <a:path w="852" h="389" extrusionOk="0">
                      <a:moveTo>
                        <a:pt x="0" y="1"/>
                      </a:moveTo>
                      <a:cubicBezTo>
                        <a:pt x="79" y="22"/>
                        <a:pt x="155" y="47"/>
                        <a:pt x="227" y="69"/>
                      </a:cubicBezTo>
                      <a:cubicBezTo>
                        <a:pt x="98" y="26"/>
                        <a:pt x="0" y="1"/>
                        <a:pt x="0" y="1"/>
                      </a:cubicBezTo>
                      <a:close/>
                      <a:moveTo>
                        <a:pt x="833" y="349"/>
                      </a:moveTo>
                      <a:cubicBezTo>
                        <a:pt x="844" y="363"/>
                        <a:pt x="844" y="374"/>
                        <a:pt x="840" y="388"/>
                      </a:cubicBezTo>
                      <a:lnTo>
                        <a:pt x="851" y="388"/>
                      </a:lnTo>
                      <a:cubicBezTo>
                        <a:pt x="851" y="374"/>
                        <a:pt x="844" y="363"/>
                        <a:pt x="833" y="3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flipH="1">
                  <a:off x="8138989" y="5014766"/>
                  <a:ext cx="10065" cy="5464"/>
                </a:xfrm>
                <a:custGeom>
                  <a:avLst/>
                  <a:gdLst/>
                  <a:ahLst/>
                  <a:cxnLst/>
                  <a:rect l="l" t="t" r="r" b="b"/>
                  <a:pathLst>
                    <a:path w="140" h="76" extrusionOk="0">
                      <a:moveTo>
                        <a:pt x="125" y="0"/>
                      </a:moveTo>
                      <a:cubicBezTo>
                        <a:pt x="118" y="25"/>
                        <a:pt x="86" y="47"/>
                        <a:pt x="25" y="68"/>
                      </a:cubicBezTo>
                      <a:cubicBezTo>
                        <a:pt x="17" y="68"/>
                        <a:pt x="7" y="72"/>
                        <a:pt x="0" y="75"/>
                      </a:cubicBezTo>
                      <a:cubicBezTo>
                        <a:pt x="72" y="61"/>
                        <a:pt x="118" y="47"/>
                        <a:pt x="129" y="32"/>
                      </a:cubicBezTo>
                      <a:cubicBezTo>
                        <a:pt x="136" y="22"/>
                        <a:pt x="140" y="11"/>
                        <a:pt x="136" y="0"/>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flipH="1">
                  <a:off x="8305710" y="5024255"/>
                  <a:ext cx="221421" cy="4529"/>
                </a:xfrm>
                <a:custGeom>
                  <a:avLst/>
                  <a:gdLst/>
                  <a:ahLst/>
                  <a:cxnLst/>
                  <a:rect l="l" t="t" r="r" b="b"/>
                  <a:pathLst>
                    <a:path w="3080" h="63" extrusionOk="0">
                      <a:moveTo>
                        <a:pt x="0" y="1"/>
                      </a:moveTo>
                      <a:cubicBezTo>
                        <a:pt x="582" y="41"/>
                        <a:pt x="1433" y="62"/>
                        <a:pt x="2283" y="62"/>
                      </a:cubicBezTo>
                      <a:cubicBezTo>
                        <a:pt x="2552" y="62"/>
                        <a:pt x="2818" y="59"/>
                        <a:pt x="3080" y="54"/>
                      </a:cubicBezTo>
                      <a:lnTo>
                        <a:pt x="2882" y="54"/>
                      </a:lnTo>
                      <a:cubicBezTo>
                        <a:pt x="1784" y="54"/>
                        <a:pt x="646" y="26"/>
                        <a:pt x="198" y="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flipH="1">
                  <a:off x="8139716" y="4986872"/>
                  <a:ext cx="387415" cy="41337"/>
                </a:xfrm>
                <a:custGeom>
                  <a:avLst/>
                  <a:gdLst/>
                  <a:ahLst/>
                  <a:cxnLst/>
                  <a:rect l="l" t="t" r="r" b="b"/>
                  <a:pathLst>
                    <a:path w="5389" h="575" extrusionOk="0">
                      <a:moveTo>
                        <a:pt x="4544" y="1"/>
                      </a:moveTo>
                      <a:cubicBezTo>
                        <a:pt x="4358" y="11"/>
                        <a:pt x="4268" y="417"/>
                        <a:pt x="4268" y="417"/>
                      </a:cubicBezTo>
                      <a:lnTo>
                        <a:pt x="1156" y="442"/>
                      </a:lnTo>
                      <a:lnTo>
                        <a:pt x="1156" y="456"/>
                      </a:lnTo>
                      <a:cubicBezTo>
                        <a:pt x="1153" y="456"/>
                        <a:pt x="1153" y="453"/>
                        <a:pt x="1149" y="442"/>
                      </a:cubicBezTo>
                      <a:lnTo>
                        <a:pt x="4" y="449"/>
                      </a:lnTo>
                      <a:lnTo>
                        <a:pt x="0" y="521"/>
                      </a:lnTo>
                      <a:lnTo>
                        <a:pt x="198" y="528"/>
                      </a:lnTo>
                      <a:cubicBezTo>
                        <a:pt x="646" y="546"/>
                        <a:pt x="1784" y="574"/>
                        <a:pt x="2882" y="574"/>
                      </a:cubicBezTo>
                      <a:lnTo>
                        <a:pt x="3080" y="574"/>
                      </a:lnTo>
                      <a:cubicBezTo>
                        <a:pt x="4063" y="561"/>
                        <a:pt x="4936" y="521"/>
                        <a:pt x="5259" y="463"/>
                      </a:cubicBezTo>
                      <a:cubicBezTo>
                        <a:pt x="5266" y="460"/>
                        <a:pt x="5276" y="456"/>
                        <a:pt x="5284" y="456"/>
                      </a:cubicBezTo>
                      <a:cubicBezTo>
                        <a:pt x="5345" y="435"/>
                        <a:pt x="5377" y="413"/>
                        <a:pt x="5384" y="388"/>
                      </a:cubicBezTo>
                      <a:cubicBezTo>
                        <a:pt x="5388" y="374"/>
                        <a:pt x="5388" y="363"/>
                        <a:pt x="5377" y="349"/>
                      </a:cubicBezTo>
                      <a:cubicBezTo>
                        <a:pt x="5302" y="251"/>
                        <a:pt x="4989" y="137"/>
                        <a:pt x="4771" y="69"/>
                      </a:cubicBezTo>
                      <a:cubicBezTo>
                        <a:pt x="4699" y="47"/>
                        <a:pt x="4623" y="22"/>
                        <a:pt x="4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flipH="1">
                  <a:off x="8139716" y="5013040"/>
                  <a:ext cx="390794" cy="8699"/>
                </a:xfrm>
                <a:custGeom>
                  <a:avLst/>
                  <a:gdLst/>
                  <a:ahLst/>
                  <a:cxnLst/>
                  <a:rect l="l" t="t" r="r" b="b"/>
                  <a:pathLst>
                    <a:path w="5436" h="121" extrusionOk="0">
                      <a:moveTo>
                        <a:pt x="5420" y="0"/>
                      </a:moveTo>
                      <a:cubicBezTo>
                        <a:pt x="5410" y="0"/>
                        <a:pt x="5396" y="1"/>
                        <a:pt x="5378" y="3"/>
                      </a:cubicBezTo>
                      <a:cubicBezTo>
                        <a:pt x="5331" y="3"/>
                        <a:pt x="5280" y="3"/>
                        <a:pt x="5220" y="6"/>
                      </a:cubicBezTo>
                      <a:cubicBezTo>
                        <a:pt x="5061" y="10"/>
                        <a:pt x="4868" y="17"/>
                        <a:pt x="4639" y="28"/>
                      </a:cubicBezTo>
                      <a:cubicBezTo>
                        <a:pt x="4147" y="46"/>
                        <a:pt x="3468" y="64"/>
                        <a:pt x="2718" y="78"/>
                      </a:cubicBezTo>
                      <a:cubicBezTo>
                        <a:pt x="2235" y="85"/>
                        <a:pt x="1783" y="87"/>
                        <a:pt x="1390" y="87"/>
                      </a:cubicBezTo>
                      <a:cubicBezTo>
                        <a:pt x="1172" y="87"/>
                        <a:pt x="973" y="87"/>
                        <a:pt x="797" y="85"/>
                      </a:cubicBezTo>
                      <a:cubicBezTo>
                        <a:pt x="568" y="81"/>
                        <a:pt x="374" y="81"/>
                        <a:pt x="216" y="81"/>
                      </a:cubicBezTo>
                      <a:lnTo>
                        <a:pt x="55" y="81"/>
                      </a:lnTo>
                      <a:cubicBezTo>
                        <a:pt x="19" y="81"/>
                        <a:pt x="1" y="81"/>
                        <a:pt x="1" y="85"/>
                      </a:cubicBezTo>
                      <a:cubicBezTo>
                        <a:pt x="1" y="85"/>
                        <a:pt x="19" y="85"/>
                        <a:pt x="55" y="89"/>
                      </a:cubicBezTo>
                      <a:cubicBezTo>
                        <a:pt x="105" y="92"/>
                        <a:pt x="155" y="92"/>
                        <a:pt x="212" y="96"/>
                      </a:cubicBezTo>
                      <a:cubicBezTo>
                        <a:pt x="374" y="99"/>
                        <a:pt x="568" y="107"/>
                        <a:pt x="797" y="110"/>
                      </a:cubicBezTo>
                      <a:cubicBezTo>
                        <a:pt x="1083" y="116"/>
                        <a:pt x="1432" y="120"/>
                        <a:pt x="1821" y="120"/>
                      </a:cubicBezTo>
                      <a:cubicBezTo>
                        <a:pt x="2102" y="120"/>
                        <a:pt x="2404" y="118"/>
                        <a:pt x="2718" y="114"/>
                      </a:cubicBezTo>
                      <a:cubicBezTo>
                        <a:pt x="3468" y="103"/>
                        <a:pt x="4150" y="78"/>
                        <a:pt x="4639" y="53"/>
                      </a:cubicBezTo>
                      <a:cubicBezTo>
                        <a:pt x="4868" y="42"/>
                        <a:pt x="5061" y="31"/>
                        <a:pt x="5220" y="21"/>
                      </a:cubicBezTo>
                      <a:cubicBezTo>
                        <a:pt x="5280" y="17"/>
                        <a:pt x="5331" y="13"/>
                        <a:pt x="5378" y="10"/>
                      </a:cubicBezTo>
                      <a:cubicBezTo>
                        <a:pt x="5414" y="6"/>
                        <a:pt x="5435" y="3"/>
                        <a:pt x="5435" y="3"/>
                      </a:cubicBezTo>
                      <a:cubicBezTo>
                        <a:pt x="5435" y="1"/>
                        <a:pt x="5430" y="0"/>
                        <a:pt x="54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flipH="1">
                  <a:off x="8198300" y="4983996"/>
                  <a:ext cx="23436" cy="36448"/>
                </a:xfrm>
                <a:custGeom>
                  <a:avLst/>
                  <a:gdLst/>
                  <a:ahLst/>
                  <a:cxnLst/>
                  <a:rect l="l" t="t" r="r" b="b"/>
                  <a:pathLst>
                    <a:path w="326" h="507" extrusionOk="0">
                      <a:moveTo>
                        <a:pt x="320" y="0"/>
                      </a:moveTo>
                      <a:cubicBezTo>
                        <a:pt x="304" y="0"/>
                        <a:pt x="177" y="62"/>
                        <a:pt x="92" y="209"/>
                      </a:cubicBezTo>
                      <a:cubicBezTo>
                        <a:pt x="0" y="358"/>
                        <a:pt x="9" y="507"/>
                        <a:pt x="20" y="507"/>
                      </a:cubicBezTo>
                      <a:cubicBezTo>
                        <a:pt x="20" y="507"/>
                        <a:pt x="20" y="507"/>
                        <a:pt x="20" y="507"/>
                      </a:cubicBezTo>
                      <a:cubicBezTo>
                        <a:pt x="31" y="507"/>
                        <a:pt x="38" y="371"/>
                        <a:pt x="124" y="227"/>
                      </a:cubicBezTo>
                      <a:cubicBezTo>
                        <a:pt x="207" y="84"/>
                        <a:pt x="325" y="11"/>
                        <a:pt x="322" y="1"/>
                      </a:cubicBezTo>
                      <a:cubicBezTo>
                        <a:pt x="322" y="1"/>
                        <a:pt x="321" y="0"/>
                        <a:pt x="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flipH="1">
                  <a:off x="8276302" y="4967677"/>
                  <a:ext cx="13156" cy="19554"/>
                </a:xfrm>
                <a:custGeom>
                  <a:avLst/>
                  <a:gdLst/>
                  <a:ahLst/>
                  <a:cxnLst/>
                  <a:rect l="l" t="t" r="r" b="b"/>
                  <a:pathLst>
                    <a:path w="183" h="272" extrusionOk="0">
                      <a:moveTo>
                        <a:pt x="174" y="1"/>
                      </a:moveTo>
                      <a:cubicBezTo>
                        <a:pt x="161" y="1"/>
                        <a:pt x="120" y="56"/>
                        <a:pt x="75" y="124"/>
                      </a:cubicBezTo>
                      <a:cubicBezTo>
                        <a:pt x="32" y="200"/>
                        <a:pt x="0" y="264"/>
                        <a:pt x="11" y="271"/>
                      </a:cubicBezTo>
                      <a:cubicBezTo>
                        <a:pt x="11" y="271"/>
                        <a:pt x="11" y="271"/>
                        <a:pt x="11" y="271"/>
                      </a:cubicBezTo>
                      <a:cubicBezTo>
                        <a:pt x="21" y="271"/>
                        <a:pt x="66" y="219"/>
                        <a:pt x="108" y="145"/>
                      </a:cubicBezTo>
                      <a:cubicBezTo>
                        <a:pt x="154" y="70"/>
                        <a:pt x="183" y="6"/>
                        <a:pt x="176" y="1"/>
                      </a:cubicBezTo>
                      <a:cubicBezTo>
                        <a:pt x="175" y="1"/>
                        <a:pt x="175" y="1"/>
                        <a:pt x="1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flipH="1">
                  <a:off x="8292765" y="4964298"/>
                  <a:ext cx="15313" cy="13443"/>
                </a:xfrm>
                <a:custGeom>
                  <a:avLst/>
                  <a:gdLst/>
                  <a:ahLst/>
                  <a:cxnLst/>
                  <a:rect l="l" t="t" r="r" b="b"/>
                  <a:pathLst>
                    <a:path w="213" h="187" extrusionOk="0">
                      <a:moveTo>
                        <a:pt x="202" y="1"/>
                      </a:moveTo>
                      <a:cubicBezTo>
                        <a:pt x="189" y="1"/>
                        <a:pt x="143" y="32"/>
                        <a:pt x="94" y="78"/>
                      </a:cubicBezTo>
                      <a:cubicBezTo>
                        <a:pt x="40" y="128"/>
                        <a:pt x="1" y="174"/>
                        <a:pt x="8" y="185"/>
                      </a:cubicBezTo>
                      <a:cubicBezTo>
                        <a:pt x="8" y="186"/>
                        <a:pt x="9" y="186"/>
                        <a:pt x="10" y="186"/>
                      </a:cubicBezTo>
                      <a:cubicBezTo>
                        <a:pt x="24" y="186"/>
                        <a:pt x="70" y="152"/>
                        <a:pt x="119" y="106"/>
                      </a:cubicBezTo>
                      <a:cubicBezTo>
                        <a:pt x="173" y="56"/>
                        <a:pt x="213" y="10"/>
                        <a:pt x="205" y="2"/>
                      </a:cubicBezTo>
                      <a:cubicBezTo>
                        <a:pt x="204" y="1"/>
                        <a:pt x="203" y="1"/>
                        <a:pt x="2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flipH="1">
                  <a:off x="8295569" y="4954592"/>
                  <a:ext cx="24155" cy="2732"/>
                </a:xfrm>
                <a:custGeom>
                  <a:avLst/>
                  <a:gdLst/>
                  <a:ahLst/>
                  <a:cxnLst/>
                  <a:rect l="l" t="t" r="r" b="b"/>
                  <a:pathLst>
                    <a:path w="336" h="38" extrusionOk="0">
                      <a:moveTo>
                        <a:pt x="205" y="0"/>
                      </a:moveTo>
                      <a:cubicBezTo>
                        <a:pt x="193" y="0"/>
                        <a:pt x="182" y="0"/>
                        <a:pt x="170" y="1"/>
                      </a:cubicBezTo>
                      <a:cubicBezTo>
                        <a:pt x="77" y="1"/>
                        <a:pt x="1" y="8"/>
                        <a:pt x="1" y="19"/>
                      </a:cubicBezTo>
                      <a:cubicBezTo>
                        <a:pt x="1" y="28"/>
                        <a:pt x="59" y="38"/>
                        <a:pt x="135" y="38"/>
                      </a:cubicBezTo>
                      <a:cubicBezTo>
                        <a:pt x="147" y="38"/>
                        <a:pt x="158" y="37"/>
                        <a:pt x="170" y="37"/>
                      </a:cubicBezTo>
                      <a:cubicBezTo>
                        <a:pt x="259" y="37"/>
                        <a:pt x="335" y="29"/>
                        <a:pt x="335" y="19"/>
                      </a:cubicBezTo>
                      <a:cubicBezTo>
                        <a:pt x="335" y="9"/>
                        <a:pt x="278" y="0"/>
                        <a:pt x="2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flipH="1">
                  <a:off x="8296432" y="4940430"/>
                  <a:ext cx="27893" cy="4026"/>
                </a:xfrm>
                <a:custGeom>
                  <a:avLst/>
                  <a:gdLst/>
                  <a:ahLst/>
                  <a:cxnLst/>
                  <a:rect l="l" t="t" r="r" b="b"/>
                  <a:pathLst>
                    <a:path w="388" h="56" extrusionOk="0">
                      <a:moveTo>
                        <a:pt x="18" y="0"/>
                      </a:moveTo>
                      <a:cubicBezTo>
                        <a:pt x="10" y="0"/>
                        <a:pt x="5" y="1"/>
                        <a:pt x="5" y="4"/>
                      </a:cubicBezTo>
                      <a:cubicBezTo>
                        <a:pt x="0" y="14"/>
                        <a:pt x="83" y="51"/>
                        <a:pt x="194" y="54"/>
                      </a:cubicBezTo>
                      <a:cubicBezTo>
                        <a:pt x="208" y="55"/>
                        <a:pt x="221" y="55"/>
                        <a:pt x="234" y="55"/>
                      </a:cubicBezTo>
                      <a:cubicBezTo>
                        <a:pt x="322" y="55"/>
                        <a:pt x="387" y="35"/>
                        <a:pt x="384" y="26"/>
                      </a:cubicBezTo>
                      <a:cubicBezTo>
                        <a:pt x="384" y="20"/>
                        <a:pt x="365" y="19"/>
                        <a:pt x="334" y="19"/>
                      </a:cubicBezTo>
                      <a:cubicBezTo>
                        <a:pt x="313" y="19"/>
                        <a:pt x="288" y="20"/>
                        <a:pt x="259" y="20"/>
                      </a:cubicBezTo>
                      <a:cubicBezTo>
                        <a:pt x="239" y="20"/>
                        <a:pt x="217" y="19"/>
                        <a:pt x="194" y="19"/>
                      </a:cubicBezTo>
                      <a:cubicBezTo>
                        <a:pt x="114" y="13"/>
                        <a:pt x="46"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flipH="1">
                  <a:off x="8237553" y="4945750"/>
                  <a:ext cx="43709" cy="25161"/>
                </a:xfrm>
                <a:custGeom>
                  <a:avLst/>
                  <a:gdLst/>
                  <a:ahLst/>
                  <a:cxnLst/>
                  <a:rect l="l" t="t" r="r" b="b"/>
                  <a:pathLst>
                    <a:path w="608" h="350" extrusionOk="0">
                      <a:moveTo>
                        <a:pt x="415" y="38"/>
                      </a:moveTo>
                      <a:cubicBezTo>
                        <a:pt x="460" y="38"/>
                        <a:pt x="505" y="47"/>
                        <a:pt x="543" y="70"/>
                      </a:cubicBezTo>
                      <a:cubicBezTo>
                        <a:pt x="575" y="91"/>
                        <a:pt x="564" y="131"/>
                        <a:pt x="529" y="152"/>
                      </a:cubicBezTo>
                      <a:cubicBezTo>
                        <a:pt x="493" y="174"/>
                        <a:pt x="450" y="188"/>
                        <a:pt x="413" y="203"/>
                      </a:cubicBezTo>
                      <a:cubicBezTo>
                        <a:pt x="335" y="232"/>
                        <a:pt x="263" y="250"/>
                        <a:pt x="202" y="263"/>
                      </a:cubicBezTo>
                      <a:cubicBezTo>
                        <a:pt x="142" y="274"/>
                        <a:pt x="91" y="281"/>
                        <a:pt x="56" y="285"/>
                      </a:cubicBezTo>
                      <a:lnTo>
                        <a:pt x="56" y="285"/>
                      </a:lnTo>
                      <a:cubicBezTo>
                        <a:pt x="69" y="254"/>
                        <a:pt x="89" y="214"/>
                        <a:pt x="123" y="174"/>
                      </a:cubicBezTo>
                      <a:cubicBezTo>
                        <a:pt x="163" y="124"/>
                        <a:pt x="220" y="81"/>
                        <a:pt x="299" y="56"/>
                      </a:cubicBezTo>
                      <a:cubicBezTo>
                        <a:pt x="333" y="46"/>
                        <a:pt x="374" y="38"/>
                        <a:pt x="415" y="38"/>
                      </a:cubicBezTo>
                      <a:close/>
                      <a:moveTo>
                        <a:pt x="409" y="0"/>
                      </a:moveTo>
                      <a:cubicBezTo>
                        <a:pt x="271" y="0"/>
                        <a:pt x="154" y="80"/>
                        <a:pt x="102" y="156"/>
                      </a:cubicBezTo>
                      <a:cubicBezTo>
                        <a:pt x="64" y="204"/>
                        <a:pt x="46" y="254"/>
                        <a:pt x="38" y="287"/>
                      </a:cubicBezTo>
                      <a:lnTo>
                        <a:pt x="38" y="287"/>
                      </a:lnTo>
                      <a:cubicBezTo>
                        <a:pt x="14" y="290"/>
                        <a:pt x="1" y="291"/>
                        <a:pt x="1" y="293"/>
                      </a:cubicBezTo>
                      <a:cubicBezTo>
                        <a:pt x="1" y="295"/>
                        <a:pt x="13" y="298"/>
                        <a:pt x="36" y="299"/>
                      </a:cubicBezTo>
                      <a:lnTo>
                        <a:pt x="36" y="299"/>
                      </a:lnTo>
                      <a:cubicBezTo>
                        <a:pt x="30" y="331"/>
                        <a:pt x="30" y="350"/>
                        <a:pt x="34" y="350"/>
                      </a:cubicBezTo>
                      <a:cubicBezTo>
                        <a:pt x="34" y="350"/>
                        <a:pt x="34" y="350"/>
                        <a:pt x="34" y="350"/>
                      </a:cubicBezTo>
                      <a:cubicBezTo>
                        <a:pt x="37" y="350"/>
                        <a:pt x="40" y="330"/>
                        <a:pt x="51" y="300"/>
                      </a:cubicBezTo>
                      <a:lnTo>
                        <a:pt x="51" y="300"/>
                      </a:lnTo>
                      <a:cubicBezTo>
                        <a:pt x="55" y="300"/>
                        <a:pt x="59" y="300"/>
                        <a:pt x="64" y="300"/>
                      </a:cubicBezTo>
                      <a:cubicBezTo>
                        <a:pt x="99" y="300"/>
                        <a:pt x="147" y="297"/>
                        <a:pt x="206" y="289"/>
                      </a:cubicBezTo>
                      <a:cubicBezTo>
                        <a:pt x="270" y="281"/>
                        <a:pt x="345" y="263"/>
                        <a:pt x="425" y="238"/>
                      </a:cubicBezTo>
                      <a:cubicBezTo>
                        <a:pt x="464" y="225"/>
                        <a:pt x="507" y="210"/>
                        <a:pt x="550" y="185"/>
                      </a:cubicBezTo>
                      <a:cubicBezTo>
                        <a:pt x="569" y="170"/>
                        <a:pt x="593" y="152"/>
                        <a:pt x="600" y="120"/>
                      </a:cubicBezTo>
                      <a:cubicBezTo>
                        <a:pt x="607" y="88"/>
                        <a:pt x="590" y="56"/>
                        <a:pt x="569" y="38"/>
                      </a:cubicBezTo>
                      <a:cubicBezTo>
                        <a:pt x="514" y="11"/>
                        <a:pt x="460" y="0"/>
                        <a:pt x="4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flipH="1">
                  <a:off x="8275008" y="4939136"/>
                  <a:ext cx="22430" cy="28468"/>
                </a:xfrm>
                <a:custGeom>
                  <a:avLst/>
                  <a:gdLst/>
                  <a:ahLst/>
                  <a:cxnLst/>
                  <a:rect l="l" t="t" r="r" b="b"/>
                  <a:pathLst>
                    <a:path w="312" h="396" extrusionOk="0">
                      <a:moveTo>
                        <a:pt x="75" y="0"/>
                      </a:moveTo>
                      <a:cubicBezTo>
                        <a:pt x="73" y="0"/>
                        <a:pt x="71" y="0"/>
                        <a:pt x="68" y="0"/>
                      </a:cubicBezTo>
                      <a:cubicBezTo>
                        <a:pt x="22" y="7"/>
                        <a:pt x="0" y="62"/>
                        <a:pt x="7" y="97"/>
                      </a:cubicBezTo>
                      <a:cubicBezTo>
                        <a:pt x="10" y="133"/>
                        <a:pt x="29" y="162"/>
                        <a:pt x="43" y="187"/>
                      </a:cubicBezTo>
                      <a:cubicBezTo>
                        <a:pt x="75" y="237"/>
                        <a:pt x="111" y="280"/>
                        <a:pt x="143" y="312"/>
                      </a:cubicBezTo>
                      <a:cubicBezTo>
                        <a:pt x="203" y="369"/>
                        <a:pt x="252" y="392"/>
                        <a:pt x="261" y="392"/>
                      </a:cubicBezTo>
                      <a:cubicBezTo>
                        <a:pt x="261" y="392"/>
                        <a:pt x="262" y="392"/>
                        <a:pt x="262" y="392"/>
                      </a:cubicBezTo>
                      <a:cubicBezTo>
                        <a:pt x="265" y="388"/>
                        <a:pt x="219" y="355"/>
                        <a:pt x="161" y="291"/>
                      </a:cubicBezTo>
                      <a:cubicBezTo>
                        <a:pt x="133" y="259"/>
                        <a:pt x="104" y="219"/>
                        <a:pt x="75" y="169"/>
                      </a:cubicBezTo>
                      <a:cubicBezTo>
                        <a:pt x="47" y="126"/>
                        <a:pt x="25" y="50"/>
                        <a:pt x="75" y="40"/>
                      </a:cubicBezTo>
                      <a:cubicBezTo>
                        <a:pt x="79" y="40"/>
                        <a:pt x="83" y="39"/>
                        <a:pt x="86" y="39"/>
                      </a:cubicBezTo>
                      <a:cubicBezTo>
                        <a:pt x="136" y="39"/>
                        <a:pt x="182" y="86"/>
                        <a:pt x="212" y="123"/>
                      </a:cubicBezTo>
                      <a:cubicBezTo>
                        <a:pt x="247" y="169"/>
                        <a:pt x="265" y="216"/>
                        <a:pt x="272" y="255"/>
                      </a:cubicBezTo>
                      <a:cubicBezTo>
                        <a:pt x="290" y="342"/>
                        <a:pt x="272" y="395"/>
                        <a:pt x="280" y="395"/>
                      </a:cubicBezTo>
                      <a:cubicBezTo>
                        <a:pt x="280" y="395"/>
                        <a:pt x="280" y="395"/>
                        <a:pt x="280" y="395"/>
                      </a:cubicBezTo>
                      <a:cubicBezTo>
                        <a:pt x="285" y="395"/>
                        <a:pt x="312" y="342"/>
                        <a:pt x="302" y="252"/>
                      </a:cubicBezTo>
                      <a:cubicBezTo>
                        <a:pt x="294" y="209"/>
                        <a:pt x="277" y="155"/>
                        <a:pt x="240" y="105"/>
                      </a:cubicBezTo>
                      <a:cubicBezTo>
                        <a:pt x="205" y="59"/>
                        <a:pt x="160" y="0"/>
                        <a:pt x="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flipH="1">
                  <a:off x="8443739" y="4954305"/>
                  <a:ext cx="83105" cy="65420"/>
                </a:xfrm>
                <a:custGeom>
                  <a:avLst/>
                  <a:gdLst/>
                  <a:ahLst/>
                  <a:cxnLst/>
                  <a:rect l="l" t="t" r="r" b="b"/>
                  <a:pathLst>
                    <a:path w="1156" h="910" extrusionOk="0">
                      <a:moveTo>
                        <a:pt x="183" y="0"/>
                      </a:moveTo>
                      <a:cubicBezTo>
                        <a:pt x="134" y="0"/>
                        <a:pt x="93" y="3"/>
                        <a:pt x="65" y="8"/>
                      </a:cubicBezTo>
                      <a:cubicBezTo>
                        <a:pt x="22" y="15"/>
                        <a:pt x="0" y="23"/>
                        <a:pt x="0" y="23"/>
                      </a:cubicBezTo>
                      <a:cubicBezTo>
                        <a:pt x="0" y="25"/>
                        <a:pt x="5" y="25"/>
                        <a:pt x="13" y="25"/>
                      </a:cubicBezTo>
                      <a:cubicBezTo>
                        <a:pt x="21" y="25"/>
                        <a:pt x="34" y="25"/>
                        <a:pt x="50" y="23"/>
                      </a:cubicBezTo>
                      <a:cubicBezTo>
                        <a:pt x="70" y="23"/>
                        <a:pt x="96" y="22"/>
                        <a:pt x="128" y="22"/>
                      </a:cubicBezTo>
                      <a:cubicBezTo>
                        <a:pt x="159" y="22"/>
                        <a:pt x="196" y="23"/>
                        <a:pt x="237" y="26"/>
                      </a:cubicBezTo>
                      <a:cubicBezTo>
                        <a:pt x="380" y="41"/>
                        <a:pt x="582" y="98"/>
                        <a:pt x="758" y="231"/>
                      </a:cubicBezTo>
                      <a:cubicBezTo>
                        <a:pt x="933" y="367"/>
                        <a:pt x="1038" y="547"/>
                        <a:pt x="1088" y="683"/>
                      </a:cubicBezTo>
                      <a:cubicBezTo>
                        <a:pt x="1137" y="817"/>
                        <a:pt x="1145" y="909"/>
                        <a:pt x="1152" y="909"/>
                      </a:cubicBezTo>
                      <a:cubicBezTo>
                        <a:pt x="1152" y="909"/>
                        <a:pt x="1152" y="909"/>
                        <a:pt x="1152" y="909"/>
                      </a:cubicBezTo>
                      <a:cubicBezTo>
                        <a:pt x="1152" y="909"/>
                        <a:pt x="1156" y="888"/>
                        <a:pt x="1152" y="845"/>
                      </a:cubicBezTo>
                      <a:cubicBezTo>
                        <a:pt x="1145" y="805"/>
                        <a:pt x="1134" y="744"/>
                        <a:pt x="1112" y="672"/>
                      </a:cubicBezTo>
                      <a:cubicBezTo>
                        <a:pt x="1069" y="532"/>
                        <a:pt x="965" y="343"/>
                        <a:pt x="783" y="202"/>
                      </a:cubicBezTo>
                      <a:cubicBezTo>
                        <a:pt x="599" y="63"/>
                        <a:pt x="388" y="8"/>
                        <a:pt x="241" y="1"/>
                      </a:cubicBezTo>
                      <a:cubicBezTo>
                        <a:pt x="220" y="0"/>
                        <a:pt x="201"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flipH="1">
                  <a:off x="8502832" y="4859911"/>
                  <a:ext cx="2876" cy="94535"/>
                </a:xfrm>
                <a:custGeom>
                  <a:avLst/>
                  <a:gdLst/>
                  <a:ahLst/>
                  <a:cxnLst/>
                  <a:rect l="l" t="t" r="r" b="b"/>
                  <a:pathLst>
                    <a:path w="40" h="1315" extrusionOk="0">
                      <a:moveTo>
                        <a:pt x="18" y="1"/>
                      </a:moveTo>
                      <a:cubicBezTo>
                        <a:pt x="18" y="1"/>
                        <a:pt x="18" y="1"/>
                        <a:pt x="18" y="1"/>
                      </a:cubicBezTo>
                      <a:cubicBezTo>
                        <a:pt x="8" y="1"/>
                        <a:pt x="0" y="294"/>
                        <a:pt x="0" y="657"/>
                      </a:cubicBezTo>
                      <a:cubicBezTo>
                        <a:pt x="0" y="1020"/>
                        <a:pt x="11" y="1314"/>
                        <a:pt x="22" y="1314"/>
                      </a:cubicBezTo>
                      <a:cubicBezTo>
                        <a:pt x="33" y="1314"/>
                        <a:pt x="40" y="1020"/>
                        <a:pt x="40" y="657"/>
                      </a:cubicBezTo>
                      <a:cubicBezTo>
                        <a:pt x="40" y="297"/>
                        <a:pt x="30" y="1"/>
                        <a:pt x="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flipH="1">
                  <a:off x="8347763" y="4997440"/>
                  <a:ext cx="67361" cy="3666"/>
                </a:xfrm>
                <a:custGeom>
                  <a:avLst/>
                  <a:gdLst/>
                  <a:ahLst/>
                  <a:cxnLst/>
                  <a:rect l="l" t="t" r="r" b="b"/>
                  <a:pathLst>
                    <a:path w="937" h="51" extrusionOk="0">
                      <a:moveTo>
                        <a:pt x="894" y="0"/>
                      </a:moveTo>
                      <a:cubicBezTo>
                        <a:pt x="820" y="0"/>
                        <a:pt x="657" y="9"/>
                        <a:pt x="471" y="11"/>
                      </a:cubicBezTo>
                      <a:cubicBezTo>
                        <a:pt x="298" y="11"/>
                        <a:pt x="147" y="7"/>
                        <a:pt x="65" y="7"/>
                      </a:cubicBezTo>
                      <a:cubicBezTo>
                        <a:pt x="24" y="7"/>
                        <a:pt x="0" y="8"/>
                        <a:pt x="0" y="11"/>
                      </a:cubicBezTo>
                      <a:cubicBezTo>
                        <a:pt x="0" y="22"/>
                        <a:pt x="208" y="51"/>
                        <a:pt x="471" y="51"/>
                      </a:cubicBezTo>
                      <a:cubicBezTo>
                        <a:pt x="729" y="47"/>
                        <a:pt x="937" y="15"/>
                        <a:pt x="937" y="4"/>
                      </a:cubicBezTo>
                      <a:cubicBezTo>
                        <a:pt x="937" y="1"/>
                        <a:pt x="922" y="0"/>
                        <a:pt x="8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flipH="1">
                  <a:off x="8453011" y="4998662"/>
                  <a:ext cx="7836" cy="13300"/>
                </a:xfrm>
                <a:custGeom>
                  <a:avLst/>
                  <a:gdLst/>
                  <a:ahLst/>
                  <a:cxnLst/>
                  <a:rect l="l" t="t" r="r" b="b"/>
                  <a:pathLst>
                    <a:path w="109" h="185" extrusionOk="0">
                      <a:moveTo>
                        <a:pt x="11" y="0"/>
                      </a:moveTo>
                      <a:cubicBezTo>
                        <a:pt x="10" y="0"/>
                        <a:pt x="9" y="0"/>
                        <a:pt x="8" y="1"/>
                      </a:cubicBezTo>
                      <a:cubicBezTo>
                        <a:pt x="1" y="9"/>
                        <a:pt x="26" y="49"/>
                        <a:pt x="47" y="95"/>
                      </a:cubicBezTo>
                      <a:cubicBezTo>
                        <a:pt x="73" y="142"/>
                        <a:pt x="83" y="185"/>
                        <a:pt x="95" y="185"/>
                      </a:cubicBezTo>
                      <a:cubicBezTo>
                        <a:pt x="105" y="185"/>
                        <a:pt x="108" y="130"/>
                        <a:pt x="83" y="77"/>
                      </a:cubicBezTo>
                      <a:cubicBezTo>
                        <a:pt x="61" y="28"/>
                        <a:pt x="24"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flipH="1">
                  <a:off x="8468252" y="4977741"/>
                  <a:ext cx="9849" cy="9058"/>
                </a:xfrm>
                <a:custGeom>
                  <a:avLst/>
                  <a:gdLst/>
                  <a:ahLst/>
                  <a:cxnLst/>
                  <a:rect l="l" t="t" r="r" b="b"/>
                  <a:pathLst>
                    <a:path w="137" h="126" extrusionOk="0">
                      <a:moveTo>
                        <a:pt x="11" y="1"/>
                      </a:moveTo>
                      <a:cubicBezTo>
                        <a:pt x="10" y="1"/>
                        <a:pt x="8" y="1"/>
                        <a:pt x="7" y="2"/>
                      </a:cubicBezTo>
                      <a:cubicBezTo>
                        <a:pt x="0" y="9"/>
                        <a:pt x="22" y="45"/>
                        <a:pt x="55" y="77"/>
                      </a:cubicBezTo>
                      <a:cubicBezTo>
                        <a:pt x="85" y="105"/>
                        <a:pt x="114" y="125"/>
                        <a:pt x="126" y="125"/>
                      </a:cubicBezTo>
                      <a:cubicBezTo>
                        <a:pt x="127" y="125"/>
                        <a:pt x="129" y="125"/>
                        <a:pt x="130" y="124"/>
                      </a:cubicBezTo>
                      <a:cubicBezTo>
                        <a:pt x="136" y="116"/>
                        <a:pt x="115" y="81"/>
                        <a:pt x="83" y="48"/>
                      </a:cubicBezTo>
                      <a:cubicBezTo>
                        <a:pt x="54" y="21"/>
                        <a:pt x="24" y="1"/>
                        <a:pt x="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flipH="1">
                  <a:off x="8488382" y="4967245"/>
                  <a:ext cx="13947" cy="5823"/>
                </a:xfrm>
                <a:custGeom>
                  <a:avLst/>
                  <a:gdLst/>
                  <a:ahLst/>
                  <a:cxnLst/>
                  <a:rect l="l" t="t" r="r" b="b"/>
                  <a:pathLst>
                    <a:path w="194" h="81" extrusionOk="0">
                      <a:moveTo>
                        <a:pt x="63" y="1"/>
                      </a:moveTo>
                      <a:cubicBezTo>
                        <a:pt x="27" y="1"/>
                        <a:pt x="1" y="14"/>
                        <a:pt x="4" y="19"/>
                      </a:cubicBezTo>
                      <a:cubicBezTo>
                        <a:pt x="7" y="29"/>
                        <a:pt x="50" y="29"/>
                        <a:pt x="97" y="44"/>
                      </a:cubicBezTo>
                      <a:cubicBezTo>
                        <a:pt x="138" y="60"/>
                        <a:pt x="171" y="81"/>
                        <a:pt x="183" y="81"/>
                      </a:cubicBezTo>
                      <a:cubicBezTo>
                        <a:pt x="185" y="81"/>
                        <a:pt x="186" y="81"/>
                        <a:pt x="187" y="80"/>
                      </a:cubicBezTo>
                      <a:cubicBezTo>
                        <a:pt x="193" y="72"/>
                        <a:pt x="168" y="26"/>
                        <a:pt x="107" y="7"/>
                      </a:cubicBezTo>
                      <a:cubicBezTo>
                        <a:pt x="92" y="3"/>
                        <a:pt x="77" y="1"/>
                        <a:pt x="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flipH="1">
                  <a:off x="8512106" y="4963866"/>
                  <a:ext cx="7548" cy="3666"/>
                </a:xfrm>
                <a:custGeom>
                  <a:avLst/>
                  <a:gdLst/>
                  <a:ahLst/>
                  <a:cxnLst/>
                  <a:rect l="l" t="t" r="r" b="b"/>
                  <a:pathLst>
                    <a:path w="105" h="51" extrusionOk="0">
                      <a:moveTo>
                        <a:pt x="23" y="0"/>
                      </a:moveTo>
                      <a:cubicBezTo>
                        <a:pt x="13" y="0"/>
                        <a:pt x="6" y="3"/>
                        <a:pt x="4" y="8"/>
                      </a:cubicBezTo>
                      <a:cubicBezTo>
                        <a:pt x="0" y="19"/>
                        <a:pt x="18" y="33"/>
                        <a:pt x="43" y="44"/>
                      </a:cubicBezTo>
                      <a:cubicBezTo>
                        <a:pt x="57" y="49"/>
                        <a:pt x="69" y="51"/>
                        <a:pt x="79" y="51"/>
                      </a:cubicBezTo>
                      <a:cubicBezTo>
                        <a:pt x="91" y="51"/>
                        <a:pt x="99" y="48"/>
                        <a:pt x="101" y="44"/>
                      </a:cubicBezTo>
                      <a:cubicBezTo>
                        <a:pt x="105" y="33"/>
                        <a:pt x="86" y="16"/>
                        <a:pt x="58" y="8"/>
                      </a:cubicBezTo>
                      <a:cubicBezTo>
                        <a:pt x="46" y="3"/>
                        <a:pt x="33" y="0"/>
                        <a:pt x="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flipH="1">
                  <a:off x="8296647" y="4914836"/>
                  <a:ext cx="791" cy="27462"/>
                </a:xfrm>
                <a:custGeom>
                  <a:avLst/>
                  <a:gdLst/>
                  <a:ahLst/>
                  <a:cxnLst/>
                  <a:rect l="l" t="t" r="r" b="b"/>
                  <a:pathLst>
                    <a:path w="11" h="382" extrusionOk="0">
                      <a:moveTo>
                        <a:pt x="0" y="1"/>
                      </a:moveTo>
                      <a:lnTo>
                        <a:pt x="7" y="382"/>
                      </a:lnTo>
                      <a:lnTo>
                        <a:pt x="10" y="382"/>
                      </a:lnTo>
                      <a:lnTo>
                        <a:pt x="0"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flipH="1">
                  <a:off x="8296867" y="4914621"/>
                  <a:ext cx="206540" cy="34363"/>
                </a:xfrm>
                <a:custGeom>
                  <a:avLst/>
                  <a:gdLst/>
                  <a:ahLst/>
                  <a:cxnLst/>
                  <a:rect l="l" t="t" r="r" b="b"/>
                  <a:pathLst>
                    <a:path w="2873" h="478" extrusionOk="0">
                      <a:moveTo>
                        <a:pt x="2865" y="0"/>
                      </a:moveTo>
                      <a:lnTo>
                        <a:pt x="4" y="255"/>
                      </a:lnTo>
                      <a:cubicBezTo>
                        <a:pt x="4" y="348"/>
                        <a:pt x="1" y="428"/>
                        <a:pt x="1" y="478"/>
                      </a:cubicBezTo>
                      <a:lnTo>
                        <a:pt x="2567" y="395"/>
                      </a:lnTo>
                      <a:cubicBezTo>
                        <a:pt x="2524" y="385"/>
                        <a:pt x="2496" y="370"/>
                        <a:pt x="2496" y="363"/>
                      </a:cubicBezTo>
                      <a:cubicBezTo>
                        <a:pt x="2499" y="360"/>
                        <a:pt x="2502" y="360"/>
                        <a:pt x="2509" y="360"/>
                      </a:cubicBezTo>
                      <a:cubicBezTo>
                        <a:pt x="2539" y="360"/>
                        <a:pt x="2607" y="370"/>
                        <a:pt x="2685" y="378"/>
                      </a:cubicBezTo>
                      <a:cubicBezTo>
                        <a:pt x="2779" y="381"/>
                        <a:pt x="2857" y="378"/>
                        <a:pt x="2872" y="385"/>
                      </a:cubicBezTo>
                      <a:lnTo>
                        <a:pt x="2865" y="4"/>
                      </a:lnTo>
                      <a:lnTo>
                        <a:pt x="28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flipH="1">
                  <a:off x="8296647" y="4940430"/>
                  <a:ext cx="27390" cy="2588"/>
                </a:xfrm>
                <a:custGeom>
                  <a:avLst/>
                  <a:gdLst/>
                  <a:ahLst/>
                  <a:cxnLst/>
                  <a:rect l="l" t="t" r="r" b="b"/>
                  <a:pathLst>
                    <a:path w="381" h="36" extrusionOk="0">
                      <a:moveTo>
                        <a:pt x="14" y="1"/>
                      </a:moveTo>
                      <a:cubicBezTo>
                        <a:pt x="7" y="1"/>
                        <a:pt x="4" y="1"/>
                        <a:pt x="1" y="4"/>
                      </a:cubicBezTo>
                      <a:cubicBezTo>
                        <a:pt x="1" y="11"/>
                        <a:pt x="29" y="26"/>
                        <a:pt x="72" y="36"/>
                      </a:cubicBezTo>
                      <a:lnTo>
                        <a:pt x="380" y="26"/>
                      </a:lnTo>
                      <a:lnTo>
                        <a:pt x="377" y="26"/>
                      </a:lnTo>
                      <a:cubicBezTo>
                        <a:pt x="362" y="19"/>
                        <a:pt x="284" y="22"/>
                        <a:pt x="190" y="19"/>
                      </a:cubicBezTo>
                      <a:cubicBezTo>
                        <a:pt x="112" y="11"/>
                        <a:pt x="44" y="1"/>
                        <a:pt x="14"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flipH="1">
                  <a:off x="8528066" y="4935254"/>
                  <a:ext cx="647" cy="3163"/>
                </a:xfrm>
                <a:custGeom>
                  <a:avLst/>
                  <a:gdLst/>
                  <a:ahLst/>
                  <a:cxnLst/>
                  <a:rect l="l" t="t" r="r" b="b"/>
                  <a:pathLst>
                    <a:path w="9" h="44" extrusionOk="0">
                      <a:moveTo>
                        <a:pt x="1" y="0"/>
                      </a:moveTo>
                      <a:lnTo>
                        <a:pt x="8" y="43"/>
                      </a:lnTo>
                      <a:lnTo>
                        <a:pt x="8"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flipH="1">
                  <a:off x="8504630" y="4933169"/>
                  <a:ext cx="23508" cy="16607"/>
                </a:xfrm>
                <a:custGeom>
                  <a:avLst/>
                  <a:gdLst/>
                  <a:ahLst/>
                  <a:cxnLst/>
                  <a:rect l="l" t="t" r="r" b="b"/>
                  <a:pathLst>
                    <a:path w="327" h="231" extrusionOk="0">
                      <a:moveTo>
                        <a:pt x="316" y="1"/>
                      </a:moveTo>
                      <a:lnTo>
                        <a:pt x="0" y="29"/>
                      </a:lnTo>
                      <a:lnTo>
                        <a:pt x="0" y="72"/>
                      </a:lnTo>
                      <a:lnTo>
                        <a:pt x="22" y="231"/>
                      </a:lnTo>
                      <a:lnTo>
                        <a:pt x="327" y="223"/>
                      </a:lnTo>
                      <a:cubicBezTo>
                        <a:pt x="323" y="170"/>
                        <a:pt x="320" y="94"/>
                        <a:pt x="3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flipH="1">
                  <a:off x="8503048" y="4932953"/>
                  <a:ext cx="2444" cy="16319"/>
                </a:xfrm>
                <a:custGeom>
                  <a:avLst/>
                  <a:gdLst/>
                  <a:ahLst/>
                  <a:cxnLst/>
                  <a:rect l="l" t="t" r="r" b="b"/>
                  <a:pathLst>
                    <a:path w="34" h="227" extrusionOk="0">
                      <a:moveTo>
                        <a:pt x="33" y="0"/>
                      </a:moveTo>
                      <a:lnTo>
                        <a:pt x="1" y="4"/>
                      </a:lnTo>
                      <a:cubicBezTo>
                        <a:pt x="5" y="97"/>
                        <a:pt x="8" y="173"/>
                        <a:pt x="12" y="226"/>
                      </a:cubicBezTo>
                      <a:lnTo>
                        <a:pt x="30" y="223"/>
                      </a:lnTo>
                      <a:cubicBezTo>
                        <a:pt x="30" y="173"/>
                        <a:pt x="33" y="93"/>
                        <a:pt x="33" y="0"/>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flipH="1">
                  <a:off x="7605347" y="4840573"/>
                  <a:ext cx="430190" cy="187633"/>
                </a:xfrm>
                <a:custGeom>
                  <a:avLst/>
                  <a:gdLst/>
                  <a:ahLst/>
                  <a:cxnLst/>
                  <a:rect l="l" t="t" r="r" b="b"/>
                  <a:pathLst>
                    <a:path w="5984" h="2610" extrusionOk="0">
                      <a:moveTo>
                        <a:pt x="3202" y="0"/>
                      </a:moveTo>
                      <a:lnTo>
                        <a:pt x="0" y="68"/>
                      </a:lnTo>
                      <a:lnTo>
                        <a:pt x="43" y="2571"/>
                      </a:lnTo>
                      <a:lnTo>
                        <a:pt x="240" y="2577"/>
                      </a:lnTo>
                      <a:cubicBezTo>
                        <a:pt x="641" y="2590"/>
                        <a:pt x="1598" y="2610"/>
                        <a:pt x="2581" y="2610"/>
                      </a:cubicBezTo>
                      <a:cubicBezTo>
                        <a:pt x="3774" y="2610"/>
                        <a:pt x="5006" y="2581"/>
                        <a:pt x="5326" y="2477"/>
                      </a:cubicBezTo>
                      <a:cubicBezTo>
                        <a:pt x="5984" y="2261"/>
                        <a:pt x="3249" y="1709"/>
                        <a:pt x="3249" y="1709"/>
                      </a:cubicBezTo>
                      <a:lnTo>
                        <a:pt x="3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flipH="1">
                  <a:off x="7644303" y="4986081"/>
                  <a:ext cx="61466" cy="28468"/>
                </a:xfrm>
                <a:custGeom>
                  <a:avLst/>
                  <a:gdLst/>
                  <a:ahLst/>
                  <a:cxnLst/>
                  <a:rect l="l" t="t" r="r" b="b"/>
                  <a:pathLst>
                    <a:path w="855" h="396" extrusionOk="0">
                      <a:moveTo>
                        <a:pt x="0" y="0"/>
                      </a:moveTo>
                      <a:lnTo>
                        <a:pt x="0" y="0"/>
                      </a:lnTo>
                      <a:cubicBezTo>
                        <a:pt x="11" y="4"/>
                        <a:pt x="101" y="30"/>
                        <a:pt x="223" y="68"/>
                      </a:cubicBezTo>
                      <a:cubicBezTo>
                        <a:pt x="151" y="44"/>
                        <a:pt x="75" y="22"/>
                        <a:pt x="0" y="0"/>
                      </a:cubicBezTo>
                      <a:close/>
                      <a:moveTo>
                        <a:pt x="833" y="345"/>
                      </a:moveTo>
                      <a:cubicBezTo>
                        <a:pt x="844" y="363"/>
                        <a:pt x="844" y="381"/>
                        <a:pt x="833" y="396"/>
                      </a:cubicBezTo>
                      <a:lnTo>
                        <a:pt x="851" y="396"/>
                      </a:lnTo>
                      <a:cubicBezTo>
                        <a:pt x="855" y="381"/>
                        <a:pt x="847" y="363"/>
                        <a:pt x="833" y="3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flipH="1">
                  <a:off x="7811239" y="5025334"/>
                  <a:ext cx="221206" cy="3666"/>
                </a:xfrm>
                <a:custGeom>
                  <a:avLst/>
                  <a:gdLst/>
                  <a:ahLst/>
                  <a:cxnLst/>
                  <a:rect l="l" t="t" r="r" b="b"/>
                  <a:pathLst>
                    <a:path w="3077" h="51" extrusionOk="0">
                      <a:moveTo>
                        <a:pt x="0" y="1"/>
                      </a:moveTo>
                      <a:cubicBezTo>
                        <a:pt x="517" y="32"/>
                        <a:pt x="1242" y="51"/>
                        <a:pt x="1996" y="51"/>
                      </a:cubicBezTo>
                      <a:cubicBezTo>
                        <a:pt x="2355" y="51"/>
                        <a:pt x="2724" y="47"/>
                        <a:pt x="3076" y="39"/>
                      </a:cubicBezTo>
                      <a:lnTo>
                        <a:pt x="2530" y="39"/>
                      </a:lnTo>
                      <a:cubicBezTo>
                        <a:pt x="1551" y="39"/>
                        <a:pt x="596" y="22"/>
                        <a:pt x="197" y="7"/>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flipH="1">
                  <a:off x="7645102" y="4986081"/>
                  <a:ext cx="387343" cy="42128"/>
                </a:xfrm>
                <a:custGeom>
                  <a:avLst/>
                  <a:gdLst/>
                  <a:ahLst/>
                  <a:cxnLst/>
                  <a:rect l="l" t="t" r="r" b="b"/>
                  <a:pathLst>
                    <a:path w="5388" h="586" extrusionOk="0">
                      <a:moveTo>
                        <a:pt x="4541" y="0"/>
                      </a:moveTo>
                      <a:cubicBezTo>
                        <a:pt x="4357" y="15"/>
                        <a:pt x="4268" y="421"/>
                        <a:pt x="4268" y="421"/>
                      </a:cubicBezTo>
                      <a:lnTo>
                        <a:pt x="1156" y="460"/>
                      </a:lnTo>
                      <a:lnTo>
                        <a:pt x="1156" y="478"/>
                      </a:lnTo>
                      <a:cubicBezTo>
                        <a:pt x="1152" y="478"/>
                        <a:pt x="1152" y="471"/>
                        <a:pt x="1148" y="460"/>
                      </a:cubicBezTo>
                      <a:lnTo>
                        <a:pt x="4" y="474"/>
                      </a:lnTo>
                      <a:lnTo>
                        <a:pt x="0" y="547"/>
                      </a:lnTo>
                      <a:lnTo>
                        <a:pt x="197" y="553"/>
                      </a:lnTo>
                      <a:cubicBezTo>
                        <a:pt x="596" y="568"/>
                        <a:pt x="1551" y="585"/>
                        <a:pt x="2530" y="585"/>
                      </a:cubicBezTo>
                      <a:lnTo>
                        <a:pt x="3076" y="585"/>
                      </a:lnTo>
                      <a:cubicBezTo>
                        <a:pt x="4059" y="564"/>
                        <a:pt x="4935" y="521"/>
                        <a:pt x="5255" y="460"/>
                      </a:cubicBezTo>
                      <a:cubicBezTo>
                        <a:pt x="5265" y="456"/>
                        <a:pt x="5276" y="456"/>
                        <a:pt x="5283" y="453"/>
                      </a:cubicBezTo>
                      <a:cubicBezTo>
                        <a:pt x="5334" y="435"/>
                        <a:pt x="5366" y="417"/>
                        <a:pt x="5377" y="396"/>
                      </a:cubicBezTo>
                      <a:cubicBezTo>
                        <a:pt x="5388" y="381"/>
                        <a:pt x="5388" y="363"/>
                        <a:pt x="5377" y="345"/>
                      </a:cubicBezTo>
                      <a:cubicBezTo>
                        <a:pt x="5298" y="249"/>
                        <a:pt x="4985" y="137"/>
                        <a:pt x="4767" y="68"/>
                      </a:cubicBezTo>
                      <a:cubicBezTo>
                        <a:pt x="4695" y="44"/>
                        <a:pt x="4619" y="22"/>
                        <a:pt x="45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flipH="1">
                  <a:off x="7645317" y="5011962"/>
                  <a:ext cx="390506" cy="10136"/>
                </a:xfrm>
                <a:custGeom>
                  <a:avLst/>
                  <a:gdLst/>
                  <a:ahLst/>
                  <a:cxnLst/>
                  <a:rect l="l" t="t" r="r" b="b"/>
                  <a:pathLst>
                    <a:path w="5432" h="141" extrusionOk="0">
                      <a:moveTo>
                        <a:pt x="5418" y="1"/>
                      </a:moveTo>
                      <a:cubicBezTo>
                        <a:pt x="5409" y="1"/>
                        <a:pt x="5395" y="1"/>
                        <a:pt x="5377" y="3"/>
                      </a:cubicBezTo>
                      <a:cubicBezTo>
                        <a:pt x="5330" y="3"/>
                        <a:pt x="5277" y="7"/>
                        <a:pt x="5219" y="7"/>
                      </a:cubicBezTo>
                      <a:cubicBezTo>
                        <a:pt x="5062" y="14"/>
                        <a:pt x="4868" y="21"/>
                        <a:pt x="4638" y="32"/>
                      </a:cubicBezTo>
                      <a:cubicBezTo>
                        <a:pt x="4146" y="50"/>
                        <a:pt x="3468" y="75"/>
                        <a:pt x="2718" y="89"/>
                      </a:cubicBezTo>
                      <a:cubicBezTo>
                        <a:pt x="2134" y="103"/>
                        <a:pt x="1594" y="109"/>
                        <a:pt x="1152" y="109"/>
                      </a:cubicBezTo>
                      <a:cubicBezTo>
                        <a:pt x="1025" y="109"/>
                        <a:pt x="907" y="108"/>
                        <a:pt x="798" y="107"/>
                      </a:cubicBezTo>
                      <a:lnTo>
                        <a:pt x="213" y="107"/>
                      </a:lnTo>
                      <a:cubicBezTo>
                        <a:pt x="155" y="107"/>
                        <a:pt x="105" y="107"/>
                        <a:pt x="54" y="111"/>
                      </a:cubicBezTo>
                      <a:lnTo>
                        <a:pt x="1" y="111"/>
                      </a:lnTo>
                      <a:cubicBezTo>
                        <a:pt x="1" y="114"/>
                        <a:pt x="19" y="114"/>
                        <a:pt x="54" y="118"/>
                      </a:cubicBezTo>
                      <a:cubicBezTo>
                        <a:pt x="101" y="118"/>
                        <a:pt x="155" y="122"/>
                        <a:pt x="213" y="122"/>
                      </a:cubicBezTo>
                      <a:cubicBezTo>
                        <a:pt x="370" y="125"/>
                        <a:pt x="568" y="132"/>
                        <a:pt x="798" y="136"/>
                      </a:cubicBezTo>
                      <a:cubicBezTo>
                        <a:pt x="1005" y="139"/>
                        <a:pt x="1245" y="141"/>
                        <a:pt x="1510" y="141"/>
                      </a:cubicBezTo>
                      <a:cubicBezTo>
                        <a:pt x="1873" y="141"/>
                        <a:pt x="2283" y="137"/>
                        <a:pt x="2718" y="129"/>
                      </a:cubicBezTo>
                      <a:cubicBezTo>
                        <a:pt x="3468" y="114"/>
                        <a:pt x="4146" y="86"/>
                        <a:pt x="4638" y="57"/>
                      </a:cubicBezTo>
                      <a:cubicBezTo>
                        <a:pt x="4868" y="43"/>
                        <a:pt x="5062" y="32"/>
                        <a:pt x="5219" y="21"/>
                      </a:cubicBezTo>
                      <a:cubicBezTo>
                        <a:pt x="5280" y="18"/>
                        <a:pt x="5330" y="14"/>
                        <a:pt x="5377" y="10"/>
                      </a:cubicBezTo>
                      <a:cubicBezTo>
                        <a:pt x="5413" y="7"/>
                        <a:pt x="5431" y="3"/>
                        <a:pt x="5431" y="3"/>
                      </a:cubicBezTo>
                      <a:cubicBezTo>
                        <a:pt x="5431" y="1"/>
                        <a:pt x="5427" y="1"/>
                        <a:pt x="5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flipH="1">
                  <a:off x="7703685" y="4983421"/>
                  <a:ext cx="23508" cy="36520"/>
                </a:xfrm>
                <a:custGeom>
                  <a:avLst/>
                  <a:gdLst/>
                  <a:ahLst/>
                  <a:cxnLst/>
                  <a:rect l="l" t="t" r="r" b="b"/>
                  <a:pathLst>
                    <a:path w="327" h="508" extrusionOk="0">
                      <a:moveTo>
                        <a:pt x="317" y="1"/>
                      </a:moveTo>
                      <a:cubicBezTo>
                        <a:pt x="296" y="1"/>
                        <a:pt x="173" y="64"/>
                        <a:pt x="90" y="206"/>
                      </a:cubicBezTo>
                      <a:cubicBezTo>
                        <a:pt x="0" y="360"/>
                        <a:pt x="11" y="508"/>
                        <a:pt x="22" y="508"/>
                      </a:cubicBezTo>
                      <a:cubicBezTo>
                        <a:pt x="33" y="508"/>
                        <a:pt x="40" y="368"/>
                        <a:pt x="126" y="228"/>
                      </a:cubicBezTo>
                      <a:cubicBezTo>
                        <a:pt x="209" y="84"/>
                        <a:pt x="327" y="9"/>
                        <a:pt x="320" y="2"/>
                      </a:cubicBezTo>
                      <a:cubicBezTo>
                        <a:pt x="320" y="1"/>
                        <a:pt x="318" y="1"/>
                        <a:pt x="3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flipH="1">
                  <a:off x="7781831" y="4967461"/>
                  <a:ext cx="13012" cy="19482"/>
                </a:xfrm>
                <a:custGeom>
                  <a:avLst/>
                  <a:gdLst/>
                  <a:ahLst/>
                  <a:cxnLst/>
                  <a:rect l="l" t="t" r="r" b="b"/>
                  <a:pathLst>
                    <a:path w="181" h="271" extrusionOk="0">
                      <a:moveTo>
                        <a:pt x="171" y="0"/>
                      </a:moveTo>
                      <a:cubicBezTo>
                        <a:pt x="158" y="0"/>
                        <a:pt x="117" y="56"/>
                        <a:pt x="73" y="123"/>
                      </a:cubicBezTo>
                      <a:cubicBezTo>
                        <a:pt x="30" y="198"/>
                        <a:pt x="1" y="263"/>
                        <a:pt x="8" y="271"/>
                      </a:cubicBezTo>
                      <a:cubicBezTo>
                        <a:pt x="9" y="271"/>
                        <a:pt x="9" y="271"/>
                        <a:pt x="9" y="271"/>
                      </a:cubicBezTo>
                      <a:cubicBezTo>
                        <a:pt x="21" y="271"/>
                        <a:pt x="63" y="218"/>
                        <a:pt x="105" y="145"/>
                      </a:cubicBezTo>
                      <a:cubicBezTo>
                        <a:pt x="151" y="69"/>
                        <a:pt x="181" y="4"/>
                        <a:pt x="173" y="1"/>
                      </a:cubicBezTo>
                      <a:cubicBezTo>
                        <a:pt x="172" y="1"/>
                        <a:pt x="172" y="0"/>
                        <a:pt x="1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flipH="1">
                  <a:off x="7798366" y="4964082"/>
                  <a:ext cx="15313" cy="13372"/>
                </a:xfrm>
                <a:custGeom>
                  <a:avLst/>
                  <a:gdLst/>
                  <a:ahLst/>
                  <a:cxnLst/>
                  <a:rect l="l" t="t" r="r" b="b"/>
                  <a:pathLst>
                    <a:path w="213" h="186" extrusionOk="0">
                      <a:moveTo>
                        <a:pt x="203" y="1"/>
                      </a:moveTo>
                      <a:cubicBezTo>
                        <a:pt x="189" y="1"/>
                        <a:pt x="143" y="31"/>
                        <a:pt x="95" y="81"/>
                      </a:cubicBezTo>
                      <a:cubicBezTo>
                        <a:pt x="40" y="131"/>
                        <a:pt x="1" y="177"/>
                        <a:pt x="8" y="185"/>
                      </a:cubicBezTo>
                      <a:cubicBezTo>
                        <a:pt x="9" y="186"/>
                        <a:pt x="10" y="186"/>
                        <a:pt x="11" y="186"/>
                      </a:cubicBezTo>
                      <a:cubicBezTo>
                        <a:pt x="24" y="186"/>
                        <a:pt x="70" y="154"/>
                        <a:pt x="120" y="106"/>
                      </a:cubicBezTo>
                      <a:cubicBezTo>
                        <a:pt x="173" y="56"/>
                        <a:pt x="213" y="8"/>
                        <a:pt x="206" y="1"/>
                      </a:cubicBezTo>
                      <a:cubicBezTo>
                        <a:pt x="205" y="1"/>
                        <a:pt x="204" y="1"/>
                        <a:pt x="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flipH="1">
                  <a:off x="7801242" y="4954377"/>
                  <a:ext cx="24011" cy="2876"/>
                </a:xfrm>
                <a:custGeom>
                  <a:avLst/>
                  <a:gdLst/>
                  <a:ahLst/>
                  <a:cxnLst/>
                  <a:rect l="l" t="t" r="r" b="b"/>
                  <a:pathLst>
                    <a:path w="334" h="40" extrusionOk="0">
                      <a:moveTo>
                        <a:pt x="165" y="0"/>
                      </a:moveTo>
                      <a:cubicBezTo>
                        <a:pt x="72" y="0"/>
                        <a:pt x="1" y="11"/>
                        <a:pt x="1" y="22"/>
                      </a:cubicBezTo>
                      <a:cubicBezTo>
                        <a:pt x="1" y="32"/>
                        <a:pt x="76" y="40"/>
                        <a:pt x="165" y="40"/>
                      </a:cubicBezTo>
                      <a:cubicBezTo>
                        <a:pt x="259" y="40"/>
                        <a:pt x="334" y="29"/>
                        <a:pt x="334" y="18"/>
                      </a:cubicBezTo>
                      <a:cubicBezTo>
                        <a:pt x="334" y="7"/>
                        <a:pt x="259" y="0"/>
                        <a:pt x="1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flipH="1">
                  <a:off x="7802249" y="4940430"/>
                  <a:ext cx="27678" cy="4026"/>
                </a:xfrm>
                <a:custGeom>
                  <a:avLst/>
                  <a:gdLst/>
                  <a:ahLst/>
                  <a:cxnLst/>
                  <a:rect l="l" t="t" r="r" b="b"/>
                  <a:pathLst>
                    <a:path w="385" h="56" extrusionOk="0">
                      <a:moveTo>
                        <a:pt x="19" y="0"/>
                      </a:moveTo>
                      <a:cubicBezTo>
                        <a:pt x="10" y="0"/>
                        <a:pt x="5" y="1"/>
                        <a:pt x="4" y="4"/>
                      </a:cubicBezTo>
                      <a:cubicBezTo>
                        <a:pt x="1" y="14"/>
                        <a:pt x="84" y="47"/>
                        <a:pt x="191" y="54"/>
                      </a:cubicBezTo>
                      <a:cubicBezTo>
                        <a:pt x="204" y="55"/>
                        <a:pt x="216" y="55"/>
                        <a:pt x="228" y="55"/>
                      </a:cubicBezTo>
                      <a:cubicBezTo>
                        <a:pt x="318" y="55"/>
                        <a:pt x="385" y="32"/>
                        <a:pt x="381" y="26"/>
                      </a:cubicBezTo>
                      <a:cubicBezTo>
                        <a:pt x="381" y="14"/>
                        <a:pt x="295" y="22"/>
                        <a:pt x="195" y="14"/>
                      </a:cubicBezTo>
                      <a:cubicBezTo>
                        <a:pt x="115" y="12"/>
                        <a:pt x="47" y="0"/>
                        <a:pt x="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flipH="1">
                  <a:off x="7743370" y="4945247"/>
                  <a:ext cx="43422" cy="25449"/>
                </a:xfrm>
                <a:custGeom>
                  <a:avLst/>
                  <a:gdLst/>
                  <a:ahLst/>
                  <a:cxnLst/>
                  <a:rect l="l" t="t" r="r" b="b"/>
                  <a:pathLst>
                    <a:path w="604" h="354" extrusionOk="0">
                      <a:moveTo>
                        <a:pt x="410" y="38"/>
                      </a:moveTo>
                      <a:cubicBezTo>
                        <a:pt x="456" y="38"/>
                        <a:pt x="502" y="47"/>
                        <a:pt x="539" y="70"/>
                      </a:cubicBezTo>
                      <a:cubicBezTo>
                        <a:pt x="574" y="91"/>
                        <a:pt x="560" y="131"/>
                        <a:pt x="524" y="152"/>
                      </a:cubicBezTo>
                      <a:cubicBezTo>
                        <a:pt x="492" y="174"/>
                        <a:pt x="448" y="189"/>
                        <a:pt x="410" y="206"/>
                      </a:cubicBezTo>
                      <a:cubicBezTo>
                        <a:pt x="334" y="235"/>
                        <a:pt x="262" y="253"/>
                        <a:pt x="201" y="263"/>
                      </a:cubicBezTo>
                      <a:cubicBezTo>
                        <a:pt x="139" y="276"/>
                        <a:pt x="89" y="283"/>
                        <a:pt x="55" y="287"/>
                      </a:cubicBezTo>
                      <a:lnTo>
                        <a:pt x="55" y="287"/>
                      </a:lnTo>
                      <a:cubicBezTo>
                        <a:pt x="67" y="256"/>
                        <a:pt x="87" y="216"/>
                        <a:pt x="122" y="174"/>
                      </a:cubicBezTo>
                      <a:cubicBezTo>
                        <a:pt x="158" y="127"/>
                        <a:pt x="219" y="81"/>
                        <a:pt x="294" y="55"/>
                      </a:cubicBezTo>
                      <a:cubicBezTo>
                        <a:pt x="328" y="45"/>
                        <a:pt x="369" y="38"/>
                        <a:pt x="410" y="38"/>
                      </a:cubicBezTo>
                      <a:close/>
                      <a:moveTo>
                        <a:pt x="408" y="1"/>
                      </a:moveTo>
                      <a:cubicBezTo>
                        <a:pt x="270" y="1"/>
                        <a:pt x="150" y="83"/>
                        <a:pt x="100" y="159"/>
                      </a:cubicBezTo>
                      <a:cubicBezTo>
                        <a:pt x="63" y="207"/>
                        <a:pt x="46" y="254"/>
                        <a:pt x="37" y="290"/>
                      </a:cubicBezTo>
                      <a:lnTo>
                        <a:pt x="37" y="290"/>
                      </a:lnTo>
                      <a:cubicBezTo>
                        <a:pt x="13" y="293"/>
                        <a:pt x="1" y="294"/>
                        <a:pt x="1" y="296"/>
                      </a:cubicBezTo>
                      <a:cubicBezTo>
                        <a:pt x="1" y="299"/>
                        <a:pt x="12" y="302"/>
                        <a:pt x="35" y="303"/>
                      </a:cubicBezTo>
                      <a:lnTo>
                        <a:pt x="35" y="303"/>
                      </a:lnTo>
                      <a:cubicBezTo>
                        <a:pt x="29" y="334"/>
                        <a:pt x="29" y="353"/>
                        <a:pt x="32" y="353"/>
                      </a:cubicBezTo>
                      <a:cubicBezTo>
                        <a:pt x="36" y="353"/>
                        <a:pt x="38" y="334"/>
                        <a:pt x="49" y="303"/>
                      </a:cubicBezTo>
                      <a:lnTo>
                        <a:pt x="49" y="303"/>
                      </a:lnTo>
                      <a:cubicBezTo>
                        <a:pt x="53" y="303"/>
                        <a:pt x="57" y="303"/>
                        <a:pt x="61" y="303"/>
                      </a:cubicBezTo>
                      <a:cubicBezTo>
                        <a:pt x="96" y="303"/>
                        <a:pt x="145" y="300"/>
                        <a:pt x="205" y="292"/>
                      </a:cubicBezTo>
                      <a:cubicBezTo>
                        <a:pt x="269" y="282"/>
                        <a:pt x="341" y="267"/>
                        <a:pt x="423" y="239"/>
                      </a:cubicBezTo>
                      <a:cubicBezTo>
                        <a:pt x="463" y="224"/>
                        <a:pt x="503" y="214"/>
                        <a:pt x="546" y="184"/>
                      </a:cubicBezTo>
                      <a:cubicBezTo>
                        <a:pt x="567" y="170"/>
                        <a:pt x="589" y="152"/>
                        <a:pt x="596" y="120"/>
                      </a:cubicBezTo>
                      <a:cubicBezTo>
                        <a:pt x="604" y="88"/>
                        <a:pt x="589" y="55"/>
                        <a:pt x="564" y="38"/>
                      </a:cubicBezTo>
                      <a:cubicBezTo>
                        <a:pt x="511" y="12"/>
                        <a:pt x="458" y="1"/>
                        <a:pt x="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flipH="1">
                  <a:off x="7780537" y="4938848"/>
                  <a:ext cx="22789" cy="28468"/>
                </a:xfrm>
                <a:custGeom>
                  <a:avLst/>
                  <a:gdLst/>
                  <a:ahLst/>
                  <a:cxnLst/>
                  <a:rect l="l" t="t" r="r" b="b"/>
                  <a:pathLst>
                    <a:path w="317" h="396" extrusionOk="0">
                      <a:moveTo>
                        <a:pt x="79" y="1"/>
                      </a:moveTo>
                      <a:cubicBezTo>
                        <a:pt x="77" y="1"/>
                        <a:pt x="74" y="1"/>
                        <a:pt x="72" y="1"/>
                      </a:cubicBezTo>
                      <a:cubicBezTo>
                        <a:pt x="22" y="8"/>
                        <a:pt x="1" y="62"/>
                        <a:pt x="7" y="97"/>
                      </a:cubicBezTo>
                      <a:cubicBezTo>
                        <a:pt x="15" y="134"/>
                        <a:pt x="29" y="166"/>
                        <a:pt x="47" y="187"/>
                      </a:cubicBezTo>
                      <a:cubicBezTo>
                        <a:pt x="80" y="241"/>
                        <a:pt x="112" y="281"/>
                        <a:pt x="144" y="313"/>
                      </a:cubicBezTo>
                      <a:cubicBezTo>
                        <a:pt x="208" y="370"/>
                        <a:pt x="256" y="392"/>
                        <a:pt x="265" y="392"/>
                      </a:cubicBezTo>
                      <a:cubicBezTo>
                        <a:pt x="265" y="392"/>
                        <a:pt x="266" y="392"/>
                        <a:pt x="266" y="392"/>
                      </a:cubicBezTo>
                      <a:cubicBezTo>
                        <a:pt x="269" y="389"/>
                        <a:pt x="223" y="356"/>
                        <a:pt x="166" y="291"/>
                      </a:cubicBezTo>
                      <a:cubicBezTo>
                        <a:pt x="137" y="259"/>
                        <a:pt x="105" y="220"/>
                        <a:pt x="75" y="170"/>
                      </a:cubicBezTo>
                      <a:cubicBezTo>
                        <a:pt x="47" y="127"/>
                        <a:pt x="25" y="51"/>
                        <a:pt x="80" y="41"/>
                      </a:cubicBezTo>
                      <a:cubicBezTo>
                        <a:pt x="83" y="40"/>
                        <a:pt x="87" y="40"/>
                        <a:pt x="90" y="40"/>
                      </a:cubicBezTo>
                      <a:cubicBezTo>
                        <a:pt x="137" y="40"/>
                        <a:pt x="185" y="86"/>
                        <a:pt x="216" y="122"/>
                      </a:cubicBezTo>
                      <a:cubicBezTo>
                        <a:pt x="248" y="170"/>
                        <a:pt x="266" y="216"/>
                        <a:pt x="277" y="256"/>
                      </a:cubicBezTo>
                      <a:cubicBezTo>
                        <a:pt x="295" y="338"/>
                        <a:pt x="277" y="392"/>
                        <a:pt x="284" y="396"/>
                      </a:cubicBezTo>
                      <a:cubicBezTo>
                        <a:pt x="284" y="396"/>
                        <a:pt x="317" y="346"/>
                        <a:pt x="302" y="252"/>
                      </a:cubicBezTo>
                      <a:cubicBezTo>
                        <a:pt x="299" y="205"/>
                        <a:pt x="280" y="152"/>
                        <a:pt x="244" y="101"/>
                      </a:cubicBezTo>
                      <a:cubicBezTo>
                        <a:pt x="206" y="59"/>
                        <a:pt x="161" y="1"/>
                        <a:pt x="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flipH="1">
                  <a:off x="7949053" y="4955024"/>
                  <a:ext cx="83392" cy="65420"/>
                </a:xfrm>
                <a:custGeom>
                  <a:avLst/>
                  <a:gdLst/>
                  <a:ahLst/>
                  <a:cxnLst/>
                  <a:rect l="l" t="t" r="r" b="b"/>
                  <a:pathLst>
                    <a:path w="1160" h="910" extrusionOk="0">
                      <a:moveTo>
                        <a:pt x="199" y="1"/>
                      </a:moveTo>
                      <a:cubicBezTo>
                        <a:pt x="144" y="1"/>
                        <a:pt x="97" y="7"/>
                        <a:pt x="61" y="13"/>
                      </a:cubicBezTo>
                      <a:cubicBezTo>
                        <a:pt x="22" y="16"/>
                        <a:pt x="0" y="23"/>
                        <a:pt x="0" y="27"/>
                      </a:cubicBezTo>
                      <a:cubicBezTo>
                        <a:pt x="0" y="28"/>
                        <a:pt x="2" y="29"/>
                        <a:pt x="6" y="29"/>
                      </a:cubicBezTo>
                      <a:cubicBezTo>
                        <a:pt x="14" y="29"/>
                        <a:pt x="29" y="27"/>
                        <a:pt x="50" y="27"/>
                      </a:cubicBezTo>
                      <a:cubicBezTo>
                        <a:pt x="66" y="25"/>
                        <a:pt x="86" y="24"/>
                        <a:pt x="109" y="24"/>
                      </a:cubicBezTo>
                      <a:cubicBezTo>
                        <a:pt x="144" y="24"/>
                        <a:pt x="187" y="26"/>
                        <a:pt x="237" y="31"/>
                      </a:cubicBezTo>
                      <a:cubicBezTo>
                        <a:pt x="381" y="45"/>
                        <a:pt x="582" y="99"/>
                        <a:pt x="757" y="232"/>
                      </a:cubicBezTo>
                      <a:cubicBezTo>
                        <a:pt x="933" y="368"/>
                        <a:pt x="1037" y="548"/>
                        <a:pt x="1087" y="681"/>
                      </a:cubicBezTo>
                      <a:cubicBezTo>
                        <a:pt x="1142" y="817"/>
                        <a:pt x="1148" y="910"/>
                        <a:pt x="1156" y="910"/>
                      </a:cubicBezTo>
                      <a:cubicBezTo>
                        <a:pt x="1156" y="910"/>
                        <a:pt x="1160" y="885"/>
                        <a:pt x="1152" y="845"/>
                      </a:cubicBezTo>
                      <a:cubicBezTo>
                        <a:pt x="1148" y="802"/>
                        <a:pt x="1138" y="742"/>
                        <a:pt x="1117" y="673"/>
                      </a:cubicBezTo>
                      <a:cubicBezTo>
                        <a:pt x="1070" y="530"/>
                        <a:pt x="966" y="343"/>
                        <a:pt x="779" y="203"/>
                      </a:cubicBezTo>
                      <a:cubicBezTo>
                        <a:pt x="596" y="63"/>
                        <a:pt x="388" y="9"/>
                        <a:pt x="237" y="2"/>
                      </a:cubicBezTo>
                      <a:cubicBezTo>
                        <a:pt x="224" y="1"/>
                        <a:pt x="211" y="1"/>
                        <a:pt x="1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flipH="1">
                  <a:off x="8008649" y="4860702"/>
                  <a:ext cx="3163" cy="94751"/>
                </a:xfrm>
                <a:custGeom>
                  <a:avLst/>
                  <a:gdLst/>
                  <a:ahLst/>
                  <a:cxnLst/>
                  <a:rect l="l" t="t" r="r" b="b"/>
                  <a:pathLst>
                    <a:path w="44" h="1318" extrusionOk="0">
                      <a:moveTo>
                        <a:pt x="18" y="0"/>
                      </a:moveTo>
                      <a:cubicBezTo>
                        <a:pt x="8" y="0"/>
                        <a:pt x="0" y="295"/>
                        <a:pt x="4" y="657"/>
                      </a:cubicBezTo>
                      <a:cubicBezTo>
                        <a:pt x="8" y="1020"/>
                        <a:pt x="18" y="1317"/>
                        <a:pt x="29" y="1317"/>
                      </a:cubicBezTo>
                      <a:cubicBezTo>
                        <a:pt x="40" y="1314"/>
                        <a:pt x="43" y="1020"/>
                        <a:pt x="43" y="657"/>
                      </a:cubicBezTo>
                      <a:cubicBezTo>
                        <a:pt x="40" y="295"/>
                        <a:pt x="29"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flipH="1">
                  <a:off x="7853077" y="4997440"/>
                  <a:ext cx="67648" cy="3954"/>
                </a:xfrm>
                <a:custGeom>
                  <a:avLst/>
                  <a:gdLst/>
                  <a:ahLst/>
                  <a:cxnLst/>
                  <a:rect l="l" t="t" r="r" b="b"/>
                  <a:pathLst>
                    <a:path w="941" h="55" extrusionOk="0">
                      <a:moveTo>
                        <a:pt x="906" y="1"/>
                      </a:moveTo>
                      <a:cubicBezTo>
                        <a:pt x="838" y="1"/>
                        <a:pt x="669" y="12"/>
                        <a:pt x="471" y="15"/>
                      </a:cubicBezTo>
                      <a:cubicBezTo>
                        <a:pt x="441" y="15"/>
                        <a:pt x="411" y="15"/>
                        <a:pt x="383" y="15"/>
                      </a:cubicBezTo>
                      <a:cubicBezTo>
                        <a:pt x="236" y="15"/>
                        <a:pt x="113" y="11"/>
                        <a:pt x="50" y="11"/>
                      </a:cubicBezTo>
                      <a:cubicBezTo>
                        <a:pt x="20" y="11"/>
                        <a:pt x="4" y="12"/>
                        <a:pt x="4" y="15"/>
                      </a:cubicBezTo>
                      <a:cubicBezTo>
                        <a:pt x="0" y="26"/>
                        <a:pt x="212" y="54"/>
                        <a:pt x="471" y="54"/>
                      </a:cubicBezTo>
                      <a:cubicBezTo>
                        <a:pt x="732" y="51"/>
                        <a:pt x="941" y="15"/>
                        <a:pt x="937" y="4"/>
                      </a:cubicBezTo>
                      <a:cubicBezTo>
                        <a:pt x="937" y="2"/>
                        <a:pt x="926" y="1"/>
                        <a:pt x="9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flipH="1">
                  <a:off x="7958325" y="4999453"/>
                  <a:ext cx="7836" cy="13012"/>
                </a:xfrm>
                <a:custGeom>
                  <a:avLst/>
                  <a:gdLst/>
                  <a:ahLst/>
                  <a:cxnLst/>
                  <a:rect l="l" t="t" r="r" b="b"/>
                  <a:pathLst>
                    <a:path w="109" h="181" extrusionOk="0">
                      <a:moveTo>
                        <a:pt x="11" y="0"/>
                      </a:moveTo>
                      <a:cubicBezTo>
                        <a:pt x="10" y="0"/>
                        <a:pt x="8" y="1"/>
                        <a:pt x="8" y="1"/>
                      </a:cubicBezTo>
                      <a:cubicBezTo>
                        <a:pt x="1" y="8"/>
                        <a:pt x="26" y="44"/>
                        <a:pt x="47" y="91"/>
                      </a:cubicBezTo>
                      <a:cubicBezTo>
                        <a:pt x="69" y="137"/>
                        <a:pt x="84" y="181"/>
                        <a:pt x="94" y="181"/>
                      </a:cubicBezTo>
                      <a:cubicBezTo>
                        <a:pt x="105" y="181"/>
                        <a:pt x="108" y="131"/>
                        <a:pt x="84" y="76"/>
                      </a:cubicBezTo>
                      <a:cubicBezTo>
                        <a:pt x="60" y="26"/>
                        <a:pt x="24"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flipH="1">
                  <a:off x="7973782" y="4978460"/>
                  <a:ext cx="9921" cy="8842"/>
                </a:xfrm>
                <a:custGeom>
                  <a:avLst/>
                  <a:gdLst/>
                  <a:ahLst/>
                  <a:cxnLst/>
                  <a:rect l="l" t="t" r="r" b="b"/>
                  <a:pathLst>
                    <a:path w="138" h="123" extrusionOk="0">
                      <a:moveTo>
                        <a:pt x="12" y="1"/>
                      </a:moveTo>
                      <a:cubicBezTo>
                        <a:pt x="10" y="1"/>
                        <a:pt x="9" y="1"/>
                        <a:pt x="8" y="2"/>
                      </a:cubicBezTo>
                      <a:cubicBezTo>
                        <a:pt x="0" y="10"/>
                        <a:pt x="22" y="42"/>
                        <a:pt x="54" y="78"/>
                      </a:cubicBezTo>
                      <a:cubicBezTo>
                        <a:pt x="85" y="105"/>
                        <a:pt x="113" y="123"/>
                        <a:pt x="125" y="123"/>
                      </a:cubicBezTo>
                      <a:cubicBezTo>
                        <a:pt x="127" y="123"/>
                        <a:pt x="128" y="122"/>
                        <a:pt x="129" y="121"/>
                      </a:cubicBezTo>
                      <a:cubicBezTo>
                        <a:pt x="137" y="114"/>
                        <a:pt x="116" y="81"/>
                        <a:pt x="83" y="50"/>
                      </a:cubicBezTo>
                      <a:cubicBezTo>
                        <a:pt x="55" y="21"/>
                        <a:pt x="24"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flipH="1">
                  <a:off x="7993911" y="4968036"/>
                  <a:ext cx="13947" cy="5823"/>
                </a:xfrm>
                <a:custGeom>
                  <a:avLst/>
                  <a:gdLst/>
                  <a:ahLst/>
                  <a:cxnLst/>
                  <a:rect l="l" t="t" r="r" b="b"/>
                  <a:pathLst>
                    <a:path w="194" h="81" extrusionOk="0">
                      <a:moveTo>
                        <a:pt x="62" y="1"/>
                      </a:moveTo>
                      <a:cubicBezTo>
                        <a:pt x="26" y="1"/>
                        <a:pt x="0" y="14"/>
                        <a:pt x="3" y="22"/>
                      </a:cubicBezTo>
                      <a:cubicBezTo>
                        <a:pt x="6" y="33"/>
                        <a:pt x="49" y="29"/>
                        <a:pt x="96" y="47"/>
                      </a:cubicBezTo>
                      <a:cubicBezTo>
                        <a:pt x="136" y="59"/>
                        <a:pt x="169" y="81"/>
                        <a:pt x="181" y="81"/>
                      </a:cubicBezTo>
                      <a:cubicBezTo>
                        <a:pt x="183" y="81"/>
                        <a:pt x="185" y="80"/>
                        <a:pt x="185" y="79"/>
                      </a:cubicBezTo>
                      <a:cubicBezTo>
                        <a:pt x="193" y="72"/>
                        <a:pt x="168" y="26"/>
                        <a:pt x="107" y="8"/>
                      </a:cubicBezTo>
                      <a:cubicBezTo>
                        <a:pt x="91" y="3"/>
                        <a:pt x="76" y="1"/>
                        <a:pt x="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flipH="1">
                  <a:off x="8017707" y="4964657"/>
                  <a:ext cx="7548" cy="3738"/>
                </a:xfrm>
                <a:custGeom>
                  <a:avLst/>
                  <a:gdLst/>
                  <a:ahLst/>
                  <a:cxnLst/>
                  <a:rect l="l" t="t" r="r" b="b"/>
                  <a:pathLst>
                    <a:path w="105" h="52" extrusionOk="0">
                      <a:moveTo>
                        <a:pt x="26" y="1"/>
                      </a:moveTo>
                      <a:cubicBezTo>
                        <a:pt x="15" y="1"/>
                        <a:pt x="6" y="4"/>
                        <a:pt x="4" y="8"/>
                      </a:cubicBezTo>
                      <a:cubicBezTo>
                        <a:pt x="1" y="18"/>
                        <a:pt x="18" y="37"/>
                        <a:pt x="44" y="43"/>
                      </a:cubicBezTo>
                      <a:cubicBezTo>
                        <a:pt x="58" y="49"/>
                        <a:pt x="72" y="52"/>
                        <a:pt x="82" y="52"/>
                      </a:cubicBezTo>
                      <a:cubicBezTo>
                        <a:pt x="92" y="52"/>
                        <a:pt x="99" y="49"/>
                        <a:pt x="101" y="43"/>
                      </a:cubicBezTo>
                      <a:cubicBezTo>
                        <a:pt x="104" y="33"/>
                        <a:pt x="83" y="18"/>
                        <a:pt x="58" y="8"/>
                      </a:cubicBezTo>
                      <a:cubicBezTo>
                        <a:pt x="46" y="3"/>
                        <a:pt x="35"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flipH="1">
                  <a:off x="7802535" y="4914333"/>
                  <a:ext cx="791" cy="27965"/>
                </a:xfrm>
                <a:custGeom>
                  <a:avLst/>
                  <a:gdLst/>
                  <a:ahLst/>
                  <a:cxnLst/>
                  <a:rect l="l" t="t" r="r" b="b"/>
                  <a:pathLst>
                    <a:path w="11" h="389" extrusionOk="0">
                      <a:moveTo>
                        <a:pt x="1" y="1"/>
                      </a:moveTo>
                      <a:lnTo>
                        <a:pt x="11" y="389"/>
                      </a:lnTo>
                      <a:lnTo>
                        <a:pt x="11" y="385"/>
                      </a:lnTo>
                      <a:lnTo>
                        <a:pt x="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flipH="1">
                  <a:off x="7802540" y="4914333"/>
                  <a:ext cx="206684" cy="35729"/>
                </a:xfrm>
                <a:custGeom>
                  <a:avLst/>
                  <a:gdLst/>
                  <a:ahLst/>
                  <a:cxnLst/>
                  <a:rect l="l" t="t" r="r" b="b"/>
                  <a:pathLst>
                    <a:path w="2875" h="497" extrusionOk="0">
                      <a:moveTo>
                        <a:pt x="2865" y="1"/>
                      </a:moveTo>
                      <a:lnTo>
                        <a:pt x="7" y="270"/>
                      </a:lnTo>
                      <a:cubicBezTo>
                        <a:pt x="4" y="367"/>
                        <a:pt x="4" y="442"/>
                        <a:pt x="0" y="496"/>
                      </a:cubicBezTo>
                      <a:lnTo>
                        <a:pt x="2566" y="399"/>
                      </a:lnTo>
                      <a:cubicBezTo>
                        <a:pt x="2523" y="385"/>
                        <a:pt x="2495" y="370"/>
                        <a:pt x="2498" y="367"/>
                      </a:cubicBezTo>
                      <a:cubicBezTo>
                        <a:pt x="2498" y="364"/>
                        <a:pt x="2502" y="364"/>
                        <a:pt x="2513" y="364"/>
                      </a:cubicBezTo>
                      <a:cubicBezTo>
                        <a:pt x="2541" y="364"/>
                        <a:pt x="2606" y="374"/>
                        <a:pt x="2689" y="377"/>
                      </a:cubicBezTo>
                      <a:cubicBezTo>
                        <a:pt x="2735" y="381"/>
                        <a:pt x="2778" y="381"/>
                        <a:pt x="2812" y="381"/>
                      </a:cubicBezTo>
                      <a:cubicBezTo>
                        <a:pt x="2845" y="381"/>
                        <a:pt x="2868" y="381"/>
                        <a:pt x="2875" y="385"/>
                      </a:cubicBezTo>
                      <a:lnTo>
                        <a:pt x="28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flipH="1">
                  <a:off x="7802536" y="4940430"/>
                  <a:ext cx="27390" cy="2588"/>
                </a:xfrm>
                <a:custGeom>
                  <a:avLst/>
                  <a:gdLst/>
                  <a:ahLst/>
                  <a:cxnLst/>
                  <a:rect l="l" t="t" r="r" b="b"/>
                  <a:pathLst>
                    <a:path w="381" h="36" extrusionOk="0">
                      <a:moveTo>
                        <a:pt x="19" y="1"/>
                      </a:moveTo>
                      <a:cubicBezTo>
                        <a:pt x="8" y="1"/>
                        <a:pt x="4" y="1"/>
                        <a:pt x="4" y="4"/>
                      </a:cubicBezTo>
                      <a:cubicBezTo>
                        <a:pt x="1" y="7"/>
                        <a:pt x="29" y="22"/>
                        <a:pt x="72" y="36"/>
                      </a:cubicBezTo>
                      <a:lnTo>
                        <a:pt x="381" y="26"/>
                      </a:lnTo>
                      <a:lnTo>
                        <a:pt x="381" y="22"/>
                      </a:lnTo>
                      <a:cubicBezTo>
                        <a:pt x="374" y="18"/>
                        <a:pt x="351" y="18"/>
                        <a:pt x="318" y="18"/>
                      </a:cubicBezTo>
                      <a:cubicBezTo>
                        <a:pt x="284" y="18"/>
                        <a:pt x="241" y="18"/>
                        <a:pt x="195" y="14"/>
                      </a:cubicBezTo>
                      <a:cubicBezTo>
                        <a:pt x="112" y="11"/>
                        <a:pt x="47" y="1"/>
                        <a:pt x="19"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flipH="1">
                  <a:off x="8033955" y="4936260"/>
                  <a:ext cx="575" cy="2947"/>
                </a:xfrm>
                <a:custGeom>
                  <a:avLst/>
                  <a:gdLst/>
                  <a:ahLst/>
                  <a:cxnLst/>
                  <a:rect l="l" t="t" r="r" b="b"/>
                  <a:pathLst>
                    <a:path w="8" h="41" extrusionOk="0">
                      <a:moveTo>
                        <a:pt x="1" y="1"/>
                      </a:moveTo>
                      <a:lnTo>
                        <a:pt x="8" y="40"/>
                      </a:lnTo>
                      <a:lnTo>
                        <a:pt x="8"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flipH="1">
                  <a:off x="8010447" y="4933960"/>
                  <a:ext cx="23580" cy="16822"/>
                </a:xfrm>
                <a:custGeom>
                  <a:avLst/>
                  <a:gdLst/>
                  <a:ahLst/>
                  <a:cxnLst/>
                  <a:rect l="l" t="t" r="r" b="b"/>
                  <a:pathLst>
                    <a:path w="328" h="234" extrusionOk="0">
                      <a:moveTo>
                        <a:pt x="320" y="1"/>
                      </a:moveTo>
                      <a:lnTo>
                        <a:pt x="1" y="33"/>
                      </a:lnTo>
                      <a:lnTo>
                        <a:pt x="1" y="72"/>
                      </a:lnTo>
                      <a:lnTo>
                        <a:pt x="26" y="234"/>
                      </a:lnTo>
                      <a:lnTo>
                        <a:pt x="327" y="223"/>
                      </a:lnTo>
                      <a:cubicBezTo>
                        <a:pt x="324" y="169"/>
                        <a:pt x="320" y="94"/>
                        <a:pt x="3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flipH="1">
                  <a:off x="8008649" y="4933672"/>
                  <a:ext cx="2372" cy="16391"/>
                </a:xfrm>
                <a:custGeom>
                  <a:avLst/>
                  <a:gdLst/>
                  <a:ahLst/>
                  <a:cxnLst/>
                  <a:rect l="l" t="t" r="r" b="b"/>
                  <a:pathLst>
                    <a:path w="33" h="228" extrusionOk="0">
                      <a:moveTo>
                        <a:pt x="32" y="1"/>
                      </a:moveTo>
                      <a:lnTo>
                        <a:pt x="0" y="5"/>
                      </a:lnTo>
                      <a:cubicBezTo>
                        <a:pt x="0" y="98"/>
                        <a:pt x="4" y="173"/>
                        <a:pt x="7" y="227"/>
                      </a:cubicBezTo>
                      <a:lnTo>
                        <a:pt x="25" y="227"/>
                      </a:lnTo>
                      <a:cubicBezTo>
                        <a:pt x="29" y="173"/>
                        <a:pt x="29" y="98"/>
                        <a:pt x="32"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29"/>
              <p:cNvSpPr/>
              <p:nvPr/>
            </p:nvSpPr>
            <p:spPr>
              <a:xfrm flipH="1">
                <a:off x="7352169" y="2317256"/>
                <a:ext cx="531159" cy="563531"/>
              </a:xfrm>
              <a:custGeom>
                <a:avLst/>
                <a:gdLst/>
                <a:ahLst/>
                <a:cxnLst/>
                <a:rect l="l" t="t" r="r" b="b"/>
                <a:pathLst>
                  <a:path w="10967" h="11636" extrusionOk="0">
                    <a:moveTo>
                      <a:pt x="9968" y="0"/>
                    </a:moveTo>
                    <a:cubicBezTo>
                      <a:pt x="9815" y="0"/>
                      <a:pt x="9735" y="286"/>
                      <a:pt x="9735" y="286"/>
                    </a:cubicBezTo>
                    <a:cubicBezTo>
                      <a:pt x="9735" y="286"/>
                      <a:pt x="9081" y="1726"/>
                      <a:pt x="8906" y="1726"/>
                    </a:cubicBezTo>
                    <a:cubicBezTo>
                      <a:pt x="8902" y="1726"/>
                      <a:pt x="8899" y="1726"/>
                      <a:pt x="8895" y="1724"/>
                    </a:cubicBezTo>
                    <a:cubicBezTo>
                      <a:pt x="8737" y="1660"/>
                      <a:pt x="9111" y="763"/>
                      <a:pt x="9257" y="468"/>
                    </a:cubicBezTo>
                    <a:cubicBezTo>
                      <a:pt x="9387" y="206"/>
                      <a:pt x="9335" y="28"/>
                      <a:pt x="9189" y="28"/>
                    </a:cubicBezTo>
                    <a:cubicBezTo>
                      <a:pt x="9173" y="28"/>
                      <a:pt x="9157" y="30"/>
                      <a:pt x="9139" y="34"/>
                    </a:cubicBezTo>
                    <a:cubicBezTo>
                      <a:pt x="9017" y="63"/>
                      <a:pt x="8543" y="953"/>
                      <a:pt x="8407" y="1247"/>
                    </a:cubicBezTo>
                    <a:cubicBezTo>
                      <a:pt x="8300" y="1471"/>
                      <a:pt x="8064" y="1992"/>
                      <a:pt x="7894" y="1992"/>
                    </a:cubicBezTo>
                    <a:cubicBezTo>
                      <a:pt x="7839" y="1992"/>
                      <a:pt x="7792" y="1939"/>
                      <a:pt x="7757" y="1807"/>
                    </a:cubicBezTo>
                    <a:cubicBezTo>
                      <a:pt x="7610" y="1258"/>
                      <a:pt x="7290" y="892"/>
                      <a:pt x="7136" y="853"/>
                    </a:cubicBezTo>
                    <a:cubicBezTo>
                      <a:pt x="7123" y="849"/>
                      <a:pt x="7110" y="848"/>
                      <a:pt x="7098" y="848"/>
                    </a:cubicBezTo>
                    <a:cubicBezTo>
                      <a:pt x="6965" y="848"/>
                      <a:pt x="6881" y="1029"/>
                      <a:pt x="6985" y="1151"/>
                    </a:cubicBezTo>
                    <a:cubicBezTo>
                      <a:pt x="7075" y="1262"/>
                      <a:pt x="7168" y="1492"/>
                      <a:pt x="7233" y="1664"/>
                    </a:cubicBezTo>
                    <a:cubicBezTo>
                      <a:pt x="7287" y="1811"/>
                      <a:pt x="7315" y="1961"/>
                      <a:pt x="7315" y="2116"/>
                    </a:cubicBezTo>
                    <a:cubicBezTo>
                      <a:pt x="7319" y="2612"/>
                      <a:pt x="7272" y="2920"/>
                      <a:pt x="7254" y="3010"/>
                    </a:cubicBezTo>
                    <a:lnTo>
                      <a:pt x="3224" y="8340"/>
                    </a:lnTo>
                    <a:lnTo>
                      <a:pt x="1555" y="7335"/>
                    </a:lnTo>
                    <a:lnTo>
                      <a:pt x="1" y="10034"/>
                    </a:lnTo>
                    <a:lnTo>
                      <a:pt x="2244" y="11304"/>
                    </a:lnTo>
                    <a:cubicBezTo>
                      <a:pt x="2639" y="11529"/>
                      <a:pt x="3069" y="11636"/>
                      <a:pt x="3494" y="11636"/>
                    </a:cubicBezTo>
                    <a:cubicBezTo>
                      <a:pt x="4341" y="11636"/>
                      <a:pt x="5166" y="11211"/>
                      <a:pt x="5647" y="10446"/>
                    </a:cubicBezTo>
                    <a:lnTo>
                      <a:pt x="9800" y="3031"/>
                    </a:lnTo>
                    <a:cubicBezTo>
                      <a:pt x="10094" y="2662"/>
                      <a:pt x="10367" y="2306"/>
                      <a:pt x="10517" y="2066"/>
                    </a:cubicBezTo>
                    <a:cubicBezTo>
                      <a:pt x="10966" y="1351"/>
                      <a:pt x="10902" y="1308"/>
                      <a:pt x="10812" y="1272"/>
                    </a:cubicBezTo>
                    <a:cubicBezTo>
                      <a:pt x="10803" y="1268"/>
                      <a:pt x="10793" y="1266"/>
                      <a:pt x="10783" y="1266"/>
                    </a:cubicBezTo>
                    <a:cubicBezTo>
                      <a:pt x="10553" y="1266"/>
                      <a:pt x="10105" y="2199"/>
                      <a:pt x="9972" y="2199"/>
                    </a:cubicBezTo>
                    <a:cubicBezTo>
                      <a:pt x="9953" y="2199"/>
                      <a:pt x="9941" y="2181"/>
                      <a:pt x="9936" y="2138"/>
                    </a:cubicBezTo>
                    <a:cubicBezTo>
                      <a:pt x="9896" y="1779"/>
                      <a:pt x="10844" y="598"/>
                      <a:pt x="10582" y="501"/>
                    </a:cubicBezTo>
                    <a:cubicBezTo>
                      <a:pt x="10567" y="496"/>
                      <a:pt x="10552" y="493"/>
                      <a:pt x="10536" y="493"/>
                    </a:cubicBezTo>
                    <a:cubicBezTo>
                      <a:pt x="10188" y="493"/>
                      <a:pt x="9647" y="1784"/>
                      <a:pt x="9591" y="1893"/>
                    </a:cubicBezTo>
                    <a:cubicBezTo>
                      <a:pt x="9571" y="1932"/>
                      <a:pt x="9537" y="1948"/>
                      <a:pt x="9504" y="1948"/>
                    </a:cubicBezTo>
                    <a:cubicBezTo>
                      <a:pt x="9443" y="1948"/>
                      <a:pt x="9385" y="1894"/>
                      <a:pt x="9422" y="1829"/>
                    </a:cubicBezTo>
                    <a:cubicBezTo>
                      <a:pt x="9505" y="1681"/>
                      <a:pt x="10352" y="135"/>
                      <a:pt x="10015" y="9"/>
                    </a:cubicBezTo>
                    <a:cubicBezTo>
                      <a:pt x="9999" y="3"/>
                      <a:pt x="9983" y="0"/>
                      <a:pt x="996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flipH="1">
                <a:off x="8108534" y="2060426"/>
                <a:ext cx="254077" cy="497618"/>
              </a:xfrm>
              <a:custGeom>
                <a:avLst/>
                <a:gdLst/>
                <a:ahLst/>
                <a:cxnLst/>
                <a:rect l="l" t="t" r="r" b="b"/>
                <a:pathLst>
                  <a:path w="5246" h="10275" extrusionOk="0">
                    <a:moveTo>
                      <a:pt x="2880" y="0"/>
                    </a:moveTo>
                    <a:cubicBezTo>
                      <a:pt x="1946" y="0"/>
                      <a:pt x="1019" y="263"/>
                      <a:pt x="220" y="804"/>
                    </a:cubicBezTo>
                    <a:lnTo>
                      <a:pt x="1" y="951"/>
                    </a:lnTo>
                    <a:lnTo>
                      <a:pt x="72" y="8561"/>
                    </a:lnTo>
                    <a:cubicBezTo>
                      <a:pt x="84" y="9457"/>
                      <a:pt x="776" y="10201"/>
                      <a:pt x="1670" y="10269"/>
                    </a:cubicBezTo>
                    <a:cubicBezTo>
                      <a:pt x="1715" y="10272"/>
                      <a:pt x="1760" y="10274"/>
                      <a:pt x="1805" y="10274"/>
                    </a:cubicBezTo>
                    <a:cubicBezTo>
                      <a:pt x="2726" y="10274"/>
                      <a:pt x="3498" y="9545"/>
                      <a:pt x="3536" y="8611"/>
                    </a:cubicBezTo>
                    <a:cubicBezTo>
                      <a:pt x="3572" y="7667"/>
                      <a:pt x="3604" y="6712"/>
                      <a:pt x="3604" y="6712"/>
                    </a:cubicBezTo>
                    <a:cubicBezTo>
                      <a:pt x="3604" y="6712"/>
                      <a:pt x="5033" y="6579"/>
                      <a:pt x="5141" y="5165"/>
                    </a:cubicBezTo>
                    <a:cubicBezTo>
                      <a:pt x="5245" y="3750"/>
                      <a:pt x="5166" y="574"/>
                      <a:pt x="5166" y="574"/>
                    </a:cubicBezTo>
                    <a:lnTo>
                      <a:pt x="5209" y="560"/>
                    </a:lnTo>
                    <a:cubicBezTo>
                      <a:pt x="4476" y="190"/>
                      <a:pt x="3676" y="0"/>
                      <a:pt x="288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flipH="1">
                <a:off x="8125245" y="2187557"/>
                <a:ext cx="22134" cy="20002"/>
              </a:xfrm>
              <a:custGeom>
                <a:avLst/>
                <a:gdLst/>
                <a:ahLst/>
                <a:cxnLst/>
                <a:rect l="l" t="t" r="r" b="b"/>
                <a:pathLst>
                  <a:path w="457" h="413" extrusionOk="0">
                    <a:moveTo>
                      <a:pt x="228" y="1"/>
                    </a:moveTo>
                    <a:cubicBezTo>
                      <a:pt x="176" y="1"/>
                      <a:pt x="124" y="21"/>
                      <a:pt x="83" y="60"/>
                    </a:cubicBezTo>
                    <a:cubicBezTo>
                      <a:pt x="4" y="138"/>
                      <a:pt x="0" y="267"/>
                      <a:pt x="79" y="350"/>
                    </a:cubicBezTo>
                    <a:cubicBezTo>
                      <a:pt x="119" y="392"/>
                      <a:pt x="173" y="413"/>
                      <a:pt x="227" y="413"/>
                    </a:cubicBezTo>
                    <a:cubicBezTo>
                      <a:pt x="280" y="413"/>
                      <a:pt x="333" y="393"/>
                      <a:pt x="374" y="354"/>
                    </a:cubicBezTo>
                    <a:cubicBezTo>
                      <a:pt x="452" y="275"/>
                      <a:pt x="457" y="146"/>
                      <a:pt x="377" y="63"/>
                    </a:cubicBezTo>
                    <a:cubicBezTo>
                      <a:pt x="336" y="22"/>
                      <a:pt x="282" y="1"/>
                      <a:pt x="2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flipH="1">
                <a:off x="8116237" y="2182036"/>
                <a:ext cx="35501" cy="11139"/>
              </a:xfrm>
              <a:custGeom>
                <a:avLst/>
                <a:gdLst/>
                <a:ahLst/>
                <a:cxnLst/>
                <a:rect l="l" t="t" r="r" b="b"/>
                <a:pathLst>
                  <a:path w="733" h="230" extrusionOk="0">
                    <a:moveTo>
                      <a:pt x="350" y="1"/>
                    </a:moveTo>
                    <a:cubicBezTo>
                      <a:pt x="241" y="1"/>
                      <a:pt x="146" y="37"/>
                      <a:pt x="87" y="77"/>
                    </a:cubicBezTo>
                    <a:cubicBezTo>
                      <a:pt x="22" y="120"/>
                      <a:pt x="1" y="163"/>
                      <a:pt x="8" y="174"/>
                    </a:cubicBezTo>
                    <a:cubicBezTo>
                      <a:pt x="11" y="177"/>
                      <a:pt x="15" y="178"/>
                      <a:pt x="21" y="178"/>
                    </a:cubicBezTo>
                    <a:cubicBezTo>
                      <a:pt x="62" y="178"/>
                      <a:pt x="179" y="118"/>
                      <a:pt x="330" y="118"/>
                    </a:cubicBezTo>
                    <a:cubicBezTo>
                      <a:pt x="343" y="118"/>
                      <a:pt x="357" y="119"/>
                      <a:pt x="370" y="120"/>
                    </a:cubicBezTo>
                    <a:cubicBezTo>
                      <a:pt x="551" y="133"/>
                      <a:pt x="675" y="230"/>
                      <a:pt x="714" y="230"/>
                    </a:cubicBezTo>
                    <a:cubicBezTo>
                      <a:pt x="717" y="230"/>
                      <a:pt x="720" y="229"/>
                      <a:pt x="722" y="227"/>
                    </a:cubicBezTo>
                    <a:cubicBezTo>
                      <a:pt x="733" y="217"/>
                      <a:pt x="715" y="170"/>
                      <a:pt x="658" y="116"/>
                    </a:cubicBezTo>
                    <a:cubicBezTo>
                      <a:pt x="600" y="66"/>
                      <a:pt x="504" y="12"/>
                      <a:pt x="381" y="2"/>
                    </a:cubicBezTo>
                    <a:cubicBezTo>
                      <a:pt x="371" y="1"/>
                      <a:pt x="361" y="1"/>
                      <a:pt x="3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flipH="1">
                <a:off x="8227291" y="2189688"/>
                <a:ext cx="22812" cy="19953"/>
              </a:xfrm>
              <a:custGeom>
                <a:avLst/>
                <a:gdLst/>
                <a:ahLst/>
                <a:cxnLst/>
                <a:rect l="l" t="t" r="r" b="b"/>
                <a:pathLst>
                  <a:path w="471" h="412" extrusionOk="0">
                    <a:moveTo>
                      <a:pt x="236" y="0"/>
                    </a:moveTo>
                    <a:cubicBezTo>
                      <a:pt x="172" y="0"/>
                      <a:pt x="108" y="30"/>
                      <a:pt x="68" y="87"/>
                    </a:cubicBezTo>
                    <a:cubicBezTo>
                      <a:pt x="0" y="180"/>
                      <a:pt x="25" y="310"/>
                      <a:pt x="118" y="374"/>
                    </a:cubicBezTo>
                    <a:cubicBezTo>
                      <a:pt x="155" y="399"/>
                      <a:pt x="196" y="411"/>
                      <a:pt x="237" y="411"/>
                    </a:cubicBezTo>
                    <a:cubicBezTo>
                      <a:pt x="301" y="411"/>
                      <a:pt x="364" y="381"/>
                      <a:pt x="406" y="324"/>
                    </a:cubicBezTo>
                    <a:cubicBezTo>
                      <a:pt x="471" y="231"/>
                      <a:pt x="449" y="105"/>
                      <a:pt x="355" y="37"/>
                    </a:cubicBezTo>
                    <a:cubicBezTo>
                      <a:pt x="319" y="12"/>
                      <a:pt x="278" y="0"/>
                      <a:pt x="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flipH="1">
                <a:off x="8219106" y="2184264"/>
                <a:ext cx="35743" cy="11042"/>
              </a:xfrm>
              <a:custGeom>
                <a:avLst/>
                <a:gdLst/>
                <a:ahLst/>
                <a:cxnLst/>
                <a:rect l="l" t="t" r="r" b="b"/>
                <a:pathLst>
                  <a:path w="738" h="228" extrusionOk="0">
                    <a:moveTo>
                      <a:pt x="340" y="0"/>
                    </a:moveTo>
                    <a:cubicBezTo>
                      <a:pt x="236" y="0"/>
                      <a:pt x="148" y="36"/>
                      <a:pt x="91" y="74"/>
                    </a:cubicBezTo>
                    <a:cubicBezTo>
                      <a:pt x="27" y="117"/>
                      <a:pt x="1" y="160"/>
                      <a:pt x="12" y="171"/>
                    </a:cubicBezTo>
                    <a:cubicBezTo>
                      <a:pt x="14" y="174"/>
                      <a:pt x="18" y="175"/>
                      <a:pt x="24" y="175"/>
                    </a:cubicBezTo>
                    <a:cubicBezTo>
                      <a:pt x="63" y="175"/>
                      <a:pt x="183" y="115"/>
                      <a:pt x="335" y="115"/>
                    </a:cubicBezTo>
                    <a:cubicBezTo>
                      <a:pt x="348" y="115"/>
                      <a:pt x="361" y="116"/>
                      <a:pt x="375" y="117"/>
                    </a:cubicBezTo>
                    <a:cubicBezTo>
                      <a:pt x="552" y="130"/>
                      <a:pt x="678" y="227"/>
                      <a:pt x="718" y="227"/>
                    </a:cubicBezTo>
                    <a:cubicBezTo>
                      <a:pt x="721" y="227"/>
                      <a:pt x="724" y="226"/>
                      <a:pt x="726" y="224"/>
                    </a:cubicBezTo>
                    <a:cubicBezTo>
                      <a:pt x="737" y="214"/>
                      <a:pt x="719" y="168"/>
                      <a:pt x="662" y="117"/>
                    </a:cubicBezTo>
                    <a:cubicBezTo>
                      <a:pt x="604" y="63"/>
                      <a:pt x="504" y="9"/>
                      <a:pt x="382" y="2"/>
                    </a:cubicBezTo>
                    <a:cubicBezTo>
                      <a:pt x="367" y="1"/>
                      <a:pt x="353" y="0"/>
                      <a:pt x="3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flipH="1">
                <a:off x="8110277" y="2038196"/>
                <a:ext cx="255433" cy="208249"/>
              </a:xfrm>
              <a:custGeom>
                <a:avLst/>
                <a:gdLst/>
                <a:ahLst/>
                <a:cxnLst/>
                <a:rect l="l" t="t" r="r" b="b"/>
                <a:pathLst>
                  <a:path w="5274" h="4300" extrusionOk="0">
                    <a:moveTo>
                      <a:pt x="2832" y="0"/>
                    </a:moveTo>
                    <a:cubicBezTo>
                      <a:pt x="2374" y="0"/>
                      <a:pt x="1874" y="49"/>
                      <a:pt x="1350" y="175"/>
                    </a:cubicBezTo>
                    <a:cubicBezTo>
                      <a:pt x="1350" y="175"/>
                      <a:pt x="126" y="631"/>
                      <a:pt x="65" y="1281"/>
                    </a:cubicBezTo>
                    <a:cubicBezTo>
                      <a:pt x="0" y="1930"/>
                      <a:pt x="79" y="3007"/>
                      <a:pt x="79" y="3007"/>
                    </a:cubicBezTo>
                    <a:lnTo>
                      <a:pt x="154" y="3015"/>
                    </a:lnTo>
                    <a:lnTo>
                      <a:pt x="123" y="4299"/>
                    </a:lnTo>
                    <a:lnTo>
                      <a:pt x="600" y="4231"/>
                    </a:lnTo>
                    <a:lnTo>
                      <a:pt x="668" y="2630"/>
                    </a:lnTo>
                    <a:cubicBezTo>
                      <a:pt x="668" y="2630"/>
                      <a:pt x="1501" y="2056"/>
                      <a:pt x="1515" y="1163"/>
                    </a:cubicBezTo>
                    <a:cubicBezTo>
                      <a:pt x="1731" y="1134"/>
                      <a:pt x="2388" y="1054"/>
                      <a:pt x="3160" y="1054"/>
                    </a:cubicBezTo>
                    <a:cubicBezTo>
                      <a:pt x="3851" y="1054"/>
                      <a:pt x="4633" y="1118"/>
                      <a:pt x="5273" y="1338"/>
                    </a:cubicBezTo>
                    <a:lnTo>
                      <a:pt x="5273" y="1019"/>
                    </a:lnTo>
                    <a:cubicBezTo>
                      <a:pt x="5273" y="821"/>
                      <a:pt x="5129" y="423"/>
                      <a:pt x="4943" y="355"/>
                    </a:cubicBezTo>
                    <a:cubicBezTo>
                      <a:pt x="4535" y="205"/>
                      <a:pt x="3774" y="0"/>
                      <a:pt x="28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flipH="1">
                <a:off x="8186995" y="2351061"/>
                <a:ext cx="87275" cy="52353"/>
              </a:xfrm>
              <a:custGeom>
                <a:avLst/>
                <a:gdLst/>
                <a:ahLst/>
                <a:cxnLst/>
                <a:rect l="l" t="t" r="r" b="b"/>
                <a:pathLst>
                  <a:path w="1802" h="1081" extrusionOk="0">
                    <a:moveTo>
                      <a:pt x="0" y="0"/>
                    </a:moveTo>
                    <a:cubicBezTo>
                      <a:pt x="1" y="1"/>
                      <a:pt x="337" y="1066"/>
                      <a:pt x="1770" y="1081"/>
                    </a:cubicBezTo>
                    <a:lnTo>
                      <a:pt x="1802" y="711"/>
                    </a:lnTo>
                    <a:cubicBezTo>
                      <a:pt x="1802" y="711"/>
                      <a:pt x="897" y="693"/>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flipH="1">
                <a:off x="8220172" y="2167119"/>
                <a:ext cx="35888" cy="5521"/>
              </a:xfrm>
              <a:custGeom>
                <a:avLst/>
                <a:gdLst/>
                <a:ahLst/>
                <a:cxnLst/>
                <a:rect l="l" t="t" r="r" b="b"/>
                <a:pathLst>
                  <a:path w="741" h="114" extrusionOk="0">
                    <a:moveTo>
                      <a:pt x="554" y="1"/>
                    </a:moveTo>
                    <a:cubicBezTo>
                      <a:pt x="499" y="1"/>
                      <a:pt x="435" y="3"/>
                      <a:pt x="367" y="8"/>
                    </a:cubicBezTo>
                    <a:cubicBezTo>
                      <a:pt x="163" y="26"/>
                      <a:pt x="1" y="62"/>
                      <a:pt x="4" y="86"/>
                    </a:cubicBezTo>
                    <a:cubicBezTo>
                      <a:pt x="4" y="103"/>
                      <a:pt x="77" y="114"/>
                      <a:pt x="183" y="114"/>
                    </a:cubicBezTo>
                    <a:cubicBezTo>
                      <a:pt x="239" y="114"/>
                      <a:pt x="305" y="111"/>
                      <a:pt x="375" y="105"/>
                    </a:cubicBezTo>
                    <a:cubicBezTo>
                      <a:pt x="576" y="91"/>
                      <a:pt x="741" y="55"/>
                      <a:pt x="737" y="30"/>
                    </a:cubicBezTo>
                    <a:cubicBezTo>
                      <a:pt x="734" y="10"/>
                      <a:pt x="661" y="1"/>
                      <a:pt x="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flipH="1">
                <a:off x="8121855" y="2150992"/>
                <a:ext cx="35259" cy="8863"/>
              </a:xfrm>
              <a:custGeom>
                <a:avLst/>
                <a:gdLst/>
                <a:ahLst/>
                <a:cxnLst/>
                <a:rect l="l" t="t" r="r" b="b"/>
                <a:pathLst>
                  <a:path w="728" h="183" extrusionOk="0">
                    <a:moveTo>
                      <a:pt x="409" y="1"/>
                    </a:moveTo>
                    <a:cubicBezTo>
                      <a:pt x="390" y="1"/>
                      <a:pt x="371" y="2"/>
                      <a:pt x="352" y="3"/>
                    </a:cubicBezTo>
                    <a:cubicBezTo>
                      <a:pt x="130" y="22"/>
                      <a:pt x="0" y="161"/>
                      <a:pt x="22" y="179"/>
                    </a:cubicBezTo>
                    <a:cubicBezTo>
                      <a:pt x="24" y="182"/>
                      <a:pt x="27" y="183"/>
                      <a:pt x="31" y="183"/>
                    </a:cubicBezTo>
                    <a:cubicBezTo>
                      <a:pt x="67" y="183"/>
                      <a:pt x="194" y="113"/>
                      <a:pt x="363" y="101"/>
                    </a:cubicBezTo>
                    <a:cubicBezTo>
                      <a:pt x="392" y="97"/>
                      <a:pt x="421" y="96"/>
                      <a:pt x="448" y="96"/>
                    </a:cubicBezTo>
                    <a:cubicBezTo>
                      <a:pt x="563" y="96"/>
                      <a:pt x="655" y="121"/>
                      <a:pt x="693" y="121"/>
                    </a:cubicBezTo>
                    <a:cubicBezTo>
                      <a:pt x="703" y="121"/>
                      <a:pt x="709" y="119"/>
                      <a:pt x="711" y="115"/>
                    </a:cubicBezTo>
                    <a:cubicBezTo>
                      <a:pt x="728" y="95"/>
                      <a:pt x="601" y="1"/>
                      <a:pt x="4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flipH="1">
                <a:off x="8173241" y="2285291"/>
                <a:ext cx="42475" cy="14965"/>
              </a:xfrm>
              <a:custGeom>
                <a:avLst/>
                <a:gdLst/>
                <a:ahLst/>
                <a:cxnLst/>
                <a:rect l="l" t="t" r="r" b="b"/>
                <a:pathLst>
                  <a:path w="877" h="309" extrusionOk="0">
                    <a:moveTo>
                      <a:pt x="31" y="0"/>
                    </a:moveTo>
                    <a:cubicBezTo>
                      <a:pt x="29" y="0"/>
                      <a:pt x="27" y="1"/>
                      <a:pt x="26" y="2"/>
                    </a:cubicBezTo>
                    <a:cubicBezTo>
                      <a:pt x="1" y="15"/>
                      <a:pt x="134" y="209"/>
                      <a:pt x="399" y="282"/>
                    </a:cubicBezTo>
                    <a:cubicBezTo>
                      <a:pt x="469" y="301"/>
                      <a:pt x="536" y="309"/>
                      <a:pt x="596" y="309"/>
                    </a:cubicBezTo>
                    <a:cubicBezTo>
                      <a:pt x="763" y="309"/>
                      <a:pt x="877" y="250"/>
                      <a:pt x="866" y="231"/>
                    </a:cubicBezTo>
                    <a:cubicBezTo>
                      <a:pt x="864" y="224"/>
                      <a:pt x="849" y="223"/>
                      <a:pt x="823" y="223"/>
                    </a:cubicBezTo>
                    <a:cubicBezTo>
                      <a:pt x="798" y="223"/>
                      <a:pt x="763" y="224"/>
                      <a:pt x="720" y="224"/>
                    </a:cubicBezTo>
                    <a:cubicBezTo>
                      <a:pt x="641" y="224"/>
                      <a:pt x="536" y="219"/>
                      <a:pt x="425" y="188"/>
                    </a:cubicBezTo>
                    <a:cubicBezTo>
                      <a:pt x="205" y="131"/>
                      <a:pt x="65" y="0"/>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flipH="1">
                <a:off x="8315292" y="1999451"/>
                <a:ext cx="80495" cy="77682"/>
              </a:xfrm>
              <a:custGeom>
                <a:avLst/>
                <a:gdLst/>
                <a:ahLst/>
                <a:cxnLst/>
                <a:rect l="l" t="t" r="r" b="b"/>
                <a:pathLst>
                  <a:path w="1662" h="1604" extrusionOk="0">
                    <a:moveTo>
                      <a:pt x="1415" y="1366"/>
                    </a:moveTo>
                    <a:lnTo>
                      <a:pt x="1369" y="1399"/>
                    </a:lnTo>
                    <a:lnTo>
                      <a:pt x="1369" y="1399"/>
                    </a:lnTo>
                    <a:cubicBezTo>
                      <a:pt x="1385" y="1389"/>
                      <a:pt x="1400" y="1378"/>
                      <a:pt x="1415" y="1366"/>
                    </a:cubicBezTo>
                    <a:close/>
                    <a:moveTo>
                      <a:pt x="769" y="0"/>
                    </a:moveTo>
                    <a:cubicBezTo>
                      <a:pt x="731" y="0"/>
                      <a:pt x="692" y="3"/>
                      <a:pt x="654" y="10"/>
                    </a:cubicBezTo>
                    <a:cubicBezTo>
                      <a:pt x="331" y="60"/>
                      <a:pt x="65" y="351"/>
                      <a:pt x="33" y="677"/>
                    </a:cubicBezTo>
                    <a:cubicBezTo>
                      <a:pt x="0" y="1000"/>
                      <a:pt x="197" y="1330"/>
                      <a:pt x="489" y="1474"/>
                    </a:cubicBezTo>
                    <a:cubicBezTo>
                      <a:pt x="602" y="1530"/>
                      <a:pt x="728" y="1556"/>
                      <a:pt x="854" y="1556"/>
                    </a:cubicBezTo>
                    <a:cubicBezTo>
                      <a:pt x="981" y="1556"/>
                      <a:pt x="1109" y="1529"/>
                      <a:pt x="1226" y="1478"/>
                    </a:cubicBezTo>
                    <a:lnTo>
                      <a:pt x="1226" y="1478"/>
                    </a:lnTo>
                    <a:cubicBezTo>
                      <a:pt x="1181" y="1521"/>
                      <a:pt x="1135" y="1563"/>
                      <a:pt x="1088" y="1603"/>
                    </a:cubicBezTo>
                    <a:lnTo>
                      <a:pt x="1369" y="1399"/>
                    </a:lnTo>
                    <a:lnTo>
                      <a:pt x="1369" y="1399"/>
                    </a:lnTo>
                    <a:cubicBezTo>
                      <a:pt x="1324" y="1430"/>
                      <a:pt x="1276" y="1456"/>
                      <a:pt x="1226" y="1478"/>
                    </a:cubicBezTo>
                    <a:lnTo>
                      <a:pt x="1226" y="1478"/>
                    </a:lnTo>
                    <a:cubicBezTo>
                      <a:pt x="1343" y="1366"/>
                      <a:pt x="1450" y="1244"/>
                      <a:pt x="1526" y="1101"/>
                    </a:cubicBezTo>
                    <a:cubicBezTo>
                      <a:pt x="1627" y="904"/>
                      <a:pt x="1662" y="656"/>
                      <a:pt x="1565" y="455"/>
                    </a:cubicBezTo>
                    <a:cubicBezTo>
                      <a:pt x="1497" y="311"/>
                      <a:pt x="1365" y="200"/>
                      <a:pt x="1224" y="124"/>
                    </a:cubicBezTo>
                    <a:cubicBezTo>
                      <a:pt x="1083" y="50"/>
                      <a:pt x="926" y="0"/>
                      <a:pt x="7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flipH="1">
                <a:off x="8355587" y="2171817"/>
                <a:ext cx="47900" cy="78892"/>
              </a:xfrm>
              <a:custGeom>
                <a:avLst/>
                <a:gdLst/>
                <a:ahLst/>
                <a:cxnLst/>
                <a:rect l="l" t="t" r="r" b="b"/>
                <a:pathLst>
                  <a:path w="989" h="1629" extrusionOk="0">
                    <a:moveTo>
                      <a:pt x="750" y="0"/>
                    </a:moveTo>
                    <a:cubicBezTo>
                      <a:pt x="486" y="0"/>
                      <a:pt x="75" y="118"/>
                      <a:pt x="38" y="826"/>
                    </a:cubicBezTo>
                    <a:cubicBezTo>
                      <a:pt x="1" y="1497"/>
                      <a:pt x="402" y="1628"/>
                      <a:pt x="694" y="1628"/>
                    </a:cubicBezTo>
                    <a:cubicBezTo>
                      <a:pt x="856" y="1628"/>
                      <a:pt x="984" y="1588"/>
                      <a:pt x="985" y="1576"/>
                    </a:cubicBezTo>
                    <a:cubicBezTo>
                      <a:pt x="989" y="1555"/>
                      <a:pt x="981" y="618"/>
                      <a:pt x="977" y="213"/>
                    </a:cubicBezTo>
                    <a:cubicBezTo>
                      <a:pt x="977" y="101"/>
                      <a:pt x="888" y="4"/>
                      <a:pt x="773" y="1"/>
                    </a:cubicBezTo>
                    <a:cubicBezTo>
                      <a:pt x="766" y="0"/>
                      <a:pt x="758" y="0"/>
                      <a:pt x="75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flipH="1">
                <a:off x="8366727" y="2187945"/>
                <a:ext cx="21940" cy="44168"/>
              </a:xfrm>
              <a:custGeom>
                <a:avLst/>
                <a:gdLst/>
                <a:ahLst/>
                <a:cxnLst/>
                <a:rect l="l" t="t" r="r" b="b"/>
                <a:pathLst>
                  <a:path w="453" h="912" extrusionOk="0">
                    <a:moveTo>
                      <a:pt x="295" y="1"/>
                    </a:moveTo>
                    <a:cubicBezTo>
                      <a:pt x="291" y="1"/>
                      <a:pt x="287" y="1"/>
                      <a:pt x="284" y="1"/>
                    </a:cubicBezTo>
                    <a:cubicBezTo>
                      <a:pt x="201" y="1"/>
                      <a:pt x="126" y="73"/>
                      <a:pt x="83" y="152"/>
                    </a:cubicBezTo>
                    <a:cubicBezTo>
                      <a:pt x="40" y="231"/>
                      <a:pt x="7" y="332"/>
                      <a:pt x="4" y="440"/>
                    </a:cubicBezTo>
                    <a:cubicBezTo>
                      <a:pt x="0" y="647"/>
                      <a:pt x="98" y="852"/>
                      <a:pt x="244" y="902"/>
                    </a:cubicBezTo>
                    <a:cubicBezTo>
                      <a:pt x="267" y="909"/>
                      <a:pt x="289" y="912"/>
                      <a:pt x="310" y="912"/>
                    </a:cubicBezTo>
                    <a:cubicBezTo>
                      <a:pt x="354" y="912"/>
                      <a:pt x="391" y="899"/>
                      <a:pt x="413" y="884"/>
                    </a:cubicBezTo>
                    <a:cubicBezTo>
                      <a:pt x="446" y="859"/>
                      <a:pt x="453" y="838"/>
                      <a:pt x="449" y="834"/>
                    </a:cubicBezTo>
                    <a:cubicBezTo>
                      <a:pt x="449" y="834"/>
                      <a:pt x="449" y="834"/>
                      <a:pt x="448" y="834"/>
                    </a:cubicBezTo>
                    <a:cubicBezTo>
                      <a:pt x="443" y="834"/>
                      <a:pt x="428" y="850"/>
                      <a:pt x="399" y="859"/>
                    </a:cubicBezTo>
                    <a:cubicBezTo>
                      <a:pt x="382" y="865"/>
                      <a:pt x="360" y="870"/>
                      <a:pt x="335" y="870"/>
                    </a:cubicBezTo>
                    <a:cubicBezTo>
                      <a:pt x="313" y="870"/>
                      <a:pt x="288" y="866"/>
                      <a:pt x="262" y="856"/>
                    </a:cubicBezTo>
                    <a:cubicBezTo>
                      <a:pt x="155" y="809"/>
                      <a:pt x="72" y="630"/>
                      <a:pt x="80" y="440"/>
                    </a:cubicBezTo>
                    <a:cubicBezTo>
                      <a:pt x="80" y="346"/>
                      <a:pt x="105" y="256"/>
                      <a:pt x="144" y="185"/>
                    </a:cubicBezTo>
                    <a:cubicBezTo>
                      <a:pt x="180" y="109"/>
                      <a:pt x="230" y="59"/>
                      <a:pt x="287" y="52"/>
                    </a:cubicBezTo>
                    <a:cubicBezTo>
                      <a:pt x="294" y="50"/>
                      <a:pt x="301" y="50"/>
                      <a:pt x="307" y="50"/>
                    </a:cubicBezTo>
                    <a:cubicBezTo>
                      <a:pt x="351" y="50"/>
                      <a:pt x="382" y="81"/>
                      <a:pt x="392" y="109"/>
                    </a:cubicBezTo>
                    <a:cubicBezTo>
                      <a:pt x="403" y="138"/>
                      <a:pt x="395" y="160"/>
                      <a:pt x="403" y="160"/>
                    </a:cubicBezTo>
                    <a:cubicBezTo>
                      <a:pt x="403" y="160"/>
                      <a:pt x="403" y="160"/>
                      <a:pt x="404" y="160"/>
                    </a:cubicBezTo>
                    <a:cubicBezTo>
                      <a:pt x="409" y="160"/>
                      <a:pt x="424" y="141"/>
                      <a:pt x="421" y="102"/>
                    </a:cubicBezTo>
                    <a:cubicBezTo>
                      <a:pt x="417" y="80"/>
                      <a:pt x="406" y="55"/>
                      <a:pt x="381" y="34"/>
                    </a:cubicBezTo>
                    <a:cubicBezTo>
                      <a:pt x="362" y="14"/>
                      <a:pt x="328" y="1"/>
                      <a:pt x="29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flipH="1">
                <a:off x="7720053" y="2405110"/>
                <a:ext cx="955428" cy="792751"/>
              </a:xfrm>
              <a:custGeom>
                <a:avLst/>
                <a:gdLst/>
                <a:ahLst/>
                <a:cxnLst/>
                <a:rect l="l" t="t" r="r" b="b"/>
                <a:pathLst>
                  <a:path w="19727" h="16369" extrusionOk="0">
                    <a:moveTo>
                      <a:pt x="10287" y="1"/>
                    </a:moveTo>
                    <a:cubicBezTo>
                      <a:pt x="9167" y="112"/>
                      <a:pt x="8586" y="1436"/>
                      <a:pt x="8586" y="1436"/>
                    </a:cubicBezTo>
                    <a:cubicBezTo>
                      <a:pt x="8123" y="316"/>
                      <a:pt x="6378" y="152"/>
                      <a:pt x="6378" y="152"/>
                    </a:cubicBezTo>
                    <a:lnTo>
                      <a:pt x="6378" y="152"/>
                    </a:lnTo>
                    <a:lnTo>
                      <a:pt x="6411" y="1310"/>
                    </a:lnTo>
                    <a:cubicBezTo>
                      <a:pt x="5851" y="1346"/>
                      <a:pt x="5008" y="1490"/>
                      <a:pt x="4584" y="1644"/>
                    </a:cubicBezTo>
                    <a:cubicBezTo>
                      <a:pt x="3611" y="1996"/>
                      <a:pt x="2757" y="2470"/>
                      <a:pt x="2092" y="3248"/>
                    </a:cubicBezTo>
                    <a:cubicBezTo>
                      <a:pt x="1536" y="3899"/>
                      <a:pt x="1199" y="4706"/>
                      <a:pt x="1070" y="5553"/>
                    </a:cubicBezTo>
                    <a:lnTo>
                      <a:pt x="0" y="12474"/>
                    </a:lnTo>
                    <a:lnTo>
                      <a:pt x="3877" y="12843"/>
                    </a:lnTo>
                    <a:lnTo>
                      <a:pt x="4501" y="7588"/>
                    </a:lnTo>
                    <a:lnTo>
                      <a:pt x="4584" y="11526"/>
                    </a:lnTo>
                    <a:lnTo>
                      <a:pt x="4627" y="15794"/>
                    </a:lnTo>
                    <a:lnTo>
                      <a:pt x="14699" y="16368"/>
                    </a:lnTo>
                    <a:lnTo>
                      <a:pt x="14699" y="16368"/>
                    </a:lnTo>
                    <a:lnTo>
                      <a:pt x="14027" y="11677"/>
                    </a:lnTo>
                    <a:lnTo>
                      <a:pt x="13482" y="6831"/>
                    </a:lnTo>
                    <a:lnTo>
                      <a:pt x="13482" y="6831"/>
                    </a:lnTo>
                    <a:lnTo>
                      <a:pt x="17527" y="9110"/>
                    </a:lnTo>
                    <a:lnTo>
                      <a:pt x="19727" y="6296"/>
                    </a:lnTo>
                    <a:cubicBezTo>
                      <a:pt x="19727" y="6296"/>
                      <a:pt x="14763" y="2962"/>
                      <a:pt x="14278" y="2682"/>
                    </a:cubicBezTo>
                    <a:cubicBezTo>
                      <a:pt x="12067" y="1389"/>
                      <a:pt x="10947" y="1296"/>
                      <a:pt x="10280" y="1260"/>
                    </a:cubicBezTo>
                    <a:lnTo>
                      <a:pt x="10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flipH="1">
                <a:off x="8407070" y="2495676"/>
                <a:ext cx="61025" cy="275567"/>
              </a:xfrm>
              <a:custGeom>
                <a:avLst/>
                <a:gdLst/>
                <a:ahLst/>
                <a:cxnLst/>
                <a:rect l="l" t="t" r="r" b="b"/>
                <a:pathLst>
                  <a:path w="1260" h="5690" extrusionOk="0">
                    <a:moveTo>
                      <a:pt x="18" y="0"/>
                    </a:moveTo>
                    <a:cubicBezTo>
                      <a:pt x="0" y="22"/>
                      <a:pt x="359" y="141"/>
                      <a:pt x="689" y="596"/>
                    </a:cubicBezTo>
                    <a:cubicBezTo>
                      <a:pt x="855" y="823"/>
                      <a:pt x="1001" y="1128"/>
                      <a:pt x="1080" y="1486"/>
                    </a:cubicBezTo>
                    <a:cubicBezTo>
                      <a:pt x="1160" y="1845"/>
                      <a:pt x="1163" y="2258"/>
                      <a:pt x="1102" y="2678"/>
                    </a:cubicBezTo>
                    <a:cubicBezTo>
                      <a:pt x="969" y="3529"/>
                      <a:pt x="661" y="4254"/>
                      <a:pt x="499" y="4796"/>
                    </a:cubicBezTo>
                    <a:cubicBezTo>
                      <a:pt x="413" y="5069"/>
                      <a:pt x="352" y="5291"/>
                      <a:pt x="320" y="5445"/>
                    </a:cubicBezTo>
                    <a:cubicBezTo>
                      <a:pt x="284" y="5599"/>
                      <a:pt x="273" y="5686"/>
                      <a:pt x="280" y="5690"/>
                    </a:cubicBezTo>
                    <a:cubicBezTo>
                      <a:pt x="287" y="5690"/>
                      <a:pt x="312" y="5607"/>
                      <a:pt x="355" y="5453"/>
                    </a:cubicBezTo>
                    <a:cubicBezTo>
                      <a:pt x="403" y="5302"/>
                      <a:pt x="471" y="5087"/>
                      <a:pt x="564" y="4817"/>
                    </a:cubicBezTo>
                    <a:cubicBezTo>
                      <a:pt x="657" y="4552"/>
                      <a:pt x="776" y="4236"/>
                      <a:pt x="894" y="3881"/>
                    </a:cubicBezTo>
                    <a:cubicBezTo>
                      <a:pt x="1016" y="3525"/>
                      <a:pt x="1135" y="3127"/>
                      <a:pt x="1195" y="2692"/>
                    </a:cubicBezTo>
                    <a:cubicBezTo>
                      <a:pt x="1260" y="2261"/>
                      <a:pt x="1256" y="1838"/>
                      <a:pt x="1167" y="1465"/>
                    </a:cubicBezTo>
                    <a:cubicBezTo>
                      <a:pt x="1080" y="1095"/>
                      <a:pt x="923" y="783"/>
                      <a:pt x="747" y="557"/>
                    </a:cubicBezTo>
                    <a:cubicBezTo>
                      <a:pt x="567" y="327"/>
                      <a:pt x="381" y="184"/>
                      <a:pt x="244" y="104"/>
                    </a:cubicBezTo>
                    <a:cubicBezTo>
                      <a:pt x="173" y="65"/>
                      <a:pt x="118" y="36"/>
                      <a:pt x="80" y="22"/>
                    </a:cubicBezTo>
                    <a:cubicBezTo>
                      <a:pt x="40" y="8"/>
                      <a:pt x="18"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flipH="1">
                <a:off x="8016273" y="2499309"/>
                <a:ext cx="35985" cy="288643"/>
              </a:xfrm>
              <a:custGeom>
                <a:avLst/>
                <a:gdLst/>
                <a:ahLst/>
                <a:cxnLst/>
                <a:rect l="l" t="t" r="r" b="b"/>
                <a:pathLst>
                  <a:path w="743" h="5960" extrusionOk="0">
                    <a:moveTo>
                      <a:pt x="7" y="1"/>
                    </a:moveTo>
                    <a:cubicBezTo>
                      <a:pt x="7" y="1"/>
                      <a:pt x="7" y="1"/>
                      <a:pt x="7" y="1"/>
                    </a:cubicBezTo>
                    <a:cubicBezTo>
                      <a:pt x="0" y="1"/>
                      <a:pt x="7" y="87"/>
                      <a:pt x="25" y="234"/>
                    </a:cubicBezTo>
                    <a:cubicBezTo>
                      <a:pt x="47" y="407"/>
                      <a:pt x="72" y="622"/>
                      <a:pt x="104" y="873"/>
                    </a:cubicBezTo>
                    <a:cubicBezTo>
                      <a:pt x="172" y="1433"/>
                      <a:pt x="259" y="2169"/>
                      <a:pt x="359" y="2980"/>
                    </a:cubicBezTo>
                    <a:cubicBezTo>
                      <a:pt x="456" y="3795"/>
                      <a:pt x="545" y="4530"/>
                      <a:pt x="614" y="5087"/>
                    </a:cubicBezTo>
                    <a:cubicBezTo>
                      <a:pt x="646" y="5342"/>
                      <a:pt x="675" y="5557"/>
                      <a:pt x="696" y="5726"/>
                    </a:cubicBezTo>
                    <a:cubicBezTo>
                      <a:pt x="714" y="5877"/>
                      <a:pt x="728" y="5959"/>
                      <a:pt x="736" y="5959"/>
                    </a:cubicBezTo>
                    <a:cubicBezTo>
                      <a:pt x="743" y="5959"/>
                      <a:pt x="739" y="5877"/>
                      <a:pt x="732" y="5723"/>
                    </a:cubicBezTo>
                    <a:cubicBezTo>
                      <a:pt x="725" y="5572"/>
                      <a:pt x="707" y="5352"/>
                      <a:pt x="682" y="5080"/>
                    </a:cubicBezTo>
                    <a:cubicBezTo>
                      <a:pt x="635" y="4542"/>
                      <a:pt x="552" y="3795"/>
                      <a:pt x="456" y="2969"/>
                    </a:cubicBezTo>
                    <a:cubicBezTo>
                      <a:pt x="355" y="2148"/>
                      <a:pt x="254" y="1401"/>
                      <a:pt x="168" y="866"/>
                    </a:cubicBezTo>
                    <a:cubicBezTo>
                      <a:pt x="129" y="597"/>
                      <a:pt x="90" y="382"/>
                      <a:pt x="60" y="231"/>
                    </a:cubicBezTo>
                    <a:cubicBezTo>
                      <a:pt x="33" y="83"/>
                      <a:pt x="15" y="1"/>
                      <a:pt x="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flipH="1">
                <a:off x="8275432" y="2450296"/>
                <a:ext cx="90617" cy="42279"/>
              </a:xfrm>
              <a:custGeom>
                <a:avLst/>
                <a:gdLst/>
                <a:ahLst/>
                <a:cxnLst/>
                <a:rect l="l" t="t" r="r" b="b"/>
                <a:pathLst>
                  <a:path w="1871" h="873" extrusionOk="0">
                    <a:moveTo>
                      <a:pt x="1697" y="1"/>
                    </a:moveTo>
                    <a:cubicBezTo>
                      <a:pt x="1642" y="1"/>
                      <a:pt x="1576" y="12"/>
                      <a:pt x="1508" y="44"/>
                    </a:cubicBezTo>
                    <a:cubicBezTo>
                      <a:pt x="1400" y="90"/>
                      <a:pt x="1296" y="198"/>
                      <a:pt x="1228" y="334"/>
                    </a:cubicBezTo>
                    <a:cubicBezTo>
                      <a:pt x="1195" y="403"/>
                      <a:pt x="1167" y="478"/>
                      <a:pt x="1145" y="554"/>
                    </a:cubicBezTo>
                    <a:cubicBezTo>
                      <a:pt x="1120" y="629"/>
                      <a:pt x="1109" y="726"/>
                      <a:pt x="1074" y="761"/>
                    </a:cubicBezTo>
                    <a:cubicBezTo>
                      <a:pt x="1066" y="771"/>
                      <a:pt x="1058" y="775"/>
                      <a:pt x="1048" y="775"/>
                    </a:cubicBezTo>
                    <a:cubicBezTo>
                      <a:pt x="1039" y="775"/>
                      <a:pt x="1028" y="772"/>
                      <a:pt x="1013" y="765"/>
                    </a:cubicBezTo>
                    <a:cubicBezTo>
                      <a:pt x="976" y="751"/>
                      <a:pt x="940" y="733"/>
                      <a:pt x="905" y="718"/>
                    </a:cubicBezTo>
                    <a:cubicBezTo>
                      <a:pt x="832" y="686"/>
                      <a:pt x="764" y="654"/>
                      <a:pt x="696" y="622"/>
                    </a:cubicBezTo>
                    <a:cubicBezTo>
                      <a:pt x="574" y="568"/>
                      <a:pt x="456" y="514"/>
                      <a:pt x="341" y="463"/>
                    </a:cubicBezTo>
                    <a:cubicBezTo>
                      <a:pt x="160" y="386"/>
                      <a:pt x="37" y="340"/>
                      <a:pt x="12" y="340"/>
                    </a:cubicBezTo>
                    <a:cubicBezTo>
                      <a:pt x="9" y="340"/>
                      <a:pt x="8" y="341"/>
                      <a:pt x="7" y="342"/>
                    </a:cubicBezTo>
                    <a:cubicBezTo>
                      <a:pt x="0" y="356"/>
                      <a:pt x="118" y="425"/>
                      <a:pt x="312" y="525"/>
                    </a:cubicBezTo>
                    <a:cubicBezTo>
                      <a:pt x="423" y="582"/>
                      <a:pt x="539" y="640"/>
                      <a:pt x="657" y="700"/>
                    </a:cubicBezTo>
                    <a:cubicBezTo>
                      <a:pt x="725" y="736"/>
                      <a:pt x="794" y="769"/>
                      <a:pt x="865" y="804"/>
                    </a:cubicBezTo>
                    <a:cubicBezTo>
                      <a:pt x="901" y="819"/>
                      <a:pt x="933" y="837"/>
                      <a:pt x="976" y="855"/>
                    </a:cubicBezTo>
                    <a:cubicBezTo>
                      <a:pt x="998" y="866"/>
                      <a:pt x="1023" y="873"/>
                      <a:pt x="1056" y="873"/>
                    </a:cubicBezTo>
                    <a:cubicBezTo>
                      <a:pt x="1091" y="869"/>
                      <a:pt x="1124" y="851"/>
                      <a:pt x="1142" y="829"/>
                    </a:cubicBezTo>
                    <a:cubicBezTo>
                      <a:pt x="1185" y="783"/>
                      <a:pt x="1195" y="736"/>
                      <a:pt x="1206" y="697"/>
                    </a:cubicBezTo>
                    <a:cubicBezTo>
                      <a:pt x="1217" y="657"/>
                      <a:pt x="1224" y="618"/>
                      <a:pt x="1235" y="582"/>
                    </a:cubicBezTo>
                    <a:cubicBezTo>
                      <a:pt x="1256" y="506"/>
                      <a:pt x="1278" y="435"/>
                      <a:pt x="1311" y="374"/>
                    </a:cubicBezTo>
                    <a:cubicBezTo>
                      <a:pt x="1364" y="245"/>
                      <a:pt x="1450" y="152"/>
                      <a:pt x="1540" y="105"/>
                    </a:cubicBezTo>
                    <a:cubicBezTo>
                      <a:pt x="1619" y="59"/>
                      <a:pt x="1689" y="47"/>
                      <a:pt x="1745" y="47"/>
                    </a:cubicBezTo>
                    <a:cubicBezTo>
                      <a:pt x="1809" y="47"/>
                      <a:pt x="1852" y="64"/>
                      <a:pt x="1863" y="64"/>
                    </a:cubicBezTo>
                    <a:cubicBezTo>
                      <a:pt x="1865" y="64"/>
                      <a:pt x="1866" y="63"/>
                      <a:pt x="1866" y="62"/>
                    </a:cubicBezTo>
                    <a:cubicBezTo>
                      <a:pt x="1871" y="58"/>
                      <a:pt x="1845" y="29"/>
                      <a:pt x="1780" y="11"/>
                    </a:cubicBezTo>
                    <a:cubicBezTo>
                      <a:pt x="1758" y="5"/>
                      <a:pt x="1729" y="1"/>
                      <a:pt x="16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flipH="1">
                <a:off x="8175662" y="2446277"/>
                <a:ext cx="68338" cy="49108"/>
              </a:xfrm>
              <a:custGeom>
                <a:avLst/>
                <a:gdLst/>
                <a:ahLst/>
                <a:cxnLst/>
                <a:rect l="l" t="t" r="r" b="b"/>
                <a:pathLst>
                  <a:path w="1411" h="1014" extrusionOk="0">
                    <a:moveTo>
                      <a:pt x="29" y="0"/>
                    </a:moveTo>
                    <a:cubicBezTo>
                      <a:pt x="12" y="0"/>
                      <a:pt x="3" y="3"/>
                      <a:pt x="3" y="5"/>
                    </a:cubicBezTo>
                    <a:cubicBezTo>
                      <a:pt x="0" y="23"/>
                      <a:pt x="126" y="37"/>
                      <a:pt x="262" y="170"/>
                    </a:cubicBezTo>
                    <a:cubicBezTo>
                      <a:pt x="401" y="296"/>
                      <a:pt x="502" y="543"/>
                      <a:pt x="545" y="838"/>
                    </a:cubicBezTo>
                    <a:cubicBezTo>
                      <a:pt x="552" y="869"/>
                      <a:pt x="557" y="906"/>
                      <a:pt x="563" y="934"/>
                    </a:cubicBezTo>
                    <a:lnTo>
                      <a:pt x="578" y="1013"/>
                    </a:lnTo>
                    <a:lnTo>
                      <a:pt x="638" y="967"/>
                    </a:lnTo>
                    <a:cubicBezTo>
                      <a:pt x="1080" y="632"/>
                      <a:pt x="1410" y="360"/>
                      <a:pt x="1396" y="339"/>
                    </a:cubicBezTo>
                    <a:cubicBezTo>
                      <a:pt x="1396" y="338"/>
                      <a:pt x="1395" y="337"/>
                      <a:pt x="1393" y="337"/>
                    </a:cubicBezTo>
                    <a:cubicBezTo>
                      <a:pt x="1354" y="337"/>
                      <a:pt x="1039" y="551"/>
                      <a:pt x="645" y="841"/>
                    </a:cubicBezTo>
                    <a:lnTo>
                      <a:pt x="645" y="841"/>
                    </a:lnTo>
                    <a:cubicBezTo>
                      <a:pt x="644" y="834"/>
                      <a:pt x="643" y="827"/>
                      <a:pt x="643" y="819"/>
                    </a:cubicBezTo>
                    <a:cubicBezTo>
                      <a:pt x="613" y="672"/>
                      <a:pt x="578" y="529"/>
                      <a:pt x="524" y="407"/>
                    </a:cubicBezTo>
                    <a:cubicBezTo>
                      <a:pt x="466" y="281"/>
                      <a:pt x="388" y="185"/>
                      <a:pt x="308" y="120"/>
                    </a:cubicBezTo>
                    <a:cubicBezTo>
                      <a:pt x="186" y="19"/>
                      <a:pt x="77" y="0"/>
                      <a:pt x="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flipH="1">
                <a:off x="8248311" y="2475335"/>
                <a:ext cx="15014" cy="131148"/>
              </a:xfrm>
              <a:custGeom>
                <a:avLst/>
                <a:gdLst/>
                <a:ahLst/>
                <a:cxnLst/>
                <a:rect l="l" t="t" r="r" b="b"/>
                <a:pathLst>
                  <a:path w="310" h="2708" extrusionOk="0">
                    <a:moveTo>
                      <a:pt x="15" y="1"/>
                    </a:moveTo>
                    <a:cubicBezTo>
                      <a:pt x="0" y="4"/>
                      <a:pt x="4" y="155"/>
                      <a:pt x="22" y="403"/>
                    </a:cubicBezTo>
                    <a:cubicBezTo>
                      <a:pt x="40" y="647"/>
                      <a:pt x="68" y="988"/>
                      <a:pt x="104" y="1361"/>
                    </a:cubicBezTo>
                    <a:cubicBezTo>
                      <a:pt x="172" y="2000"/>
                      <a:pt x="241" y="2535"/>
                      <a:pt x="277" y="2671"/>
                    </a:cubicBezTo>
                    <a:lnTo>
                      <a:pt x="280" y="2675"/>
                    </a:lnTo>
                    <a:cubicBezTo>
                      <a:pt x="291" y="2696"/>
                      <a:pt x="298" y="2707"/>
                      <a:pt x="302" y="2707"/>
                    </a:cubicBezTo>
                    <a:cubicBezTo>
                      <a:pt x="305" y="2703"/>
                      <a:pt x="305" y="2693"/>
                      <a:pt x="298" y="2668"/>
                    </a:cubicBezTo>
                    <a:lnTo>
                      <a:pt x="302" y="2668"/>
                    </a:lnTo>
                    <a:cubicBezTo>
                      <a:pt x="309" y="2531"/>
                      <a:pt x="270" y="1992"/>
                      <a:pt x="202" y="1350"/>
                    </a:cubicBezTo>
                    <a:cubicBezTo>
                      <a:pt x="166" y="977"/>
                      <a:pt x="123" y="635"/>
                      <a:pt x="90" y="395"/>
                    </a:cubicBezTo>
                    <a:cubicBezTo>
                      <a:pt x="58" y="151"/>
                      <a:pt x="29"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flipH="1">
                <a:off x="8495167" y="2979504"/>
                <a:ext cx="156195" cy="39519"/>
              </a:xfrm>
              <a:custGeom>
                <a:avLst/>
                <a:gdLst/>
                <a:ahLst/>
                <a:cxnLst/>
                <a:rect l="l" t="t" r="r" b="b"/>
                <a:pathLst>
                  <a:path w="3225" h="816" extrusionOk="0">
                    <a:moveTo>
                      <a:pt x="47" y="1"/>
                    </a:moveTo>
                    <a:cubicBezTo>
                      <a:pt x="19" y="1"/>
                      <a:pt x="4" y="3"/>
                      <a:pt x="4" y="7"/>
                    </a:cubicBezTo>
                    <a:cubicBezTo>
                      <a:pt x="1" y="21"/>
                      <a:pt x="184" y="54"/>
                      <a:pt x="478" y="110"/>
                    </a:cubicBezTo>
                    <a:cubicBezTo>
                      <a:pt x="773" y="172"/>
                      <a:pt x="1178" y="254"/>
                      <a:pt x="1624" y="365"/>
                    </a:cubicBezTo>
                    <a:cubicBezTo>
                      <a:pt x="2065" y="477"/>
                      <a:pt x="2464" y="595"/>
                      <a:pt x="2751" y="682"/>
                    </a:cubicBezTo>
                    <a:cubicBezTo>
                      <a:pt x="3009" y="763"/>
                      <a:pt x="3181" y="816"/>
                      <a:pt x="3212" y="816"/>
                    </a:cubicBezTo>
                    <a:cubicBezTo>
                      <a:pt x="3215" y="816"/>
                      <a:pt x="3217" y="815"/>
                      <a:pt x="3217" y="814"/>
                    </a:cubicBezTo>
                    <a:cubicBezTo>
                      <a:pt x="3224" y="800"/>
                      <a:pt x="3052" y="725"/>
                      <a:pt x="2772" y="617"/>
                    </a:cubicBezTo>
                    <a:cubicBezTo>
                      <a:pt x="2489" y="513"/>
                      <a:pt x="2090" y="384"/>
                      <a:pt x="1645" y="272"/>
                    </a:cubicBezTo>
                    <a:cubicBezTo>
                      <a:pt x="1200" y="161"/>
                      <a:pt x="787" y="85"/>
                      <a:pt x="489" y="46"/>
                    </a:cubicBezTo>
                    <a:cubicBezTo>
                      <a:pt x="275" y="15"/>
                      <a:pt x="118" y="1"/>
                      <a:pt x="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flipH="1">
                <a:off x="8493811" y="2960180"/>
                <a:ext cx="142392" cy="59666"/>
              </a:xfrm>
              <a:custGeom>
                <a:avLst/>
                <a:gdLst/>
                <a:ahLst/>
                <a:cxnLst/>
                <a:rect l="l" t="t" r="r" b="b"/>
                <a:pathLst>
                  <a:path w="2940" h="1232" extrusionOk="0">
                    <a:moveTo>
                      <a:pt x="17" y="1"/>
                    </a:moveTo>
                    <a:cubicBezTo>
                      <a:pt x="9" y="1"/>
                      <a:pt x="4" y="2"/>
                      <a:pt x="4" y="4"/>
                    </a:cubicBezTo>
                    <a:cubicBezTo>
                      <a:pt x="1" y="18"/>
                      <a:pt x="173" y="75"/>
                      <a:pt x="449" y="165"/>
                    </a:cubicBezTo>
                    <a:cubicBezTo>
                      <a:pt x="725" y="255"/>
                      <a:pt x="1109" y="377"/>
                      <a:pt x="1526" y="524"/>
                    </a:cubicBezTo>
                    <a:cubicBezTo>
                      <a:pt x="1734" y="600"/>
                      <a:pt x="1931" y="671"/>
                      <a:pt x="2114" y="736"/>
                    </a:cubicBezTo>
                    <a:cubicBezTo>
                      <a:pt x="2297" y="804"/>
                      <a:pt x="2459" y="862"/>
                      <a:pt x="2585" y="930"/>
                    </a:cubicBezTo>
                    <a:cubicBezTo>
                      <a:pt x="2835" y="1060"/>
                      <a:pt x="2912" y="1232"/>
                      <a:pt x="2925" y="1232"/>
                    </a:cubicBezTo>
                    <a:cubicBezTo>
                      <a:pt x="2926" y="1232"/>
                      <a:pt x="2926" y="1231"/>
                      <a:pt x="2926" y="1231"/>
                    </a:cubicBezTo>
                    <a:cubicBezTo>
                      <a:pt x="2940" y="1231"/>
                      <a:pt x="2883" y="1031"/>
                      <a:pt x="2617" y="872"/>
                    </a:cubicBezTo>
                    <a:cubicBezTo>
                      <a:pt x="2491" y="789"/>
                      <a:pt x="2326" y="725"/>
                      <a:pt x="2146" y="653"/>
                    </a:cubicBezTo>
                    <a:cubicBezTo>
                      <a:pt x="1967" y="582"/>
                      <a:pt x="1770" y="506"/>
                      <a:pt x="1558" y="435"/>
                    </a:cubicBezTo>
                    <a:cubicBezTo>
                      <a:pt x="1138" y="287"/>
                      <a:pt x="751" y="173"/>
                      <a:pt x="467" y="97"/>
                    </a:cubicBezTo>
                    <a:cubicBezTo>
                      <a:pt x="228" y="36"/>
                      <a:pt x="62"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flipH="1">
                <a:off x="7734980" y="2699911"/>
                <a:ext cx="77250" cy="110469"/>
              </a:xfrm>
              <a:custGeom>
                <a:avLst/>
                <a:gdLst/>
                <a:ahLst/>
                <a:cxnLst/>
                <a:rect l="l" t="t" r="r" b="b"/>
                <a:pathLst>
                  <a:path w="1595" h="2281" extrusionOk="0">
                    <a:moveTo>
                      <a:pt x="1572" y="0"/>
                    </a:moveTo>
                    <a:cubicBezTo>
                      <a:pt x="1555" y="0"/>
                      <a:pt x="1446" y="107"/>
                      <a:pt x="1285" y="288"/>
                    </a:cubicBezTo>
                    <a:cubicBezTo>
                      <a:pt x="1121" y="478"/>
                      <a:pt x="902" y="751"/>
                      <a:pt x="687" y="1067"/>
                    </a:cubicBezTo>
                    <a:cubicBezTo>
                      <a:pt x="467" y="1382"/>
                      <a:pt x="291" y="1684"/>
                      <a:pt x="177" y="1907"/>
                    </a:cubicBezTo>
                    <a:cubicBezTo>
                      <a:pt x="58" y="2129"/>
                      <a:pt x="1" y="2273"/>
                      <a:pt x="11" y="2280"/>
                    </a:cubicBezTo>
                    <a:cubicBezTo>
                      <a:pt x="11" y="2280"/>
                      <a:pt x="12" y="2280"/>
                      <a:pt x="12" y="2280"/>
                    </a:cubicBezTo>
                    <a:cubicBezTo>
                      <a:pt x="42" y="2280"/>
                      <a:pt x="335" y="1742"/>
                      <a:pt x="765" y="1121"/>
                    </a:cubicBezTo>
                    <a:cubicBezTo>
                      <a:pt x="1192" y="493"/>
                      <a:pt x="1595" y="22"/>
                      <a:pt x="1573" y="1"/>
                    </a:cubicBezTo>
                    <a:cubicBezTo>
                      <a:pt x="1573" y="1"/>
                      <a:pt x="1572" y="0"/>
                      <a:pt x="15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flipH="1">
                <a:off x="7738128" y="2702332"/>
                <a:ext cx="88196" cy="85963"/>
              </a:xfrm>
              <a:custGeom>
                <a:avLst/>
                <a:gdLst/>
                <a:ahLst/>
                <a:cxnLst/>
                <a:rect l="l" t="t" r="r" b="b"/>
                <a:pathLst>
                  <a:path w="1821" h="1775" extrusionOk="0">
                    <a:moveTo>
                      <a:pt x="1799" y="0"/>
                    </a:moveTo>
                    <a:cubicBezTo>
                      <a:pt x="1777" y="0"/>
                      <a:pt x="1650" y="58"/>
                      <a:pt x="1465" y="166"/>
                    </a:cubicBezTo>
                    <a:cubicBezTo>
                      <a:pt x="1268" y="288"/>
                      <a:pt x="1006" y="479"/>
                      <a:pt x="754" y="729"/>
                    </a:cubicBezTo>
                    <a:cubicBezTo>
                      <a:pt x="499" y="981"/>
                      <a:pt x="306" y="1239"/>
                      <a:pt x="184" y="1437"/>
                    </a:cubicBezTo>
                    <a:cubicBezTo>
                      <a:pt x="58" y="1634"/>
                      <a:pt x="1" y="1767"/>
                      <a:pt x="12" y="1774"/>
                    </a:cubicBezTo>
                    <a:cubicBezTo>
                      <a:pt x="12" y="1775"/>
                      <a:pt x="13" y="1775"/>
                      <a:pt x="13" y="1775"/>
                    </a:cubicBezTo>
                    <a:cubicBezTo>
                      <a:pt x="48" y="1775"/>
                      <a:pt x="327" y="1282"/>
                      <a:pt x="823" y="798"/>
                    </a:cubicBezTo>
                    <a:cubicBezTo>
                      <a:pt x="1318" y="306"/>
                      <a:pt x="1821" y="27"/>
                      <a:pt x="1803" y="2"/>
                    </a:cubicBezTo>
                    <a:cubicBezTo>
                      <a:pt x="1803" y="1"/>
                      <a:pt x="1801" y="0"/>
                      <a:pt x="17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flipH="1">
                <a:off x="8307785" y="2605131"/>
                <a:ext cx="42136" cy="39906"/>
              </a:xfrm>
              <a:custGeom>
                <a:avLst/>
                <a:gdLst/>
                <a:ahLst/>
                <a:cxnLst/>
                <a:rect l="l" t="t" r="r" b="b"/>
                <a:pathLst>
                  <a:path w="870" h="824" extrusionOk="0">
                    <a:moveTo>
                      <a:pt x="451" y="1"/>
                    </a:moveTo>
                    <a:cubicBezTo>
                      <a:pt x="401" y="1"/>
                      <a:pt x="348" y="16"/>
                      <a:pt x="302" y="38"/>
                    </a:cubicBezTo>
                    <a:lnTo>
                      <a:pt x="234" y="74"/>
                    </a:lnTo>
                    <a:cubicBezTo>
                      <a:pt x="148" y="113"/>
                      <a:pt x="77" y="181"/>
                      <a:pt x="52" y="271"/>
                    </a:cubicBezTo>
                    <a:cubicBezTo>
                      <a:pt x="1" y="458"/>
                      <a:pt x="80" y="695"/>
                      <a:pt x="249" y="784"/>
                    </a:cubicBezTo>
                    <a:cubicBezTo>
                      <a:pt x="301" y="811"/>
                      <a:pt x="357" y="824"/>
                      <a:pt x="415" y="824"/>
                    </a:cubicBezTo>
                    <a:cubicBezTo>
                      <a:pt x="608" y="824"/>
                      <a:pt x="807" y="684"/>
                      <a:pt x="837" y="490"/>
                    </a:cubicBezTo>
                    <a:cubicBezTo>
                      <a:pt x="870" y="278"/>
                      <a:pt x="704" y="52"/>
                      <a:pt x="499" y="6"/>
                    </a:cubicBezTo>
                    <a:cubicBezTo>
                      <a:pt x="484" y="2"/>
                      <a:pt x="468" y="1"/>
                      <a:pt x="4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flipH="1">
                <a:off x="8571303" y="2808493"/>
                <a:ext cx="42330" cy="39858"/>
              </a:xfrm>
              <a:custGeom>
                <a:avLst/>
                <a:gdLst/>
                <a:ahLst/>
                <a:cxnLst/>
                <a:rect l="l" t="t" r="r" b="b"/>
                <a:pathLst>
                  <a:path w="874" h="823" extrusionOk="0">
                    <a:moveTo>
                      <a:pt x="448" y="1"/>
                    </a:moveTo>
                    <a:cubicBezTo>
                      <a:pt x="398" y="1"/>
                      <a:pt x="347" y="15"/>
                      <a:pt x="302" y="38"/>
                    </a:cubicBezTo>
                    <a:lnTo>
                      <a:pt x="234" y="71"/>
                    </a:lnTo>
                    <a:cubicBezTo>
                      <a:pt x="148" y="110"/>
                      <a:pt x="76" y="182"/>
                      <a:pt x="51" y="272"/>
                    </a:cubicBezTo>
                    <a:cubicBezTo>
                      <a:pt x="1" y="454"/>
                      <a:pt x="80" y="691"/>
                      <a:pt x="249" y="781"/>
                    </a:cubicBezTo>
                    <a:cubicBezTo>
                      <a:pt x="301" y="810"/>
                      <a:pt x="359" y="823"/>
                      <a:pt x="418" y="823"/>
                    </a:cubicBezTo>
                    <a:cubicBezTo>
                      <a:pt x="610" y="823"/>
                      <a:pt x="807" y="682"/>
                      <a:pt x="837" y="487"/>
                    </a:cubicBezTo>
                    <a:cubicBezTo>
                      <a:pt x="873" y="278"/>
                      <a:pt x="704" y="49"/>
                      <a:pt x="500" y="6"/>
                    </a:cubicBezTo>
                    <a:cubicBezTo>
                      <a:pt x="483" y="2"/>
                      <a:pt x="466" y="1"/>
                      <a:pt x="4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flipH="1">
                <a:off x="7945853" y="2606293"/>
                <a:ext cx="42136" cy="39906"/>
              </a:xfrm>
              <a:custGeom>
                <a:avLst/>
                <a:gdLst/>
                <a:ahLst/>
                <a:cxnLst/>
                <a:rect l="l" t="t" r="r" b="b"/>
                <a:pathLst>
                  <a:path w="870" h="824" extrusionOk="0">
                    <a:moveTo>
                      <a:pt x="446" y="1"/>
                    </a:moveTo>
                    <a:cubicBezTo>
                      <a:pt x="396" y="1"/>
                      <a:pt x="347" y="15"/>
                      <a:pt x="302" y="39"/>
                    </a:cubicBezTo>
                    <a:lnTo>
                      <a:pt x="234" y="71"/>
                    </a:lnTo>
                    <a:cubicBezTo>
                      <a:pt x="148" y="111"/>
                      <a:pt x="76" y="182"/>
                      <a:pt x="51" y="272"/>
                    </a:cubicBezTo>
                    <a:cubicBezTo>
                      <a:pt x="1" y="456"/>
                      <a:pt x="80" y="692"/>
                      <a:pt x="249" y="782"/>
                    </a:cubicBezTo>
                    <a:cubicBezTo>
                      <a:pt x="301" y="810"/>
                      <a:pt x="359" y="823"/>
                      <a:pt x="418" y="823"/>
                    </a:cubicBezTo>
                    <a:cubicBezTo>
                      <a:pt x="610" y="823"/>
                      <a:pt x="807" y="683"/>
                      <a:pt x="837" y="487"/>
                    </a:cubicBezTo>
                    <a:cubicBezTo>
                      <a:pt x="870" y="279"/>
                      <a:pt x="704" y="50"/>
                      <a:pt x="499" y="7"/>
                    </a:cubicBezTo>
                    <a:cubicBezTo>
                      <a:pt x="481" y="3"/>
                      <a:pt x="463" y="1"/>
                      <a:pt x="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flipH="1">
                <a:off x="8026880" y="3084357"/>
                <a:ext cx="42282" cy="39955"/>
              </a:xfrm>
              <a:custGeom>
                <a:avLst/>
                <a:gdLst/>
                <a:ahLst/>
                <a:cxnLst/>
                <a:rect l="l" t="t" r="r" b="b"/>
                <a:pathLst>
                  <a:path w="873" h="825" extrusionOk="0">
                    <a:moveTo>
                      <a:pt x="452" y="1"/>
                    </a:moveTo>
                    <a:cubicBezTo>
                      <a:pt x="401" y="1"/>
                      <a:pt x="348" y="17"/>
                      <a:pt x="302" y="39"/>
                    </a:cubicBezTo>
                    <a:lnTo>
                      <a:pt x="234" y="71"/>
                    </a:lnTo>
                    <a:cubicBezTo>
                      <a:pt x="148" y="114"/>
                      <a:pt x="76" y="182"/>
                      <a:pt x="51" y="271"/>
                    </a:cubicBezTo>
                    <a:cubicBezTo>
                      <a:pt x="0" y="458"/>
                      <a:pt x="80" y="692"/>
                      <a:pt x="248" y="785"/>
                    </a:cubicBezTo>
                    <a:cubicBezTo>
                      <a:pt x="300" y="812"/>
                      <a:pt x="357" y="825"/>
                      <a:pt x="415" y="825"/>
                    </a:cubicBezTo>
                    <a:cubicBezTo>
                      <a:pt x="608" y="825"/>
                      <a:pt x="806" y="684"/>
                      <a:pt x="837" y="491"/>
                    </a:cubicBezTo>
                    <a:cubicBezTo>
                      <a:pt x="873" y="279"/>
                      <a:pt x="704" y="53"/>
                      <a:pt x="500" y="6"/>
                    </a:cubicBezTo>
                    <a:cubicBezTo>
                      <a:pt x="484" y="2"/>
                      <a:pt x="468"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flipH="1">
                <a:off x="8335585" y="3084357"/>
                <a:ext cx="42330" cy="39955"/>
              </a:xfrm>
              <a:custGeom>
                <a:avLst/>
                <a:gdLst/>
                <a:ahLst/>
                <a:cxnLst/>
                <a:rect l="l" t="t" r="r" b="b"/>
                <a:pathLst>
                  <a:path w="874" h="825" extrusionOk="0">
                    <a:moveTo>
                      <a:pt x="454" y="1"/>
                    </a:moveTo>
                    <a:cubicBezTo>
                      <a:pt x="403" y="1"/>
                      <a:pt x="352" y="17"/>
                      <a:pt x="306" y="39"/>
                    </a:cubicBezTo>
                    <a:lnTo>
                      <a:pt x="234" y="71"/>
                    </a:lnTo>
                    <a:cubicBezTo>
                      <a:pt x="151" y="114"/>
                      <a:pt x="80" y="182"/>
                      <a:pt x="55" y="271"/>
                    </a:cubicBezTo>
                    <a:cubicBezTo>
                      <a:pt x="1" y="458"/>
                      <a:pt x="80" y="692"/>
                      <a:pt x="252" y="785"/>
                    </a:cubicBezTo>
                    <a:cubicBezTo>
                      <a:pt x="304" y="812"/>
                      <a:pt x="361" y="825"/>
                      <a:pt x="419" y="825"/>
                    </a:cubicBezTo>
                    <a:cubicBezTo>
                      <a:pt x="612" y="825"/>
                      <a:pt x="811" y="684"/>
                      <a:pt x="841" y="491"/>
                    </a:cubicBezTo>
                    <a:cubicBezTo>
                      <a:pt x="873" y="279"/>
                      <a:pt x="704" y="53"/>
                      <a:pt x="504" y="6"/>
                    </a:cubicBezTo>
                    <a:cubicBezTo>
                      <a:pt x="487" y="2"/>
                      <a:pt x="471" y="1"/>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flipH="1">
                <a:off x="8212519" y="2910732"/>
                <a:ext cx="42330" cy="39858"/>
              </a:xfrm>
              <a:custGeom>
                <a:avLst/>
                <a:gdLst/>
                <a:ahLst/>
                <a:cxnLst/>
                <a:rect l="l" t="t" r="r" b="b"/>
                <a:pathLst>
                  <a:path w="874" h="823" extrusionOk="0">
                    <a:moveTo>
                      <a:pt x="449" y="0"/>
                    </a:moveTo>
                    <a:cubicBezTo>
                      <a:pt x="398" y="0"/>
                      <a:pt x="347" y="14"/>
                      <a:pt x="302" y="38"/>
                    </a:cubicBezTo>
                    <a:lnTo>
                      <a:pt x="234" y="70"/>
                    </a:lnTo>
                    <a:cubicBezTo>
                      <a:pt x="148" y="109"/>
                      <a:pt x="77" y="181"/>
                      <a:pt x="52" y="271"/>
                    </a:cubicBezTo>
                    <a:cubicBezTo>
                      <a:pt x="1" y="454"/>
                      <a:pt x="80" y="691"/>
                      <a:pt x="252" y="781"/>
                    </a:cubicBezTo>
                    <a:cubicBezTo>
                      <a:pt x="305" y="809"/>
                      <a:pt x="363" y="822"/>
                      <a:pt x="421" y="822"/>
                    </a:cubicBezTo>
                    <a:cubicBezTo>
                      <a:pt x="612" y="822"/>
                      <a:pt x="807" y="682"/>
                      <a:pt x="837" y="486"/>
                    </a:cubicBezTo>
                    <a:cubicBezTo>
                      <a:pt x="874" y="278"/>
                      <a:pt x="705" y="49"/>
                      <a:pt x="504" y="6"/>
                    </a:cubicBezTo>
                    <a:cubicBezTo>
                      <a:pt x="486" y="2"/>
                      <a:pt x="468" y="0"/>
                      <a:pt x="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flipH="1">
                <a:off x="8151689" y="2708047"/>
                <a:ext cx="23683" cy="22423"/>
              </a:xfrm>
              <a:custGeom>
                <a:avLst/>
                <a:gdLst/>
                <a:ahLst/>
                <a:cxnLst/>
                <a:rect l="l" t="t" r="r" b="b"/>
                <a:pathLst>
                  <a:path w="489" h="463" extrusionOk="0">
                    <a:moveTo>
                      <a:pt x="251" y="1"/>
                    </a:moveTo>
                    <a:cubicBezTo>
                      <a:pt x="223" y="1"/>
                      <a:pt x="195" y="10"/>
                      <a:pt x="169" y="23"/>
                    </a:cubicBezTo>
                    <a:lnTo>
                      <a:pt x="130" y="41"/>
                    </a:lnTo>
                    <a:cubicBezTo>
                      <a:pt x="83" y="63"/>
                      <a:pt x="44" y="102"/>
                      <a:pt x="29" y="152"/>
                    </a:cubicBezTo>
                    <a:cubicBezTo>
                      <a:pt x="1" y="257"/>
                      <a:pt x="44" y="389"/>
                      <a:pt x="140" y="439"/>
                    </a:cubicBezTo>
                    <a:cubicBezTo>
                      <a:pt x="170" y="455"/>
                      <a:pt x="203" y="463"/>
                      <a:pt x="236" y="463"/>
                    </a:cubicBezTo>
                    <a:cubicBezTo>
                      <a:pt x="343" y="463"/>
                      <a:pt x="454" y="384"/>
                      <a:pt x="470" y="275"/>
                    </a:cubicBezTo>
                    <a:cubicBezTo>
                      <a:pt x="489" y="156"/>
                      <a:pt x="395" y="30"/>
                      <a:pt x="281" y="5"/>
                    </a:cubicBezTo>
                    <a:cubicBezTo>
                      <a:pt x="271" y="2"/>
                      <a:pt x="261" y="1"/>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flipH="1">
                <a:off x="8117448" y="2554666"/>
                <a:ext cx="23683" cy="22472"/>
              </a:xfrm>
              <a:custGeom>
                <a:avLst/>
                <a:gdLst/>
                <a:ahLst/>
                <a:cxnLst/>
                <a:rect l="l" t="t" r="r" b="b"/>
                <a:pathLst>
                  <a:path w="489" h="464" extrusionOk="0">
                    <a:moveTo>
                      <a:pt x="257" y="1"/>
                    </a:moveTo>
                    <a:cubicBezTo>
                      <a:pt x="228" y="1"/>
                      <a:pt x="198" y="10"/>
                      <a:pt x="169" y="24"/>
                    </a:cubicBezTo>
                    <a:lnTo>
                      <a:pt x="130" y="42"/>
                    </a:lnTo>
                    <a:cubicBezTo>
                      <a:pt x="83" y="64"/>
                      <a:pt x="43" y="104"/>
                      <a:pt x="30" y="154"/>
                    </a:cubicBezTo>
                    <a:cubicBezTo>
                      <a:pt x="0" y="258"/>
                      <a:pt x="43" y="390"/>
                      <a:pt x="141" y="440"/>
                    </a:cubicBezTo>
                    <a:cubicBezTo>
                      <a:pt x="170" y="457"/>
                      <a:pt x="203" y="464"/>
                      <a:pt x="236" y="464"/>
                    </a:cubicBezTo>
                    <a:cubicBezTo>
                      <a:pt x="343" y="464"/>
                      <a:pt x="454" y="385"/>
                      <a:pt x="471" y="276"/>
                    </a:cubicBezTo>
                    <a:cubicBezTo>
                      <a:pt x="489" y="157"/>
                      <a:pt x="396" y="28"/>
                      <a:pt x="280" y="3"/>
                    </a:cubicBezTo>
                    <a:cubicBezTo>
                      <a:pt x="273" y="1"/>
                      <a:pt x="265" y="1"/>
                      <a:pt x="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flipH="1">
                <a:off x="8336457" y="2823846"/>
                <a:ext cx="23732" cy="22423"/>
              </a:xfrm>
              <a:custGeom>
                <a:avLst/>
                <a:gdLst/>
                <a:ahLst/>
                <a:cxnLst/>
                <a:rect l="l" t="t" r="r" b="b"/>
                <a:pathLst>
                  <a:path w="490" h="463" extrusionOk="0">
                    <a:moveTo>
                      <a:pt x="251" y="0"/>
                    </a:moveTo>
                    <a:cubicBezTo>
                      <a:pt x="224" y="0"/>
                      <a:pt x="196" y="9"/>
                      <a:pt x="170" y="23"/>
                    </a:cubicBezTo>
                    <a:lnTo>
                      <a:pt x="134" y="41"/>
                    </a:lnTo>
                    <a:cubicBezTo>
                      <a:pt x="83" y="62"/>
                      <a:pt x="44" y="102"/>
                      <a:pt x="30" y="152"/>
                    </a:cubicBezTo>
                    <a:cubicBezTo>
                      <a:pt x="1" y="256"/>
                      <a:pt x="44" y="389"/>
                      <a:pt x="141" y="439"/>
                    </a:cubicBezTo>
                    <a:cubicBezTo>
                      <a:pt x="171" y="455"/>
                      <a:pt x="203" y="462"/>
                      <a:pt x="236" y="462"/>
                    </a:cubicBezTo>
                    <a:cubicBezTo>
                      <a:pt x="344" y="462"/>
                      <a:pt x="455" y="384"/>
                      <a:pt x="471" y="274"/>
                    </a:cubicBezTo>
                    <a:cubicBezTo>
                      <a:pt x="489" y="155"/>
                      <a:pt x="396" y="29"/>
                      <a:pt x="281" y="4"/>
                    </a:cubicBezTo>
                    <a:cubicBezTo>
                      <a:pt x="271" y="2"/>
                      <a:pt x="261" y="0"/>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flipH="1">
                <a:off x="8526988" y="2603823"/>
                <a:ext cx="23829" cy="22375"/>
              </a:xfrm>
              <a:custGeom>
                <a:avLst/>
                <a:gdLst/>
                <a:ahLst/>
                <a:cxnLst/>
                <a:rect l="l" t="t" r="r" b="b"/>
                <a:pathLst>
                  <a:path w="492" h="462" extrusionOk="0">
                    <a:moveTo>
                      <a:pt x="253" y="1"/>
                    </a:moveTo>
                    <a:cubicBezTo>
                      <a:pt x="224" y="1"/>
                      <a:pt x="196" y="8"/>
                      <a:pt x="172" y="22"/>
                    </a:cubicBezTo>
                    <a:lnTo>
                      <a:pt x="133" y="40"/>
                    </a:lnTo>
                    <a:cubicBezTo>
                      <a:pt x="86" y="61"/>
                      <a:pt x="43" y="101"/>
                      <a:pt x="28" y="154"/>
                    </a:cubicBezTo>
                    <a:cubicBezTo>
                      <a:pt x="0" y="255"/>
                      <a:pt x="47" y="388"/>
                      <a:pt x="140" y="438"/>
                    </a:cubicBezTo>
                    <a:cubicBezTo>
                      <a:pt x="170" y="454"/>
                      <a:pt x="203" y="461"/>
                      <a:pt x="236" y="461"/>
                    </a:cubicBezTo>
                    <a:cubicBezTo>
                      <a:pt x="344" y="461"/>
                      <a:pt x="453" y="383"/>
                      <a:pt x="470" y="276"/>
                    </a:cubicBezTo>
                    <a:cubicBezTo>
                      <a:pt x="491" y="158"/>
                      <a:pt x="395" y="28"/>
                      <a:pt x="283" y="3"/>
                    </a:cubicBezTo>
                    <a:cubicBezTo>
                      <a:pt x="273" y="2"/>
                      <a:pt x="263" y="1"/>
                      <a:pt x="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flipH="1">
                <a:off x="8177213" y="3063145"/>
                <a:ext cx="23732" cy="22375"/>
              </a:xfrm>
              <a:custGeom>
                <a:avLst/>
                <a:gdLst/>
                <a:ahLst/>
                <a:cxnLst/>
                <a:rect l="l" t="t" r="r" b="b"/>
                <a:pathLst>
                  <a:path w="490" h="462" extrusionOk="0">
                    <a:moveTo>
                      <a:pt x="256" y="0"/>
                    </a:moveTo>
                    <a:cubicBezTo>
                      <a:pt x="227" y="0"/>
                      <a:pt x="198" y="10"/>
                      <a:pt x="170" y="20"/>
                    </a:cubicBezTo>
                    <a:lnTo>
                      <a:pt x="130" y="38"/>
                    </a:lnTo>
                    <a:cubicBezTo>
                      <a:pt x="84" y="63"/>
                      <a:pt x="44" y="103"/>
                      <a:pt x="29" y="154"/>
                    </a:cubicBezTo>
                    <a:cubicBezTo>
                      <a:pt x="1" y="257"/>
                      <a:pt x="44" y="391"/>
                      <a:pt x="141" y="441"/>
                    </a:cubicBezTo>
                    <a:cubicBezTo>
                      <a:pt x="170" y="455"/>
                      <a:pt x="201" y="462"/>
                      <a:pt x="233" y="462"/>
                    </a:cubicBezTo>
                    <a:cubicBezTo>
                      <a:pt x="341" y="462"/>
                      <a:pt x="455" y="384"/>
                      <a:pt x="471" y="275"/>
                    </a:cubicBezTo>
                    <a:cubicBezTo>
                      <a:pt x="489" y="157"/>
                      <a:pt x="395" y="28"/>
                      <a:pt x="281" y="3"/>
                    </a:cubicBezTo>
                    <a:cubicBezTo>
                      <a:pt x="273" y="1"/>
                      <a:pt x="264"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flipH="1">
                <a:off x="8084417" y="2897365"/>
                <a:ext cx="23683" cy="22423"/>
              </a:xfrm>
              <a:custGeom>
                <a:avLst/>
                <a:gdLst/>
                <a:ahLst/>
                <a:cxnLst/>
                <a:rect l="l" t="t" r="r" b="b"/>
                <a:pathLst>
                  <a:path w="489" h="463" extrusionOk="0">
                    <a:moveTo>
                      <a:pt x="250" y="1"/>
                    </a:moveTo>
                    <a:cubicBezTo>
                      <a:pt x="223" y="1"/>
                      <a:pt x="196" y="10"/>
                      <a:pt x="169" y="23"/>
                    </a:cubicBezTo>
                    <a:lnTo>
                      <a:pt x="133" y="41"/>
                    </a:lnTo>
                    <a:cubicBezTo>
                      <a:pt x="83" y="62"/>
                      <a:pt x="44" y="102"/>
                      <a:pt x="29" y="153"/>
                    </a:cubicBezTo>
                    <a:cubicBezTo>
                      <a:pt x="1" y="256"/>
                      <a:pt x="44" y="389"/>
                      <a:pt x="141" y="439"/>
                    </a:cubicBezTo>
                    <a:cubicBezTo>
                      <a:pt x="170" y="455"/>
                      <a:pt x="203" y="463"/>
                      <a:pt x="235" y="463"/>
                    </a:cubicBezTo>
                    <a:cubicBezTo>
                      <a:pt x="343" y="463"/>
                      <a:pt x="454" y="384"/>
                      <a:pt x="471" y="274"/>
                    </a:cubicBezTo>
                    <a:cubicBezTo>
                      <a:pt x="489" y="156"/>
                      <a:pt x="395" y="27"/>
                      <a:pt x="281" y="5"/>
                    </a:cubicBezTo>
                    <a:cubicBezTo>
                      <a:pt x="271" y="2"/>
                      <a:pt x="260" y="1"/>
                      <a:pt x="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flipH="1">
                <a:off x="7857555" y="3164991"/>
                <a:ext cx="593008" cy="1690546"/>
              </a:xfrm>
              <a:custGeom>
                <a:avLst/>
                <a:gdLst/>
                <a:ahLst/>
                <a:cxnLst/>
                <a:rect l="l" t="t" r="r" b="b"/>
                <a:pathLst>
                  <a:path w="12244" h="34907" extrusionOk="0">
                    <a:moveTo>
                      <a:pt x="1" y="0"/>
                    </a:moveTo>
                    <a:lnTo>
                      <a:pt x="1" y="34907"/>
                    </a:lnTo>
                    <a:lnTo>
                      <a:pt x="5062" y="34713"/>
                    </a:lnTo>
                    <a:lnTo>
                      <a:pt x="5496" y="4799"/>
                    </a:lnTo>
                    <a:lnTo>
                      <a:pt x="7212" y="34832"/>
                    </a:lnTo>
                    <a:lnTo>
                      <a:pt x="12244" y="34713"/>
                    </a:lnTo>
                    <a:lnTo>
                      <a:pt x="10055" y="61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flipH="1">
                <a:off x="8316988" y="3177442"/>
                <a:ext cx="4940" cy="1671271"/>
              </a:xfrm>
              <a:custGeom>
                <a:avLst/>
                <a:gdLst/>
                <a:ahLst/>
                <a:cxnLst/>
                <a:rect l="l" t="t" r="r" b="b"/>
                <a:pathLst>
                  <a:path w="102" h="34509" extrusionOk="0">
                    <a:moveTo>
                      <a:pt x="47" y="1"/>
                    </a:moveTo>
                    <a:cubicBezTo>
                      <a:pt x="22" y="1"/>
                      <a:pt x="1" y="7725"/>
                      <a:pt x="1" y="17254"/>
                    </a:cubicBezTo>
                    <a:cubicBezTo>
                      <a:pt x="4" y="26784"/>
                      <a:pt x="26" y="34508"/>
                      <a:pt x="51" y="34508"/>
                    </a:cubicBezTo>
                    <a:cubicBezTo>
                      <a:pt x="80" y="34508"/>
                      <a:pt x="102" y="26784"/>
                      <a:pt x="98" y="17254"/>
                    </a:cubicBezTo>
                    <a:cubicBezTo>
                      <a:pt x="98" y="7725"/>
                      <a:pt x="77" y="1"/>
                      <a:pt x="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flipH="1">
                <a:off x="7980481" y="3191729"/>
                <a:ext cx="90084" cy="1656984"/>
              </a:xfrm>
              <a:custGeom>
                <a:avLst/>
                <a:gdLst/>
                <a:ahLst/>
                <a:cxnLst/>
                <a:rect l="l" t="t" r="r" b="b"/>
                <a:pathLst>
                  <a:path w="1860" h="34214" extrusionOk="0">
                    <a:moveTo>
                      <a:pt x="1" y="0"/>
                    </a:moveTo>
                    <a:lnTo>
                      <a:pt x="1" y="90"/>
                    </a:lnTo>
                    <a:cubicBezTo>
                      <a:pt x="1" y="151"/>
                      <a:pt x="4" y="237"/>
                      <a:pt x="4" y="348"/>
                    </a:cubicBezTo>
                    <a:cubicBezTo>
                      <a:pt x="12" y="582"/>
                      <a:pt x="22" y="915"/>
                      <a:pt x="37" y="1346"/>
                    </a:cubicBezTo>
                    <a:cubicBezTo>
                      <a:pt x="65" y="2211"/>
                      <a:pt x="115" y="3468"/>
                      <a:pt x="184" y="5015"/>
                    </a:cubicBezTo>
                    <a:cubicBezTo>
                      <a:pt x="320" y="8112"/>
                      <a:pt x="536" y="12390"/>
                      <a:pt x="801" y="17114"/>
                    </a:cubicBezTo>
                    <a:cubicBezTo>
                      <a:pt x="1067" y="21838"/>
                      <a:pt x="1321" y="26112"/>
                      <a:pt x="1520" y="29206"/>
                    </a:cubicBezTo>
                    <a:cubicBezTo>
                      <a:pt x="1620" y="30750"/>
                      <a:pt x="1699" y="31999"/>
                      <a:pt x="1756" y="32871"/>
                    </a:cubicBezTo>
                    <a:cubicBezTo>
                      <a:pt x="1785" y="33298"/>
                      <a:pt x="1810" y="33636"/>
                      <a:pt x="1828" y="33865"/>
                    </a:cubicBezTo>
                    <a:cubicBezTo>
                      <a:pt x="1835" y="33976"/>
                      <a:pt x="1843" y="34062"/>
                      <a:pt x="1846" y="34123"/>
                    </a:cubicBezTo>
                    <a:cubicBezTo>
                      <a:pt x="1853" y="34185"/>
                      <a:pt x="1856" y="34213"/>
                      <a:pt x="1856" y="34213"/>
                    </a:cubicBezTo>
                    <a:cubicBezTo>
                      <a:pt x="1856" y="34213"/>
                      <a:pt x="1860" y="34181"/>
                      <a:pt x="1856" y="34123"/>
                    </a:cubicBezTo>
                    <a:cubicBezTo>
                      <a:pt x="1853" y="34062"/>
                      <a:pt x="1850" y="33976"/>
                      <a:pt x="1846" y="33865"/>
                    </a:cubicBezTo>
                    <a:cubicBezTo>
                      <a:pt x="1835" y="33632"/>
                      <a:pt x="1817" y="33298"/>
                      <a:pt x="1792" y="32867"/>
                    </a:cubicBezTo>
                    <a:cubicBezTo>
                      <a:pt x="1745" y="31999"/>
                      <a:pt x="1674" y="30746"/>
                      <a:pt x="1588" y="29203"/>
                    </a:cubicBezTo>
                    <a:cubicBezTo>
                      <a:pt x="1412" y="26102"/>
                      <a:pt x="1167" y="21830"/>
                      <a:pt x="898" y="17110"/>
                    </a:cubicBezTo>
                    <a:cubicBezTo>
                      <a:pt x="632" y="12383"/>
                      <a:pt x="407" y="8108"/>
                      <a:pt x="252" y="5010"/>
                    </a:cubicBezTo>
                    <a:cubicBezTo>
                      <a:pt x="177" y="3468"/>
                      <a:pt x="115" y="2215"/>
                      <a:pt x="72" y="1346"/>
                    </a:cubicBezTo>
                    <a:cubicBezTo>
                      <a:pt x="55" y="915"/>
                      <a:pt x="37" y="582"/>
                      <a:pt x="26" y="348"/>
                    </a:cubicBezTo>
                    <a:cubicBezTo>
                      <a:pt x="19" y="237"/>
                      <a:pt x="16" y="151"/>
                      <a:pt x="12" y="90"/>
                    </a:cubicBezTo>
                    <a:cubicBezTo>
                      <a:pt x="8" y="29"/>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flipH="1">
                <a:off x="8159680" y="3181268"/>
                <a:ext cx="26493" cy="182823"/>
              </a:xfrm>
              <a:custGeom>
                <a:avLst/>
                <a:gdLst/>
                <a:ahLst/>
                <a:cxnLst/>
                <a:rect l="l" t="t" r="r" b="b"/>
                <a:pathLst>
                  <a:path w="547" h="3775" extrusionOk="0">
                    <a:moveTo>
                      <a:pt x="464" y="1"/>
                    </a:moveTo>
                    <a:cubicBezTo>
                      <a:pt x="450" y="1"/>
                      <a:pt x="443" y="223"/>
                      <a:pt x="439" y="586"/>
                    </a:cubicBezTo>
                    <a:cubicBezTo>
                      <a:pt x="435" y="945"/>
                      <a:pt x="435" y="1440"/>
                      <a:pt x="443" y="1989"/>
                    </a:cubicBezTo>
                    <a:cubicBezTo>
                      <a:pt x="450" y="2262"/>
                      <a:pt x="453" y="2524"/>
                      <a:pt x="457" y="2764"/>
                    </a:cubicBezTo>
                    <a:cubicBezTo>
                      <a:pt x="464" y="3001"/>
                      <a:pt x="446" y="3210"/>
                      <a:pt x="378" y="3371"/>
                    </a:cubicBezTo>
                    <a:cubicBezTo>
                      <a:pt x="314" y="3533"/>
                      <a:pt x="213" y="3641"/>
                      <a:pt x="133" y="3694"/>
                    </a:cubicBezTo>
                    <a:cubicBezTo>
                      <a:pt x="55" y="3752"/>
                      <a:pt x="1" y="3766"/>
                      <a:pt x="4" y="3773"/>
                    </a:cubicBezTo>
                    <a:cubicBezTo>
                      <a:pt x="4" y="3774"/>
                      <a:pt x="7" y="3774"/>
                      <a:pt x="12" y="3774"/>
                    </a:cubicBezTo>
                    <a:cubicBezTo>
                      <a:pt x="30" y="3774"/>
                      <a:pt x="81" y="3766"/>
                      <a:pt x="155" y="3727"/>
                    </a:cubicBezTo>
                    <a:cubicBezTo>
                      <a:pt x="245" y="3676"/>
                      <a:pt x="363" y="3568"/>
                      <a:pt x="443" y="3400"/>
                    </a:cubicBezTo>
                    <a:cubicBezTo>
                      <a:pt x="521" y="3228"/>
                      <a:pt x="547" y="3001"/>
                      <a:pt x="547" y="2764"/>
                    </a:cubicBezTo>
                    <a:cubicBezTo>
                      <a:pt x="547" y="2524"/>
                      <a:pt x="543" y="2262"/>
                      <a:pt x="539" y="1989"/>
                    </a:cubicBezTo>
                    <a:cubicBezTo>
                      <a:pt x="532" y="1440"/>
                      <a:pt x="521" y="945"/>
                      <a:pt x="507" y="582"/>
                    </a:cubicBezTo>
                    <a:cubicBezTo>
                      <a:pt x="493" y="223"/>
                      <a:pt x="478" y="1"/>
                      <a:pt x="46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flipH="1">
                <a:off x="8189224" y="3198606"/>
                <a:ext cx="25572" cy="24651"/>
              </a:xfrm>
              <a:custGeom>
                <a:avLst/>
                <a:gdLst/>
                <a:ahLst/>
                <a:cxnLst/>
                <a:rect l="l" t="t" r="r" b="b"/>
                <a:pathLst>
                  <a:path w="528" h="509" extrusionOk="0">
                    <a:moveTo>
                      <a:pt x="217" y="61"/>
                    </a:moveTo>
                    <a:cubicBezTo>
                      <a:pt x="262" y="61"/>
                      <a:pt x="317" y="76"/>
                      <a:pt x="366" y="120"/>
                    </a:cubicBezTo>
                    <a:cubicBezTo>
                      <a:pt x="441" y="178"/>
                      <a:pt x="456" y="307"/>
                      <a:pt x="355" y="375"/>
                    </a:cubicBezTo>
                    <a:cubicBezTo>
                      <a:pt x="319" y="401"/>
                      <a:pt x="276" y="415"/>
                      <a:pt x="236" y="415"/>
                    </a:cubicBezTo>
                    <a:cubicBezTo>
                      <a:pt x="204" y="415"/>
                      <a:pt x="174" y="406"/>
                      <a:pt x="151" y="389"/>
                    </a:cubicBezTo>
                    <a:cubicBezTo>
                      <a:pt x="100" y="354"/>
                      <a:pt x="78" y="281"/>
                      <a:pt x="78" y="228"/>
                    </a:cubicBezTo>
                    <a:cubicBezTo>
                      <a:pt x="82" y="143"/>
                      <a:pt x="121" y="96"/>
                      <a:pt x="140" y="72"/>
                    </a:cubicBezTo>
                    <a:lnTo>
                      <a:pt x="140" y="72"/>
                    </a:lnTo>
                    <a:lnTo>
                      <a:pt x="147" y="74"/>
                    </a:lnTo>
                    <a:cubicBezTo>
                      <a:pt x="174" y="78"/>
                      <a:pt x="195" y="81"/>
                      <a:pt x="207" y="81"/>
                    </a:cubicBezTo>
                    <a:cubicBezTo>
                      <a:pt x="215" y="81"/>
                      <a:pt x="219" y="80"/>
                      <a:pt x="219" y="77"/>
                    </a:cubicBezTo>
                    <a:cubicBezTo>
                      <a:pt x="221" y="74"/>
                      <a:pt x="216" y="68"/>
                      <a:pt x="206" y="61"/>
                    </a:cubicBezTo>
                    <a:lnTo>
                      <a:pt x="206" y="61"/>
                    </a:lnTo>
                    <a:cubicBezTo>
                      <a:pt x="209" y="61"/>
                      <a:pt x="213" y="61"/>
                      <a:pt x="217" y="61"/>
                    </a:cubicBezTo>
                    <a:close/>
                    <a:moveTo>
                      <a:pt x="257" y="0"/>
                    </a:moveTo>
                    <a:cubicBezTo>
                      <a:pt x="209" y="0"/>
                      <a:pt x="168" y="15"/>
                      <a:pt x="143" y="34"/>
                    </a:cubicBezTo>
                    <a:lnTo>
                      <a:pt x="104" y="62"/>
                    </a:lnTo>
                    <a:lnTo>
                      <a:pt x="109" y="64"/>
                    </a:lnTo>
                    <a:lnTo>
                      <a:pt x="109" y="64"/>
                    </a:lnTo>
                    <a:cubicBezTo>
                      <a:pt x="104" y="67"/>
                      <a:pt x="99" y="70"/>
                      <a:pt x="93" y="74"/>
                    </a:cubicBezTo>
                    <a:cubicBezTo>
                      <a:pt x="61" y="99"/>
                      <a:pt x="25" y="149"/>
                      <a:pt x="10" y="221"/>
                    </a:cubicBezTo>
                    <a:cubicBezTo>
                      <a:pt x="0" y="289"/>
                      <a:pt x="14" y="393"/>
                      <a:pt x="100" y="461"/>
                    </a:cubicBezTo>
                    <a:cubicBezTo>
                      <a:pt x="139" y="494"/>
                      <a:pt x="190" y="509"/>
                      <a:pt x="243" y="509"/>
                    </a:cubicBezTo>
                    <a:cubicBezTo>
                      <a:pt x="302" y="509"/>
                      <a:pt x="364" y="490"/>
                      <a:pt x="413" y="454"/>
                    </a:cubicBezTo>
                    <a:cubicBezTo>
                      <a:pt x="481" y="407"/>
                      <a:pt x="527" y="321"/>
                      <a:pt x="520" y="238"/>
                    </a:cubicBezTo>
                    <a:cubicBezTo>
                      <a:pt x="517" y="156"/>
                      <a:pt x="466" y="95"/>
                      <a:pt x="416" y="56"/>
                    </a:cubicBezTo>
                    <a:cubicBezTo>
                      <a:pt x="363" y="15"/>
                      <a:pt x="307" y="0"/>
                      <a:pt x="25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flipH="1">
                <a:off x="8016411" y="2913589"/>
                <a:ext cx="669289" cy="285204"/>
              </a:xfrm>
              <a:custGeom>
                <a:avLst/>
                <a:gdLst/>
                <a:ahLst/>
                <a:cxnLst/>
                <a:rect l="l" t="t" r="r" b="b"/>
                <a:pathLst>
                  <a:path w="13819" h="5889" extrusionOk="0">
                    <a:moveTo>
                      <a:pt x="12124" y="1"/>
                    </a:moveTo>
                    <a:cubicBezTo>
                      <a:pt x="11688" y="1"/>
                      <a:pt x="11071" y="405"/>
                      <a:pt x="10828" y="632"/>
                    </a:cubicBezTo>
                    <a:cubicBezTo>
                      <a:pt x="10739" y="718"/>
                      <a:pt x="10689" y="833"/>
                      <a:pt x="10663" y="959"/>
                    </a:cubicBezTo>
                    <a:lnTo>
                      <a:pt x="4088" y="2344"/>
                    </a:lnTo>
                    <a:lnTo>
                      <a:pt x="420" y="1971"/>
                    </a:lnTo>
                    <a:cubicBezTo>
                      <a:pt x="420" y="1971"/>
                      <a:pt x="344" y="2603"/>
                      <a:pt x="161" y="3797"/>
                    </a:cubicBezTo>
                    <a:cubicBezTo>
                      <a:pt x="0" y="4851"/>
                      <a:pt x="1610" y="5888"/>
                      <a:pt x="2758" y="5888"/>
                    </a:cubicBezTo>
                    <a:cubicBezTo>
                      <a:pt x="2839" y="5888"/>
                      <a:pt x="2917" y="5883"/>
                      <a:pt x="2993" y="5873"/>
                    </a:cubicBezTo>
                    <a:cubicBezTo>
                      <a:pt x="4044" y="5725"/>
                      <a:pt x="10473" y="3898"/>
                      <a:pt x="11564" y="3586"/>
                    </a:cubicBezTo>
                    <a:cubicBezTo>
                      <a:pt x="11668" y="3554"/>
                      <a:pt x="11722" y="3539"/>
                      <a:pt x="11722" y="3539"/>
                    </a:cubicBezTo>
                    <a:lnTo>
                      <a:pt x="11722" y="3532"/>
                    </a:lnTo>
                    <a:cubicBezTo>
                      <a:pt x="12077" y="3410"/>
                      <a:pt x="12921" y="3105"/>
                      <a:pt x="13010" y="2954"/>
                    </a:cubicBezTo>
                    <a:cubicBezTo>
                      <a:pt x="13122" y="2760"/>
                      <a:pt x="13093" y="1239"/>
                      <a:pt x="13093" y="1239"/>
                    </a:cubicBezTo>
                    <a:lnTo>
                      <a:pt x="13696" y="969"/>
                    </a:lnTo>
                    <a:cubicBezTo>
                      <a:pt x="13696" y="969"/>
                      <a:pt x="13818" y="729"/>
                      <a:pt x="13682" y="553"/>
                    </a:cubicBezTo>
                    <a:cubicBezTo>
                      <a:pt x="13649" y="511"/>
                      <a:pt x="13532" y="495"/>
                      <a:pt x="13371" y="495"/>
                    </a:cubicBezTo>
                    <a:cubicBezTo>
                      <a:pt x="12860" y="495"/>
                      <a:pt x="11916" y="657"/>
                      <a:pt x="11916" y="657"/>
                    </a:cubicBezTo>
                    <a:lnTo>
                      <a:pt x="12511" y="205"/>
                    </a:lnTo>
                    <a:cubicBezTo>
                      <a:pt x="12428" y="59"/>
                      <a:pt x="12289" y="1"/>
                      <a:pt x="1212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29"/>
            <p:cNvSpPr/>
            <p:nvPr/>
          </p:nvSpPr>
          <p:spPr>
            <a:xfrm rot="-5400000">
              <a:off x="8133000" y="2006075"/>
              <a:ext cx="87600" cy="27900"/>
            </a:xfrm>
            <a:prstGeom prst="rtTriangl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29"/>
          <p:cNvGrpSpPr/>
          <p:nvPr/>
        </p:nvGrpSpPr>
        <p:grpSpPr>
          <a:xfrm>
            <a:off x="591096" y="2830324"/>
            <a:ext cx="519733" cy="485268"/>
            <a:chOff x="4694531" y="2250235"/>
            <a:chExt cx="1090502" cy="1018186"/>
          </a:xfrm>
        </p:grpSpPr>
        <p:sp>
          <p:nvSpPr>
            <p:cNvPr id="636" name="Google Shape;636;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29"/>
          <p:cNvGrpSpPr/>
          <p:nvPr/>
        </p:nvGrpSpPr>
        <p:grpSpPr>
          <a:xfrm>
            <a:off x="1433177" y="4004850"/>
            <a:ext cx="335765" cy="313500"/>
            <a:chOff x="4694531" y="2250235"/>
            <a:chExt cx="1090502" cy="1018186"/>
          </a:xfrm>
        </p:grpSpPr>
        <p:sp>
          <p:nvSpPr>
            <p:cNvPr id="641" name="Google Shape;641;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94727571-87DD-6DA8-0D6C-7F638CED9C92}"/>
              </a:ext>
            </a:extLst>
          </p:cNvPr>
          <p:cNvSpPr txBox="1"/>
          <p:nvPr/>
        </p:nvSpPr>
        <p:spPr>
          <a:xfrm>
            <a:off x="249452" y="44591"/>
            <a:ext cx="4669200" cy="584775"/>
          </a:xfrm>
          <a:prstGeom prst="rect">
            <a:avLst/>
          </a:prstGeom>
          <a:noFill/>
        </p:spPr>
        <p:txBody>
          <a:bodyPr wrap="square" rtlCol="0">
            <a:spAutoFit/>
          </a:bodyPr>
          <a:lstStyle/>
          <a:p>
            <a:r>
              <a:rPr lang="en-US" sz="3200" b="1">
                <a:solidFill>
                  <a:schemeClr val="tx2">
                    <a:lumMod val="75000"/>
                  </a:schemeClr>
                </a:solidFill>
                <a:latin typeface="Unica One" panose="020B0604020202020204" charset="0"/>
              </a:rPr>
              <a:t>I. Giới Thiệu bài Toán</a:t>
            </a:r>
          </a:p>
        </p:txBody>
      </p:sp>
      <p:sp>
        <p:nvSpPr>
          <p:cNvPr id="515" name="Google Shape;515;p29"/>
          <p:cNvSpPr txBox="1">
            <a:spLocks noGrp="1"/>
          </p:cNvSpPr>
          <p:nvPr>
            <p:ph type="subTitle" idx="1"/>
          </p:nvPr>
        </p:nvSpPr>
        <p:spPr>
          <a:xfrm>
            <a:off x="1506436" y="876526"/>
            <a:ext cx="6445841" cy="3287432"/>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pPr>
            <a:r>
              <a:rPr lang="en-US" sz="1500" b="1" dirty="0">
                <a:latin typeface="Sitka Display" pitchFamily="2" charset="0"/>
              </a:rPr>
              <a:t>-   </a:t>
            </a:r>
            <a:r>
              <a:rPr lang="vi-VN" sz="1500" b="1" dirty="0">
                <a:latin typeface="Sitka Display" pitchFamily="2" charset="0"/>
              </a:rPr>
              <a:t>Chuyển đổi số là yêu cầu cấp bách trong thời đại Cách mạng công nghiệp 4.0</a:t>
            </a:r>
            <a:endParaRPr lang="en-US" sz="1500" b="1" dirty="0">
              <a:latin typeface="Sitka Display" pitchFamily="2" charset="0"/>
            </a:endParaRPr>
          </a:p>
          <a:p>
            <a:pPr marL="171450" lvl="0" indent="-171450" algn="l" rtl="0">
              <a:spcBef>
                <a:spcPts val="0"/>
              </a:spcBef>
              <a:spcAft>
                <a:spcPts val="0"/>
              </a:spcAft>
              <a:buFontTx/>
              <a:buChar char="-"/>
            </a:pPr>
            <a:r>
              <a:rPr lang="vi-VN" sz="1500" b="1" dirty="0">
                <a:latin typeface="Sitka Display" pitchFamily="2" charset="0"/>
              </a:rPr>
              <a:t>Tại KTX Đại học Quốc gia TP.HCM, việc quản lý hóa đơn điện nước đã được số hóa.</a:t>
            </a:r>
            <a:endParaRPr lang="en-US" sz="1500" b="1" dirty="0">
              <a:latin typeface="Sitka Display" pitchFamily="2" charset="0"/>
            </a:endParaRPr>
          </a:p>
          <a:p>
            <a:pPr marL="171450" lvl="0" indent="-171450" algn="l" rtl="0">
              <a:spcBef>
                <a:spcPts val="0"/>
              </a:spcBef>
              <a:spcAft>
                <a:spcPts val="0"/>
              </a:spcAft>
              <a:buFontTx/>
              <a:buChar char="-"/>
            </a:pPr>
            <a:r>
              <a:rPr lang="vi-VN" sz="1500" b="1" dirty="0">
                <a:latin typeface="Sitka Display" pitchFamily="2" charset="0"/>
              </a:rPr>
              <a:t>Hệ thống quản lý số hóa giúp giám sát chi tiết tiêu thụ năng lượng, hỗ trợ các chương trình tiết kiệm năng lượng.</a:t>
            </a:r>
            <a:endParaRPr lang="en-US" sz="1500" b="1" dirty="0">
              <a:latin typeface="Sitka Display" pitchFamily="2" charset="0"/>
            </a:endParaRPr>
          </a:p>
          <a:p>
            <a:pPr marL="171450" lvl="0" indent="-171450" algn="l" rtl="0">
              <a:spcBef>
                <a:spcPts val="0"/>
              </a:spcBef>
              <a:spcAft>
                <a:spcPts val="0"/>
              </a:spcAft>
              <a:buFontTx/>
              <a:buChar char="-"/>
            </a:pPr>
            <a:r>
              <a:rPr lang="vi-VN" sz="1500" b="1" dirty="0">
                <a:latin typeface="Sitka Display" pitchFamily="2" charset="0"/>
              </a:rPr>
              <a:t>Sinh viên có thể kiểm soát tiêu thụ năng lượng qua ứng dụng di động/web.</a:t>
            </a:r>
            <a:endParaRPr lang="en-US" sz="1500" b="1" dirty="0">
              <a:latin typeface="Sitka Display" pitchFamily="2" charset="0"/>
            </a:endParaRPr>
          </a:p>
          <a:p>
            <a:pPr marL="171450" lvl="0" indent="-171450" algn="l" rtl="0">
              <a:spcBef>
                <a:spcPts val="0"/>
              </a:spcBef>
              <a:spcAft>
                <a:spcPts val="0"/>
              </a:spcAft>
              <a:buFontTx/>
              <a:buChar char="-"/>
            </a:pPr>
            <a:r>
              <a:rPr lang="vi-VN" sz="1500" b="1" dirty="0">
                <a:latin typeface="Sitka Display" pitchFamily="2" charset="0"/>
              </a:rPr>
              <a:t>Giúp giảm thời gian, công sức cho giao dịch hành chính và nâng cao ý thức tự quản của sinh viên.</a:t>
            </a:r>
            <a:endParaRPr lang="en-US" sz="1500" b="1" dirty="0">
              <a:latin typeface="Sitka Display" pitchFamily="2" charset="0"/>
            </a:endParaRPr>
          </a:p>
          <a:p>
            <a:pPr marL="171450" lvl="0" indent="-171450" algn="l" rtl="0">
              <a:spcBef>
                <a:spcPts val="0"/>
              </a:spcBef>
              <a:spcAft>
                <a:spcPts val="0"/>
              </a:spcAft>
              <a:buFontTx/>
              <a:buChar char="-"/>
            </a:pPr>
            <a:r>
              <a:rPr lang="vi-VN" sz="1500" b="1" dirty="0">
                <a:latin typeface="Sitka Display" pitchFamily="2" charset="0"/>
              </a:rPr>
              <a:t>Tạo mô hình quản lý thông minh, thúc đẩy sự phát triển của nền giáo dục hiện đại.</a:t>
            </a:r>
            <a:endParaRPr sz="1500" b="1" dirty="0">
              <a:latin typeface="Sitka Display"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3"/>
        <p:cNvGrpSpPr/>
        <p:nvPr/>
      </p:nvGrpSpPr>
      <p:grpSpPr>
        <a:xfrm>
          <a:off x="0" y="0"/>
          <a:ext cx="0" cy="0"/>
          <a:chOff x="0" y="0"/>
          <a:chExt cx="0" cy="0"/>
        </a:xfrm>
      </p:grpSpPr>
      <p:grpSp>
        <p:nvGrpSpPr>
          <p:cNvPr id="2" name="Group 1">
            <a:extLst>
              <a:ext uri="{FF2B5EF4-FFF2-40B4-BE49-F238E27FC236}">
                <a16:creationId xmlns:a16="http://schemas.microsoft.com/office/drawing/2014/main" id="{80409A35-48C5-EE95-85B4-22854205E91F}"/>
              </a:ext>
            </a:extLst>
          </p:cNvPr>
          <p:cNvGrpSpPr/>
          <p:nvPr/>
        </p:nvGrpSpPr>
        <p:grpSpPr>
          <a:xfrm>
            <a:off x="440571" y="917096"/>
            <a:ext cx="473830" cy="470833"/>
            <a:chOff x="440570" y="917096"/>
            <a:chExt cx="717841" cy="713692"/>
          </a:xfrm>
        </p:grpSpPr>
        <p:sp>
          <p:nvSpPr>
            <p:cNvPr id="784" name="Google Shape;784;p32"/>
            <p:cNvSpPr/>
            <p:nvPr/>
          </p:nvSpPr>
          <p:spPr>
            <a:xfrm>
              <a:off x="490911" y="963288"/>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p:cNvSpPr/>
            <p:nvPr/>
          </p:nvSpPr>
          <p:spPr>
            <a:xfrm>
              <a:off x="440570" y="917096"/>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32"/>
          <p:cNvSpPr txBox="1">
            <a:spLocks noGrp="1"/>
          </p:cNvSpPr>
          <p:nvPr>
            <p:ph type="ctrTitle"/>
          </p:nvPr>
        </p:nvSpPr>
        <p:spPr>
          <a:xfrm>
            <a:off x="440571" y="1463943"/>
            <a:ext cx="4133350" cy="59868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a:latin typeface="Unica One" panose="020B0604020202020204" charset="0"/>
              </a:rPr>
              <a:t>01. </a:t>
            </a:r>
            <a:br>
              <a:rPr lang="en" sz="2000" b="1">
                <a:latin typeface="Unica One" panose="020B0604020202020204" charset="0"/>
              </a:rPr>
            </a:br>
            <a:r>
              <a:rPr lang="en-US" sz="2000" b="1">
                <a:latin typeface="Unica One" panose="020B0604020202020204" charset="0"/>
              </a:rPr>
              <a:t>Quy trình thực tế tại KTX DHQG TPHCM:</a:t>
            </a:r>
            <a:br>
              <a:rPr lang="en-US" sz="2000" b="1">
                <a:latin typeface="Unica One" panose="020B0604020202020204" charset="0"/>
              </a:rPr>
            </a:br>
            <a:endParaRPr lang="en" sz="2000" b="1">
              <a:latin typeface="Unica One" panose="020B0604020202020204" charset="0"/>
            </a:endParaRPr>
          </a:p>
        </p:txBody>
      </p:sp>
      <p:sp>
        <p:nvSpPr>
          <p:cNvPr id="805" name="Google Shape;805;p32"/>
          <p:cNvSpPr txBox="1">
            <a:spLocks noGrp="1"/>
          </p:cNvSpPr>
          <p:nvPr>
            <p:ph type="ctrTitle" idx="4"/>
          </p:nvPr>
        </p:nvSpPr>
        <p:spPr>
          <a:xfrm>
            <a:off x="5696940" y="424643"/>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200" b="1">
                <a:latin typeface="Unica One" panose="020B0604020202020204" charset="0"/>
              </a:rPr>
              <a:t>02. Quy Trình</a:t>
            </a:r>
            <a:endParaRPr sz="3200" b="1">
              <a:latin typeface="Unica One" panose="020B0604020202020204" charset="0"/>
            </a:endParaRPr>
          </a:p>
        </p:txBody>
      </p:sp>
      <p:pic>
        <p:nvPicPr>
          <p:cNvPr id="2050" name="Picture 2" descr="A diagram of a flowchart&#10;&#10;Description automatically generated">
            <a:extLst>
              <a:ext uri="{FF2B5EF4-FFF2-40B4-BE49-F238E27FC236}">
                <a16:creationId xmlns:a16="http://schemas.microsoft.com/office/drawing/2014/main" id="{0EB01DB4-FD01-5CA8-09C6-FB83983E4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6" y="1967594"/>
            <a:ext cx="9110567" cy="23676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grpSp>
        <p:nvGrpSpPr>
          <p:cNvPr id="2" name="Group 1">
            <a:extLst>
              <a:ext uri="{FF2B5EF4-FFF2-40B4-BE49-F238E27FC236}">
                <a16:creationId xmlns:a16="http://schemas.microsoft.com/office/drawing/2014/main" id="{80409A35-48C5-EE95-85B4-22854205E91F}"/>
              </a:ext>
            </a:extLst>
          </p:cNvPr>
          <p:cNvGrpSpPr/>
          <p:nvPr/>
        </p:nvGrpSpPr>
        <p:grpSpPr>
          <a:xfrm>
            <a:off x="440571" y="917096"/>
            <a:ext cx="473830" cy="470833"/>
            <a:chOff x="440570" y="917096"/>
            <a:chExt cx="717841" cy="713692"/>
          </a:xfrm>
        </p:grpSpPr>
        <p:sp>
          <p:nvSpPr>
            <p:cNvPr id="784" name="Google Shape;784;p32"/>
            <p:cNvSpPr/>
            <p:nvPr/>
          </p:nvSpPr>
          <p:spPr>
            <a:xfrm>
              <a:off x="490911" y="963288"/>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p:cNvSpPr/>
            <p:nvPr/>
          </p:nvSpPr>
          <p:spPr>
            <a:xfrm>
              <a:off x="440570" y="917096"/>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32"/>
          <p:cNvSpPr txBox="1">
            <a:spLocks noGrp="1"/>
          </p:cNvSpPr>
          <p:nvPr>
            <p:ph type="ctrTitle"/>
          </p:nvPr>
        </p:nvSpPr>
        <p:spPr>
          <a:xfrm>
            <a:off x="440571" y="1357455"/>
            <a:ext cx="6076451" cy="69549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a:latin typeface="Unica One" panose="020B0604020202020204" charset="0"/>
              </a:rPr>
              <a:t>02. </a:t>
            </a:r>
            <a:br>
              <a:rPr lang="en" sz="2000" b="1">
                <a:latin typeface="Unica One" panose="020B0604020202020204" charset="0"/>
              </a:rPr>
            </a:br>
            <a:r>
              <a:rPr lang="vi-VN" sz="2000" b="1">
                <a:latin typeface="Unica One" panose="020B0604020202020204" charset="0"/>
              </a:rPr>
              <a:t>Quy trình mô hình quản lý cơ sở dữ liệu đang xây dựng:</a:t>
            </a:r>
            <a:br>
              <a:rPr lang="en-US" sz="2000" b="1">
                <a:latin typeface="Unica One" panose="020B0604020202020204" charset="0"/>
              </a:rPr>
            </a:br>
            <a:endParaRPr lang="en" sz="2000" b="1">
              <a:latin typeface="Unica One" panose="020B0604020202020204" charset="0"/>
            </a:endParaRPr>
          </a:p>
        </p:txBody>
      </p:sp>
      <p:sp>
        <p:nvSpPr>
          <p:cNvPr id="805" name="Google Shape;805;p32"/>
          <p:cNvSpPr txBox="1">
            <a:spLocks noGrp="1"/>
          </p:cNvSpPr>
          <p:nvPr>
            <p:ph type="ctrTitle" idx="4"/>
          </p:nvPr>
        </p:nvSpPr>
        <p:spPr>
          <a:xfrm>
            <a:off x="5696940" y="424643"/>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200" b="1">
                <a:latin typeface="Unica One" panose="020B0604020202020204" charset="0"/>
              </a:rPr>
              <a:t>02. Quy Trình</a:t>
            </a:r>
            <a:endParaRPr sz="3200" b="1">
              <a:latin typeface="Unica One" panose="020B0604020202020204" charset="0"/>
            </a:endParaRPr>
          </a:p>
        </p:txBody>
      </p:sp>
      <p:pic>
        <p:nvPicPr>
          <p:cNvPr id="3074" name="Picture 2" descr="A diagram of a flowchart&#10;&#10;Description automatically generated">
            <a:extLst>
              <a:ext uri="{FF2B5EF4-FFF2-40B4-BE49-F238E27FC236}">
                <a16:creationId xmlns:a16="http://schemas.microsoft.com/office/drawing/2014/main" id="{FC47EDE7-5006-534B-995F-819085390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97" y="1677355"/>
            <a:ext cx="8679805" cy="3466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06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61"/>
        <p:cNvGrpSpPr/>
        <p:nvPr/>
      </p:nvGrpSpPr>
      <p:grpSpPr>
        <a:xfrm>
          <a:off x="0" y="0"/>
          <a:ext cx="0" cy="0"/>
          <a:chOff x="0" y="0"/>
          <a:chExt cx="0" cy="0"/>
        </a:xfrm>
      </p:grpSpPr>
      <p:grpSp>
        <p:nvGrpSpPr>
          <p:cNvPr id="2462" name="Google Shape;2462;p42"/>
          <p:cNvGrpSpPr/>
          <p:nvPr/>
        </p:nvGrpSpPr>
        <p:grpSpPr>
          <a:xfrm>
            <a:off x="628649" y="2885654"/>
            <a:ext cx="4181483" cy="630607"/>
            <a:chOff x="6974992" y="1394136"/>
            <a:chExt cx="596881" cy="630607"/>
          </a:xfrm>
        </p:grpSpPr>
        <p:sp>
          <p:nvSpPr>
            <p:cNvPr id="2463" name="Google Shape;2463;p42"/>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2"/>
            <p:cNvSpPr/>
            <p:nvPr/>
          </p:nvSpPr>
          <p:spPr>
            <a:xfrm>
              <a:off x="6974992"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8" name="Google Shape;2468;p42"/>
          <p:cNvGrpSpPr/>
          <p:nvPr/>
        </p:nvGrpSpPr>
        <p:grpSpPr>
          <a:xfrm>
            <a:off x="628649" y="955491"/>
            <a:ext cx="2637065" cy="630607"/>
            <a:chOff x="6974992" y="1394136"/>
            <a:chExt cx="596881" cy="630607"/>
          </a:xfrm>
        </p:grpSpPr>
        <p:sp>
          <p:nvSpPr>
            <p:cNvPr id="2469" name="Google Shape;2469;p42"/>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nica One" panose="020B0604020202020204" charset="0"/>
              </a:endParaRPr>
            </a:p>
          </p:txBody>
        </p:sp>
        <p:sp>
          <p:nvSpPr>
            <p:cNvPr id="2470" name="Google Shape;2470;p42"/>
            <p:cNvSpPr/>
            <p:nvPr/>
          </p:nvSpPr>
          <p:spPr>
            <a:xfrm>
              <a:off x="6974992"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nica One" panose="020B0604020202020204" charset="0"/>
              </a:endParaRPr>
            </a:p>
          </p:txBody>
        </p:sp>
      </p:grpSp>
      <p:sp>
        <p:nvSpPr>
          <p:cNvPr id="2471" name="Google Shape;2471;p42"/>
          <p:cNvSpPr/>
          <p:nvPr/>
        </p:nvSpPr>
        <p:spPr>
          <a:xfrm>
            <a:off x="98" y="4048798"/>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472" name="Google Shape;2472;p42"/>
          <p:cNvSpPr txBox="1">
            <a:spLocks noGrp="1"/>
          </p:cNvSpPr>
          <p:nvPr>
            <p:ph type="subTitle" idx="1"/>
          </p:nvPr>
        </p:nvSpPr>
        <p:spPr>
          <a:xfrm>
            <a:off x="1019819" y="1542331"/>
            <a:ext cx="7339306" cy="1177597"/>
          </a:xfrm>
          <a:prstGeom prst="rect">
            <a:avLst/>
          </a:prstGeom>
        </p:spPr>
        <p:txBody>
          <a:bodyPr spcFirstLastPara="1" wrap="square" lIns="91425" tIns="91425" rIns="91425" bIns="91425" anchor="t" anchorCtr="0">
            <a:noAutofit/>
          </a:bodyPr>
          <a:lstStyle/>
          <a:p>
            <a:pPr marL="171450" lvl="0" indent="-171450" algn="l" rtl="0">
              <a:lnSpc>
                <a:spcPct val="100000"/>
              </a:lnSpc>
              <a:spcBef>
                <a:spcPts val="0"/>
              </a:spcBef>
              <a:spcAft>
                <a:spcPts val="1600"/>
              </a:spcAft>
              <a:buSzPct val="80000"/>
              <a:buFont typeface="Arial" panose="020B0604020202020204" pitchFamily="34" charset="0"/>
              <a:buChar char="•"/>
            </a:pPr>
            <a:r>
              <a:rPr lang="vi-VN" sz="1800">
                <a:latin typeface="Sitka Display Semibold" pitchFamily="2" charset="0"/>
                <a:ea typeface="ADLaM Display" panose="02010000000000000000" pitchFamily="2" charset="0"/>
                <a:cs typeface="ADLaM Display" panose="02010000000000000000" pitchFamily="2" charset="0"/>
              </a:rPr>
              <a:t>Xây dựng cơ sở dữ liệu quản lý thanh toán hóa đơn điện nước, tạo sự tiện lợi và bảo vệ môi trường.</a:t>
            </a:r>
            <a:endParaRPr lang="en-US" sz="1800">
              <a:latin typeface="Sitka Display Semibold" pitchFamily="2" charset="0"/>
              <a:ea typeface="ADLaM Display" panose="02010000000000000000" pitchFamily="2" charset="0"/>
              <a:cs typeface="ADLaM Display" panose="02010000000000000000" pitchFamily="2" charset="0"/>
            </a:endParaRPr>
          </a:p>
          <a:p>
            <a:pPr marL="171450" lvl="0" indent="-171450" algn="l" rtl="0">
              <a:lnSpc>
                <a:spcPct val="100000"/>
              </a:lnSpc>
              <a:spcBef>
                <a:spcPts val="0"/>
              </a:spcBef>
              <a:spcAft>
                <a:spcPts val="1600"/>
              </a:spcAft>
              <a:buSzPct val="80000"/>
              <a:buFont typeface="Arial" panose="020B0604020202020204" pitchFamily="34" charset="0"/>
              <a:buChar char="•"/>
            </a:pPr>
            <a:r>
              <a:rPr lang="vi-VN" sz="1800">
                <a:latin typeface="Sitka Display Semibold" pitchFamily="2" charset="0"/>
                <a:ea typeface="ADLaM Display" panose="02010000000000000000" pitchFamily="2" charset="0"/>
                <a:cs typeface="ADLaM Display" panose="02010000000000000000" pitchFamily="2" charset="0"/>
              </a:rPr>
              <a:t>Đơn giản hóa thủ tục, tăng tính tiện lợi cho sinh viên và quản lý.</a:t>
            </a:r>
            <a:endParaRPr sz="1800">
              <a:latin typeface="Sitka Display Semibold" pitchFamily="2" charset="0"/>
              <a:ea typeface="ADLaM Display" panose="02010000000000000000" pitchFamily="2" charset="0"/>
              <a:cs typeface="ADLaM Display" panose="02010000000000000000" pitchFamily="2" charset="0"/>
            </a:endParaRPr>
          </a:p>
        </p:txBody>
      </p:sp>
      <p:sp>
        <p:nvSpPr>
          <p:cNvPr id="2475" name="Google Shape;2475;p42"/>
          <p:cNvSpPr txBox="1">
            <a:spLocks noGrp="1"/>
          </p:cNvSpPr>
          <p:nvPr>
            <p:ph type="title"/>
          </p:nvPr>
        </p:nvSpPr>
        <p:spPr>
          <a:xfrm>
            <a:off x="140700" y="920763"/>
            <a:ext cx="3526200" cy="69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b="1">
                <a:latin typeface="Unica One" panose="020B0604020202020204" charset="0"/>
              </a:rPr>
              <a:t>01. Mục tiêu</a:t>
            </a:r>
            <a:endParaRPr sz="3200" b="1">
              <a:latin typeface="Unica One" panose="020B0604020202020204" charset="0"/>
            </a:endParaRPr>
          </a:p>
        </p:txBody>
      </p:sp>
      <p:sp>
        <p:nvSpPr>
          <p:cNvPr id="2476" name="Google Shape;2476;p42"/>
          <p:cNvSpPr txBox="1">
            <a:spLocks noGrp="1"/>
          </p:cNvSpPr>
          <p:nvPr>
            <p:ph type="title" idx="4"/>
          </p:nvPr>
        </p:nvSpPr>
        <p:spPr>
          <a:xfrm>
            <a:off x="680566" y="2864994"/>
            <a:ext cx="4048382" cy="69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b="1">
                <a:latin typeface="Unica One" panose="020B0604020202020204" charset="0"/>
              </a:rPr>
              <a:t>02. Đối tượng sử dụng</a:t>
            </a:r>
            <a:endParaRPr sz="3200" b="1">
              <a:latin typeface="Unica One" panose="020B0604020202020204" charset="0"/>
            </a:endParaRPr>
          </a:p>
        </p:txBody>
      </p:sp>
      <p:sp>
        <p:nvSpPr>
          <p:cNvPr id="2" name="TextBox 1">
            <a:extLst>
              <a:ext uri="{FF2B5EF4-FFF2-40B4-BE49-F238E27FC236}">
                <a16:creationId xmlns:a16="http://schemas.microsoft.com/office/drawing/2014/main" id="{4429CB40-C672-3BDC-01C7-288015FE6533}"/>
              </a:ext>
            </a:extLst>
          </p:cNvPr>
          <p:cNvSpPr txBox="1"/>
          <p:nvPr/>
        </p:nvSpPr>
        <p:spPr>
          <a:xfrm>
            <a:off x="140700" y="68379"/>
            <a:ext cx="7452086" cy="707886"/>
          </a:xfrm>
          <a:prstGeom prst="rect">
            <a:avLst/>
          </a:prstGeom>
          <a:noFill/>
        </p:spPr>
        <p:txBody>
          <a:bodyPr wrap="square" rtlCol="0">
            <a:spAutoFit/>
          </a:bodyPr>
          <a:lstStyle/>
          <a:p>
            <a:r>
              <a:rPr lang="en-US" sz="4000" b="1">
                <a:solidFill>
                  <a:schemeClr val="tx2">
                    <a:lumMod val="75000"/>
                  </a:schemeClr>
                </a:solidFill>
                <a:latin typeface="Unica One" panose="020B0604020202020204" charset="0"/>
              </a:rPr>
              <a:t>II. Mục tiêu và đối tượng sử dụng</a:t>
            </a:r>
          </a:p>
        </p:txBody>
      </p:sp>
      <p:sp>
        <p:nvSpPr>
          <p:cNvPr id="9" name="Google Shape;2472;p42">
            <a:extLst>
              <a:ext uri="{FF2B5EF4-FFF2-40B4-BE49-F238E27FC236}">
                <a16:creationId xmlns:a16="http://schemas.microsoft.com/office/drawing/2014/main" id="{862ED7B8-7C53-DD6B-D95D-CF4872185B9B}"/>
              </a:ext>
            </a:extLst>
          </p:cNvPr>
          <p:cNvSpPr txBox="1">
            <a:spLocks/>
          </p:cNvSpPr>
          <p:nvPr/>
        </p:nvSpPr>
        <p:spPr>
          <a:xfrm>
            <a:off x="1070204" y="4325078"/>
            <a:ext cx="7339306" cy="588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accent3"/>
              </a:buClr>
              <a:buSzPts val="1200"/>
              <a:buFont typeface="Anaheim"/>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15000"/>
              </a:lnSpc>
              <a:spcBef>
                <a:spcPts val="1600"/>
              </a:spcBef>
              <a:spcAft>
                <a:spcPts val="0"/>
              </a:spcAft>
              <a:buClr>
                <a:schemeClr val="accent3"/>
              </a:buClr>
              <a:buSzPts val="1200"/>
              <a:buFont typeface="Anaheim"/>
              <a:buNone/>
              <a:defRPr sz="1200" b="0" i="0" u="none" strike="noStrike" cap="none">
                <a:solidFill>
                  <a:schemeClr val="accent3"/>
                </a:solidFill>
                <a:latin typeface="Anaheim"/>
                <a:ea typeface="Anaheim"/>
                <a:cs typeface="Anaheim"/>
                <a:sym typeface="Anaheim"/>
              </a:defRPr>
            </a:lvl2pPr>
            <a:lvl3pPr marL="1371600" marR="0" lvl="2" indent="-304800" algn="ctr" rtl="0">
              <a:lnSpc>
                <a:spcPct val="115000"/>
              </a:lnSpc>
              <a:spcBef>
                <a:spcPts val="1600"/>
              </a:spcBef>
              <a:spcAft>
                <a:spcPts val="0"/>
              </a:spcAft>
              <a:buClr>
                <a:schemeClr val="accent3"/>
              </a:buClr>
              <a:buSzPts val="1200"/>
              <a:buFont typeface="Anaheim"/>
              <a:buNone/>
              <a:defRPr sz="1200" b="0" i="0" u="none" strike="noStrike" cap="none">
                <a:solidFill>
                  <a:schemeClr val="accent3"/>
                </a:solidFill>
                <a:latin typeface="Anaheim"/>
                <a:ea typeface="Anaheim"/>
                <a:cs typeface="Anaheim"/>
                <a:sym typeface="Anaheim"/>
              </a:defRPr>
            </a:lvl3pPr>
            <a:lvl4pPr marL="1828800" marR="0" lvl="3" indent="-304800" algn="ctr" rtl="0">
              <a:lnSpc>
                <a:spcPct val="115000"/>
              </a:lnSpc>
              <a:spcBef>
                <a:spcPts val="1600"/>
              </a:spcBef>
              <a:spcAft>
                <a:spcPts val="0"/>
              </a:spcAft>
              <a:buClr>
                <a:schemeClr val="accent3"/>
              </a:buClr>
              <a:buSzPts val="1200"/>
              <a:buFont typeface="Anaheim"/>
              <a:buNone/>
              <a:defRPr sz="1200" b="0" i="0" u="none" strike="noStrike" cap="none">
                <a:solidFill>
                  <a:schemeClr val="accent3"/>
                </a:solidFill>
                <a:latin typeface="Anaheim"/>
                <a:ea typeface="Anaheim"/>
                <a:cs typeface="Anaheim"/>
                <a:sym typeface="Anaheim"/>
              </a:defRPr>
            </a:lvl4pPr>
            <a:lvl5pPr marL="2286000" marR="0" lvl="4" indent="-304800" algn="ctr" rtl="0">
              <a:lnSpc>
                <a:spcPct val="115000"/>
              </a:lnSpc>
              <a:spcBef>
                <a:spcPts val="1600"/>
              </a:spcBef>
              <a:spcAft>
                <a:spcPts val="0"/>
              </a:spcAft>
              <a:buClr>
                <a:schemeClr val="accent3"/>
              </a:buClr>
              <a:buSzPts val="1200"/>
              <a:buFont typeface="Anaheim"/>
              <a:buNone/>
              <a:defRPr sz="1200" b="0" i="0" u="none" strike="noStrike" cap="none">
                <a:solidFill>
                  <a:schemeClr val="accent3"/>
                </a:solidFill>
                <a:latin typeface="Anaheim"/>
                <a:ea typeface="Anaheim"/>
                <a:cs typeface="Anaheim"/>
                <a:sym typeface="Anaheim"/>
              </a:defRPr>
            </a:lvl5pPr>
            <a:lvl6pPr marL="2743200" marR="0" lvl="5" indent="-304800" algn="ctr" rtl="0">
              <a:lnSpc>
                <a:spcPct val="115000"/>
              </a:lnSpc>
              <a:spcBef>
                <a:spcPts val="1600"/>
              </a:spcBef>
              <a:spcAft>
                <a:spcPts val="0"/>
              </a:spcAft>
              <a:buClr>
                <a:schemeClr val="accent3"/>
              </a:buClr>
              <a:buSzPts val="1200"/>
              <a:buFont typeface="Anaheim"/>
              <a:buNone/>
              <a:defRPr sz="1200" b="0" i="0" u="none" strike="noStrike" cap="none">
                <a:solidFill>
                  <a:schemeClr val="accent3"/>
                </a:solidFill>
                <a:latin typeface="Anaheim"/>
                <a:ea typeface="Anaheim"/>
                <a:cs typeface="Anaheim"/>
                <a:sym typeface="Anaheim"/>
              </a:defRPr>
            </a:lvl6pPr>
            <a:lvl7pPr marL="3200400" marR="0" lvl="6" indent="-304800" algn="ctr" rtl="0">
              <a:lnSpc>
                <a:spcPct val="115000"/>
              </a:lnSpc>
              <a:spcBef>
                <a:spcPts val="1600"/>
              </a:spcBef>
              <a:spcAft>
                <a:spcPts val="0"/>
              </a:spcAft>
              <a:buClr>
                <a:schemeClr val="accent3"/>
              </a:buClr>
              <a:buSzPts val="1200"/>
              <a:buFont typeface="Anaheim"/>
              <a:buNone/>
              <a:defRPr sz="1200" b="0" i="0" u="none" strike="noStrike" cap="none">
                <a:solidFill>
                  <a:schemeClr val="accent3"/>
                </a:solidFill>
                <a:latin typeface="Anaheim"/>
                <a:ea typeface="Anaheim"/>
                <a:cs typeface="Anaheim"/>
                <a:sym typeface="Anaheim"/>
              </a:defRPr>
            </a:lvl7pPr>
            <a:lvl8pPr marL="3657600" marR="0" lvl="7" indent="-304800" algn="ctr" rtl="0">
              <a:lnSpc>
                <a:spcPct val="115000"/>
              </a:lnSpc>
              <a:spcBef>
                <a:spcPts val="1600"/>
              </a:spcBef>
              <a:spcAft>
                <a:spcPts val="0"/>
              </a:spcAft>
              <a:buClr>
                <a:schemeClr val="accent3"/>
              </a:buClr>
              <a:buSzPts val="1200"/>
              <a:buFont typeface="Anaheim"/>
              <a:buNone/>
              <a:defRPr sz="1200" b="0" i="0" u="none" strike="noStrike" cap="none">
                <a:solidFill>
                  <a:schemeClr val="accent3"/>
                </a:solidFill>
                <a:latin typeface="Anaheim"/>
                <a:ea typeface="Anaheim"/>
                <a:cs typeface="Anaheim"/>
                <a:sym typeface="Anaheim"/>
              </a:defRPr>
            </a:lvl8pPr>
            <a:lvl9pPr marL="4114800" marR="0" lvl="8" indent="-304800" algn="ctr" rtl="0">
              <a:lnSpc>
                <a:spcPct val="115000"/>
              </a:lnSpc>
              <a:spcBef>
                <a:spcPts val="1600"/>
              </a:spcBef>
              <a:spcAft>
                <a:spcPts val="1600"/>
              </a:spcAft>
              <a:buClr>
                <a:schemeClr val="accent3"/>
              </a:buClr>
              <a:buSzPts val="1200"/>
              <a:buFont typeface="Anaheim"/>
              <a:buNone/>
              <a:defRPr sz="1200" b="0" i="0" u="none" strike="noStrike" cap="none">
                <a:solidFill>
                  <a:schemeClr val="accent3"/>
                </a:solidFill>
                <a:latin typeface="Anaheim"/>
                <a:ea typeface="Anaheim"/>
                <a:cs typeface="Anaheim"/>
                <a:sym typeface="Anaheim"/>
              </a:defRPr>
            </a:lvl9pPr>
          </a:lstStyle>
          <a:p>
            <a:pPr marL="171450" indent="-171450" algn="l">
              <a:lnSpc>
                <a:spcPct val="100000"/>
              </a:lnSpc>
              <a:spcAft>
                <a:spcPts val="1600"/>
              </a:spcAft>
              <a:buSzPct val="80000"/>
              <a:buFont typeface="Arial" panose="020B0604020202020204" pitchFamily="34" charset="0"/>
              <a:buChar char="•"/>
            </a:pPr>
            <a:r>
              <a:rPr lang="vi-VN" sz="1800">
                <a:latin typeface="Sitka Display Semibold" pitchFamily="2" charset="0"/>
                <a:ea typeface="ADLaM Display" panose="02010000000000000000" pitchFamily="2" charset="0"/>
                <a:cs typeface="ADLaM Display" panose="02010000000000000000" pitchFamily="2" charset="0"/>
              </a:rPr>
              <a:t>Sinh viên và nhân viên tại KTX Đại học Quốc gia TP.HCM.</a:t>
            </a:r>
          </a:p>
        </p:txBody>
      </p:sp>
      <p:grpSp>
        <p:nvGrpSpPr>
          <p:cNvPr id="10" name="Google Shape;533;p29">
            <a:extLst>
              <a:ext uri="{FF2B5EF4-FFF2-40B4-BE49-F238E27FC236}">
                <a16:creationId xmlns:a16="http://schemas.microsoft.com/office/drawing/2014/main" id="{F815DDAB-F64F-C344-B57E-2EA5CFBECD40}"/>
              </a:ext>
            </a:extLst>
          </p:cNvPr>
          <p:cNvGrpSpPr/>
          <p:nvPr/>
        </p:nvGrpSpPr>
        <p:grpSpPr>
          <a:xfrm>
            <a:off x="7783089" y="115294"/>
            <a:ext cx="1000385" cy="883233"/>
            <a:chOff x="6472501" y="1326053"/>
            <a:chExt cx="1000385" cy="883233"/>
          </a:xfrm>
        </p:grpSpPr>
        <p:sp>
          <p:nvSpPr>
            <p:cNvPr id="11" name="Google Shape;534;p29">
              <a:extLst>
                <a:ext uri="{FF2B5EF4-FFF2-40B4-BE49-F238E27FC236}">
                  <a16:creationId xmlns:a16="http://schemas.microsoft.com/office/drawing/2014/main" id="{4EC6DC65-9018-0783-9C6C-560661C3082A}"/>
                </a:ext>
              </a:extLst>
            </p:cNvPr>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35;p29">
              <a:extLst>
                <a:ext uri="{FF2B5EF4-FFF2-40B4-BE49-F238E27FC236}">
                  <a16:creationId xmlns:a16="http://schemas.microsoft.com/office/drawing/2014/main" id="{F3F991EE-551C-58BA-1D1B-F9E884D07DF2}"/>
                </a:ext>
              </a:extLst>
            </p:cNvPr>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36;p29">
              <a:extLst>
                <a:ext uri="{FF2B5EF4-FFF2-40B4-BE49-F238E27FC236}">
                  <a16:creationId xmlns:a16="http://schemas.microsoft.com/office/drawing/2014/main" id="{EC29F857-2ACE-3560-D294-B1B2FDA1310D}"/>
                </a:ext>
              </a:extLst>
            </p:cNvPr>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37;p29">
              <a:extLst>
                <a:ext uri="{FF2B5EF4-FFF2-40B4-BE49-F238E27FC236}">
                  <a16:creationId xmlns:a16="http://schemas.microsoft.com/office/drawing/2014/main" id="{FFE6091E-3141-3F31-B6A6-0F66E6B96AA6}"/>
                </a:ext>
              </a:extLst>
            </p:cNvPr>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10;p29">
            <a:extLst>
              <a:ext uri="{FF2B5EF4-FFF2-40B4-BE49-F238E27FC236}">
                <a16:creationId xmlns:a16="http://schemas.microsoft.com/office/drawing/2014/main" id="{24BF96BE-0CA9-6ABA-4031-42CDE32644A8}"/>
              </a:ext>
            </a:extLst>
          </p:cNvPr>
          <p:cNvGrpSpPr/>
          <p:nvPr/>
        </p:nvGrpSpPr>
        <p:grpSpPr>
          <a:xfrm>
            <a:off x="8631469" y="1048565"/>
            <a:ext cx="519733" cy="485268"/>
            <a:chOff x="4694531" y="2250235"/>
            <a:chExt cx="1090502" cy="1018186"/>
          </a:xfrm>
        </p:grpSpPr>
        <p:sp>
          <p:nvSpPr>
            <p:cNvPr id="17" name="Google Shape;511;p29">
              <a:extLst>
                <a:ext uri="{FF2B5EF4-FFF2-40B4-BE49-F238E27FC236}">
                  <a16:creationId xmlns:a16="http://schemas.microsoft.com/office/drawing/2014/main" id="{91F156E8-A666-1A30-CBDE-86D9E9D8E8CD}"/>
                </a:ext>
              </a:extLst>
            </p:cNvPr>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2;p29">
              <a:extLst>
                <a:ext uri="{FF2B5EF4-FFF2-40B4-BE49-F238E27FC236}">
                  <a16:creationId xmlns:a16="http://schemas.microsoft.com/office/drawing/2014/main" id="{642AB931-74B0-C9C0-E0C9-ED7A25E770C2}"/>
                </a:ext>
              </a:extLst>
            </p:cNvPr>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13;p29">
              <a:extLst>
                <a:ext uri="{FF2B5EF4-FFF2-40B4-BE49-F238E27FC236}">
                  <a16:creationId xmlns:a16="http://schemas.microsoft.com/office/drawing/2014/main" id="{8479DEB4-AEE6-5F61-D106-255E50DE0D72}"/>
                </a:ext>
              </a:extLst>
            </p:cNvPr>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4;p29">
              <a:extLst>
                <a:ext uri="{FF2B5EF4-FFF2-40B4-BE49-F238E27FC236}">
                  <a16:creationId xmlns:a16="http://schemas.microsoft.com/office/drawing/2014/main" id="{5B0FD027-97DA-4A9A-7C30-4AB48D0AA601}"/>
                </a:ext>
              </a:extLst>
            </p:cNvPr>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640;p29">
            <a:extLst>
              <a:ext uri="{FF2B5EF4-FFF2-40B4-BE49-F238E27FC236}">
                <a16:creationId xmlns:a16="http://schemas.microsoft.com/office/drawing/2014/main" id="{05E9D634-431D-A64D-4FD8-AF0FE1F47D31}"/>
              </a:ext>
            </a:extLst>
          </p:cNvPr>
          <p:cNvGrpSpPr/>
          <p:nvPr/>
        </p:nvGrpSpPr>
        <p:grpSpPr>
          <a:xfrm rot="1294422">
            <a:off x="245902" y="4429299"/>
            <a:ext cx="745676" cy="688228"/>
            <a:chOff x="4694531" y="2250235"/>
            <a:chExt cx="1090502" cy="1018186"/>
          </a:xfrm>
        </p:grpSpPr>
        <p:sp>
          <p:nvSpPr>
            <p:cNvPr id="22" name="Google Shape;641;p29">
              <a:extLst>
                <a:ext uri="{FF2B5EF4-FFF2-40B4-BE49-F238E27FC236}">
                  <a16:creationId xmlns:a16="http://schemas.microsoft.com/office/drawing/2014/main" id="{A0A4F400-96F2-046D-684A-CE39AA48C5FE}"/>
                </a:ext>
              </a:extLst>
            </p:cNvPr>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42;p29">
              <a:extLst>
                <a:ext uri="{FF2B5EF4-FFF2-40B4-BE49-F238E27FC236}">
                  <a16:creationId xmlns:a16="http://schemas.microsoft.com/office/drawing/2014/main" id="{ECA84AF3-6D8C-6A90-A7A4-102221B50D69}"/>
                </a:ext>
              </a:extLst>
            </p:cNvPr>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3;p29">
              <a:extLst>
                <a:ext uri="{FF2B5EF4-FFF2-40B4-BE49-F238E27FC236}">
                  <a16:creationId xmlns:a16="http://schemas.microsoft.com/office/drawing/2014/main" id="{A75C1F27-6184-F1F8-F433-49B144FB348C}"/>
                </a:ext>
              </a:extLst>
            </p:cNvPr>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44;p29">
              <a:extLst>
                <a:ext uri="{FF2B5EF4-FFF2-40B4-BE49-F238E27FC236}">
                  <a16:creationId xmlns:a16="http://schemas.microsoft.com/office/drawing/2014/main" id="{50F3C723-57FB-71BF-A1AF-2BEA2708DDE6}"/>
                </a:ext>
              </a:extLst>
            </p:cNvPr>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640;p29">
            <a:extLst>
              <a:ext uri="{FF2B5EF4-FFF2-40B4-BE49-F238E27FC236}">
                <a16:creationId xmlns:a16="http://schemas.microsoft.com/office/drawing/2014/main" id="{FCD8D301-DBAC-EA1A-E206-E18782E1BE40}"/>
              </a:ext>
            </a:extLst>
          </p:cNvPr>
          <p:cNvGrpSpPr/>
          <p:nvPr/>
        </p:nvGrpSpPr>
        <p:grpSpPr>
          <a:xfrm>
            <a:off x="46493" y="4045018"/>
            <a:ext cx="335765" cy="313500"/>
            <a:chOff x="4694531" y="2250235"/>
            <a:chExt cx="1090502" cy="1018186"/>
          </a:xfrm>
        </p:grpSpPr>
        <p:sp>
          <p:nvSpPr>
            <p:cNvPr id="27" name="Google Shape;641;p29">
              <a:extLst>
                <a:ext uri="{FF2B5EF4-FFF2-40B4-BE49-F238E27FC236}">
                  <a16:creationId xmlns:a16="http://schemas.microsoft.com/office/drawing/2014/main" id="{1A4213CA-29B5-6BFB-E401-84E235211D61}"/>
                </a:ext>
              </a:extLst>
            </p:cNvPr>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42;p29">
              <a:extLst>
                <a:ext uri="{FF2B5EF4-FFF2-40B4-BE49-F238E27FC236}">
                  <a16:creationId xmlns:a16="http://schemas.microsoft.com/office/drawing/2014/main" id="{0F6C3AEB-4EB8-A5D6-2C84-D55880422F8A}"/>
                </a:ext>
              </a:extLst>
            </p:cNvPr>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43;p29">
              <a:extLst>
                <a:ext uri="{FF2B5EF4-FFF2-40B4-BE49-F238E27FC236}">
                  <a16:creationId xmlns:a16="http://schemas.microsoft.com/office/drawing/2014/main" id="{7F473364-8169-3823-B909-08F5192DB32E}"/>
                </a:ext>
              </a:extLst>
            </p:cNvPr>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44;p29">
              <a:extLst>
                <a:ext uri="{FF2B5EF4-FFF2-40B4-BE49-F238E27FC236}">
                  <a16:creationId xmlns:a16="http://schemas.microsoft.com/office/drawing/2014/main" id="{6B0D6589-3390-1448-588E-C4EC50864A21}"/>
                </a:ext>
              </a:extLst>
            </p:cNvPr>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3" name="Group 2492">
            <a:extLst>
              <a:ext uri="{FF2B5EF4-FFF2-40B4-BE49-F238E27FC236}">
                <a16:creationId xmlns:a16="http://schemas.microsoft.com/office/drawing/2014/main" id="{745593CC-4A98-A694-6F31-74D03C51EB48}"/>
              </a:ext>
            </a:extLst>
          </p:cNvPr>
          <p:cNvGrpSpPr/>
          <p:nvPr/>
        </p:nvGrpSpPr>
        <p:grpSpPr>
          <a:xfrm>
            <a:off x="4236155" y="3631578"/>
            <a:ext cx="634273" cy="630607"/>
            <a:chOff x="4236155" y="3631578"/>
            <a:chExt cx="634273" cy="630607"/>
          </a:xfrm>
        </p:grpSpPr>
        <p:grpSp>
          <p:nvGrpSpPr>
            <p:cNvPr id="6" name="Google Shape;2366;p40">
              <a:extLst>
                <a:ext uri="{FF2B5EF4-FFF2-40B4-BE49-F238E27FC236}">
                  <a16:creationId xmlns:a16="http://schemas.microsoft.com/office/drawing/2014/main" id="{A86DB8B9-3511-CAFB-8F1D-D34F29F23E9E}"/>
                </a:ext>
              </a:extLst>
            </p:cNvPr>
            <p:cNvGrpSpPr/>
            <p:nvPr/>
          </p:nvGrpSpPr>
          <p:grpSpPr>
            <a:xfrm>
              <a:off x="4236155" y="3631578"/>
              <a:ext cx="634273" cy="630607"/>
              <a:chOff x="6937601" y="1394136"/>
              <a:chExt cx="634273" cy="630607"/>
            </a:xfrm>
          </p:grpSpPr>
          <p:sp>
            <p:nvSpPr>
              <p:cNvPr id="7" name="Google Shape;2367;p40">
                <a:extLst>
                  <a:ext uri="{FF2B5EF4-FFF2-40B4-BE49-F238E27FC236}">
                    <a16:creationId xmlns:a16="http://schemas.microsoft.com/office/drawing/2014/main" id="{BF084708-CD3D-B898-80F8-BEAC2DDADF85}"/>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68;p40">
                <a:extLst>
                  <a:ext uri="{FF2B5EF4-FFF2-40B4-BE49-F238E27FC236}">
                    <a16:creationId xmlns:a16="http://schemas.microsoft.com/office/drawing/2014/main" id="{C1E0B32C-F161-DA8E-3D4A-DFCBAFB202A2}"/>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1012;p62">
              <a:extLst>
                <a:ext uri="{FF2B5EF4-FFF2-40B4-BE49-F238E27FC236}">
                  <a16:creationId xmlns:a16="http://schemas.microsoft.com/office/drawing/2014/main" id="{18B6BBF1-C654-8933-E761-EBBFE56952C0}"/>
                </a:ext>
              </a:extLst>
            </p:cNvPr>
            <p:cNvGrpSpPr/>
            <p:nvPr/>
          </p:nvGrpSpPr>
          <p:grpSpPr>
            <a:xfrm>
              <a:off x="4363499" y="3778631"/>
              <a:ext cx="376358" cy="330109"/>
              <a:chOff x="854332" y="2447736"/>
              <a:chExt cx="376358" cy="330109"/>
            </a:xfrm>
          </p:grpSpPr>
          <p:sp>
            <p:nvSpPr>
              <p:cNvPr id="31" name="Google Shape;11013;p62">
                <a:extLst>
                  <a:ext uri="{FF2B5EF4-FFF2-40B4-BE49-F238E27FC236}">
                    <a16:creationId xmlns:a16="http://schemas.microsoft.com/office/drawing/2014/main" id="{EF25B5BF-BA18-C670-6600-8D1A33D3AE9A}"/>
                  </a:ext>
                </a:extLst>
              </p:cNvPr>
              <p:cNvSpPr/>
              <p:nvPr/>
            </p:nvSpPr>
            <p:spPr>
              <a:xfrm>
                <a:off x="854332" y="2483353"/>
                <a:ext cx="376358" cy="294491"/>
              </a:xfrm>
              <a:custGeom>
                <a:avLst/>
                <a:gdLst/>
                <a:ahLst/>
                <a:cxnLst/>
                <a:rect l="l" t="t" r="r" b="b"/>
                <a:pathLst>
                  <a:path w="11824" h="9252" extrusionOk="0">
                    <a:moveTo>
                      <a:pt x="3311" y="334"/>
                    </a:moveTo>
                    <a:cubicBezTo>
                      <a:pt x="3632" y="334"/>
                      <a:pt x="3882" y="549"/>
                      <a:pt x="3882" y="810"/>
                    </a:cubicBezTo>
                    <a:lnTo>
                      <a:pt x="3882" y="846"/>
                    </a:lnTo>
                    <a:cubicBezTo>
                      <a:pt x="3703" y="775"/>
                      <a:pt x="3513" y="727"/>
                      <a:pt x="3311" y="727"/>
                    </a:cubicBezTo>
                    <a:cubicBezTo>
                      <a:pt x="3120" y="727"/>
                      <a:pt x="2930" y="775"/>
                      <a:pt x="2751" y="846"/>
                    </a:cubicBezTo>
                    <a:lnTo>
                      <a:pt x="2751" y="810"/>
                    </a:lnTo>
                    <a:cubicBezTo>
                      <a:pt x="2751" y="549"/>
                      <a:pt x="3001" y="334"/>
                      <a:pt x="3311" y="334"/>
                    </a:cubicBezTo>
                    <a:close/>
                    <a:moveTo>
                      <a:pt x="3311" y="1084"/>
                    </a:moveTo>
                    <a:cubicBezTo>
                      <a:pt x="3942" y="1084"/>
                      <a:pt x="4430" y="1584"/>
                      <a:pt x="4430" y="2203"/>
                    </a:cubicBezTo>
                    <a:cubicBezTo>
                      <a:pt x="4430" y="2323"/>
                      <a:pt x="4418" y="2442"/>
                      <a:pt x="4370" y="2561"/>
                    </a:cubicBezTo>
                    <a:cubicBezTo>
                      <a:pt x="3882" y="2049"/>
                      <a:pt x="3013" y="1858"/>
                      <a:pt x="2977" y="1858"/>
                    </a:cubicBezTo>
                    <a:cubicBezTo>
                      <a:pt x="2961" y="1855"/>
                      <a:pt x="2946" y="1854"/>
                      <a:pt x="2932" y="1854"/>
                    </a:cubicBezTo>
                    <a:cubicBezTo>
                      <a:pt x="2892" y="1854"/>
                      <a:pt x="2857" y="1865"/>
                      <a:pt x="2822" y="1882"/>
                    </a:cubicBezTo>
                    <a:cubicBezTo>
                      <a:pt x="2775" y="1918"/>
                      <a:pt x="2763" y="1965"/>
                      <a:pt x="2763" y="2025"/>
                    </a:cubicBezTo>
                    <a:cubicBezTo>
                      <a:pt x="2763" y="2037"/>
                      <a:pt x="2751" y="2156"/>
                      <a:pt x="2632" y="2275"/>
                    </a:cubicBezTo>
                    <a:cubicBezTo>
                      <a:pt x="2560" y="2346"/>
                      <a:pt x="2560" y="2454"/>
                      <a:pt x="2632" y="2513"/>
                    </a:cubicBezTo>
                    <a:cubicBezTo>
                      <a:pt x="2668" y="2549"/>
                      <a:pt x="2712" y="2567"/>
                      <a:pt x="2755" y="2567"/>
                    </a:cubicBezTo>
                    <a:cubicBezTo>
                      <a:pt x="2799" y="2567"/>
                      <a:pt x="2840" y="2549"/>
                      <a:pt x="2870" y="2513"/>
                    </a:cubicBezTo>
                    <a:cubicBezTo>
                      <a:pt x="2965" y="2406"/>
                      <a:pt x="3013" y="2323"/>
                      <a:pt x="3060" y="2227"/>
                    </a:cubicBezTo>
                    <a:cubicBezTo>
                      <a:pt x="3358" y="2323"/>
                      <a:pt x="3953" y="2525"/>
                      <a:pt x="4227" y="2918"/>
                    </a:cubicBezTo>
                    <a:cubicBezTo>
                      <a:pt x="4144" y="3358"/>
                      <a:pt x="3763" y="3692"/>
                      <a:pt x="3299" y="3692"/>
                    </a:cubicBezTo>
                    <a:cubicBezTo>
                      <a:pt x="2834" y="3692"/>
                      <a:pt x="2441" y="3335"/>
                      <a:pt x="2394" y="2858"/>
                    </a:cubicBezTo>
                    <a:cubicBezTo>
                      <a:pt x="2394" y="2823"/>
                      <a:pt x="2382" y="2811"/>
                      <a:pt x="2358" y="2775"/>
                    </a:cubicBezTo>
                    <a:cubicBezTo>
                      <a:pt x="2263" y="2596"/>
                      <a:pt x="2203" y="2406"/>
                      <a:pt x="2203" y="2203"/>
                    </a:cubicBezTo>
                    <a:cubicBezTo>
                      <a:pt x="2203" y="1572"/>
                      <a:pt x="2703" y="1084"/>
                      <a:pt x="3311" y="1084"/>
                    </a:cubicBezTo>
                    <a:close/>
                    <a:moveTo>
                      <a:pt x="3715" y="3989"/>
                    </a:moveTo>
                    <a:lnTo>
                      <a:pt x="3715" y="4168"/>
                    </a:lnTo>
                    <a:cubicBezTo>
                      <a:pt x="3703" y="4228"/>
                      <a:pt x="3715" y="4287"/>
                      <a:pt x="3751" y="4323"/>
                    </a:cubicBezTo>
                    <a:lnTo>
                      <a:pt x="3584" y="4478"/>
                    </a:lnTo>
                    <a:cubicBezTo>
                      <a:pt x="3507" y="4543"/>
                      <a:pt x="3415" y="4576"/>
                      <a:pt x="3322" y="4576"/>
                    </a:cubicBezTo>
                    <a:cubicBezTo>
                      <a:pt x="3230" y="4576"/>
                      <a:pt x="3138" y="4543"/>
                      <a:pt x="3060" y="4478"/>
                    </a:cubicBezTo>
                    <a:lnTo>
                      <a:pt x="2894" y="4323"/>
                    </a:lnTo>
                    <a:cubicBezTo>
                      <a:pt x="2930" y="4287"/>
                      <a:pt x="2941" y="4228"/>
                      <a:pt x="2941" y="4168"/>
                    </a:cubicBezTo>
                    <a:lnTo>
                      <a:pt x="2941" y="3989"/>
                    </a:lnTo>
                    <a:cubicBezTo>
                      <a:pt x="3060" y="4025"/>
                      <a:pt x="3191" y="4049"/>
                      <a:pt x="3334" y="4049"/>
                    </a:cubicBezTo>
                    <a:cubicBezTo>
                      <a:pt x="3465" y="4049"/>
                      <a:pt x="3596" y="4025"/>
                      <a:pt x="3715" y="3989"/>
                    </a:cubicBezTo>
                    <a:close/>
                    <a:moveTo>
                      <a:pt x="4049" y="4549"/>
                    </a:moveTo>
                    <a:lnTo>
                      <a:pt x="4620" y="4835"/>
                    </a:lnTo>
                    <a:cubicBezTo>
                      <a:pt x="4763" y="4894"/>
                      <a:pt x="4835" y="5025"/>
                      <a:pt x="4835" y="5180"/>
                    </a:cubicBezTo>
                    <a:lnTo>
                      <a:pt x="3346" y="5180"/>
                    </a:lnTo>
                    <a:cubicBezTo>
                      <a:pt x="3156" y="5180"/>
                      <a:pt x="2989" y="5335"/>
                      <a:pt x="2989" y="5537"/>
                    </a:cubicBezTo>
                    <a:lnTo>
                      <a:pt x="2989" y="6275"/>
                    </a:lnTo>
                    <a:lnTo>
                      <a:pt x="2596" y="6275"/>
                    </a:lnTo>
                    <a:lnTo>
                      <a:pt x="2596" y="5561"/>
                    </a:lnTo>
                    <a:cubicBezTo>
                      <a:pt x="2596" y="5466"/>
                      <a:pt x="2525" y="5382"/>
                      <a:pt x="2418" y="5382"/>
                    </a:cubicBezTo>
                    <a:cubicBezTo>
                      <a:pt x="2322" y="5382"/>
                      <a:pt x="2239" y="5454"/>
                      <a:pt x="2239" y="5561"/>
                    </a:cubicBezTo>
                    <a:lnTo>
                      <a:pt x="2239" y="6442"/>
                    </a:lnTo>
                    <a:cubicBezTo>
                      <a:pt x="2239" y="6525"/>
                      <a:pt x="2322" y="6621"/>
                      <a:pt x="2418" y="6621"/>
                    </a:cubicBezTo>
                    <a:lnTo>
                      <a:pt x="2989" y="6621"/>
                    </a:lnTo>
                    <a:lnTo>
                      <a:pt x="2989" y="7002"/>
                    </a:lnTo>
                    <a:lnTo>
                      <a:pt x="2989" y="7026"/>
                    </a:lnTo>
                    <a:lnTo>
                      <a:pt x="2227" y="7026"/>
                    </a:lnTo>
                    <a:cubicBezTo>
                      <a:pt x="2025" y="7026"/>
                      <a:pt x="1846" y="6847"/>
                      <a:pt x="1846" y="6633"/>
                    </a:cubicBezTo>
                    <a:lnTo>
                      <a:pt x="1846" y="5180"/>
                    </a:lnTo>
                    <a:lnTo>
                      <a:pt x="1822" y="5180"/>
                    </a:lnTo>
                    <a:cubicBezTo>
                      <a:pt x="1822" y="5025"/>
                      <a:pt x="1906" y="4894"/>
                      <a:pt x="2037" y="4835"/>
                    </a:cubicBezTo>
                    <a:lnTo>
                      <a:pt x="2620" y="4549"/>
                    </a:lnTo>
                    <a:lnTo>
                      <a:pt x="2822" y="4740"/>
                    </a:lnTo>
                    <a:cubicBezTo>
                      <a:pt x="2953" y="4882"/>
                      <a:pt x="3156" y="4942"/>
                      <a:pt x="3334" y="4942"/>
                    </a:cubicBezTo>
                    <a:cubicBezTo>
                      <a:pt x="3513" y="4942"/>
                      <a:pt x="3692" y="4882"/>
                      <a:pt x="3834" y="4740"/>
                    </a:cubicBezTo>
                    <a:lnTo>
                      <a:pt x="4049" y="4549"/>
                    </a:lnTo>
                    <a:close/>
                    <a:moveTo>
                      <a:pt x="5537" y="5513"/>
                    </a:moveTo>
                    <a:lnTo>
                      <a:pt x="5549" y="7002"/>
                    </a:lnTo>
                    <a:cubicBezTo>
                      <a:pt x="5549" y="7002"/>
                      <a:pt x="5549" y="7026"/>
                      <a:pt x="5537" y="7026"/>
                    </a:cubicBezTo>
                    <a:lnTo>
                      <a:pt x="3311" y="7026"/>
                    </a:lnTo>
                    <a:cubicBezTo>
                      <a:pt x="3311" y="7026"/>
                      <a:pt x="3299" y="7026"/>
                      <a:pt x="3299" y="7002"/>
                    </a:cubicBezTo>
                    <a:lnTo>
                      <a:pt x="3299" y="5537"/>
                    </a:lnTo>
                    <a:cubicBezTo>
                      <a:pt x="3299" y="5537"/>
                      <a:pt x="3299" y="5513"/>
                      <a:pt x="3311" y="5513"/>
                    </a:cubicBezTo>
                    <a:close/>
                    <a:moveTo>
                      <a:pt x="11097" y="7359"/>
                    </a:moveTo>
                    <a:lnTo>
                      <a:pt x="11097" y="7752"/>
                    </a:lnTo>
                    <a:lnTo>
                      <a:pt x="727" y="7752"/>
                    </a:lnTo>
                    <a:lnTo>
                      <a:pt x="727" y="7359"/>
                    </a:lnTo>
                    <a:close/>
                    <a:moveTo>
                      <a:pt x="3311" y="1"/>
                    </a:moveTo>
                    <a:cubicBezTo>
                      <a:pt x="2810" y="1"/>
                      <a:pt x="2406" y="370"/>
                      <a:pt x="2406" y="810"/>
                    </a:cubicBezTo>
                    <a:cubicBezTo>
                      <a:pt x="2406" y="894"/>
                      <a:pt x="2418" y="965"/>
                      <a:pt x="2441" y="1025"/>
                    </a:cubicBezTo>
                    <a:cubicBezTo>
                      <a:pt x="2084" y="1287"/>
                      <a:pt x="1858" y="1727"/>
                      <a:pt x="1858" y="2203"/>
                    </a:cubicBezTo>
                    <a:cubicBezTo>
                      <a:pt x="1858" y="2454"/>
                      <a:pt x="1929" y="2704"/>
                      <a:pt x="2048" y="2930"/>
                    </a:cubicBezTo>
                    <a:cubicBezTo>
                      <a:pt x="2096" y="3299"/>
                      <a:pt x="2298" y="3608"/>
                      <a:pt x="2584" y="3811"/>
                    </a:cubicBezTo>
                    <a:lnTo>
                      <a:pt x="2584" y="4168"/>
                    </a:lnTo>
                    <a:lnTo>
                      <a:pt x="2584" y="4180"/>
                    </a:lnTo>
                    <a:lnTo>
                      <a:pt x="1882" y="4537"/>
                    </a:lnTo>
                    <a:cubicBezTo>
                      <a:pt x="1632" y="4656"/>
                      <a:pt x="1489" y="4906"/>
                      <a:pt x="1489" y="5192"/>
                    </a:cubicBezTo>
                    <a:lnTo>
                      <a:pt x="1489" y="6645"/>
                    </a:lnTo>
                    <a:cubicBezTo>
                      <a:pt x="1489" y="6787"/>
                      <a:pt x="1525" y="6918"/>
                      <a:pt x="1584" y="7037"/>
                    </a:cubicBezTo>
                    <a:lnTo>
                      <a:pt x="179" y="7037"/>
                    </a:lnTo>
                    <a:cubicBezTo>
                      <a:pt x="84" y="7037"/>
                      <a:pt x="1" y="7109"/>
                      <a:pt x="1" y="7216"/>
                    </a:cubicBezTo>
                    <a:cubicBezTo>
                      <a:pt x="1" y="7323"/>
                      <a:pt x="72" y="7395"/>
                      <a:pt x="179" y="7395"/>
                    </a:cubicBezTo>
                    <a:lnTo>
                      <a:pt x="370" y="7395"/>
                    </a:lnTo>
                    <a:lnTo>
                      <a:pt x="370" y="9073"/>
                    </a:lnTo>
                    <a:cubicBezTo>
                      <a:pt x="370" y="9169"/>
                      <a:pt x="441" y="9252"/>
                      <a:pt x="548" y="9252"/>
                    </a:cubicBezTo>
                    <a:cubicBezTo>
                      <a:pt x="655" y="9252"/>
                      <a:pt x="727" y="9181"/>
                      <a:pt x="727" y="9073"/>
                    </a:cubicBezTo>
                    <a:lnTo>
                      <a:pt x="727" y="8133"/>
                    </a:lnTo>
                    <a:lnTo>
                      <a:pt x="11097" y="8133"/>
                    </a:lnTo>
                    <a:lnTo>
                      <a:pt x="11097" y="9073"/>
                    </a:lnTo>
                    <a:cubicBezTo>
                      <a:pt x="11097" y="9169"/>
                      <a:pt x="11169" y="9252"/>
                      <a:pt x="11276" y="9252"/>
                    </a:cubicBezTo>
                    <a:cubicBezTo>
                      <a:pt x="11383" y="9252"/>
                      <a:pt x="11454" y="9181"/>
                      <a:pt x="11454" y="9073"/>
                    </a:cubicBezTo>
                    <a:lnTo>
                      <a:pt x="11454" y="7395"/>
                    </a:lnTo>
                    <a:lnTo>
                      <a:pt x="11645" y="7395"/>
                    </a:lnTo>
                    <a:cubicBezTo>
                      <a:pt x="11740" y="7395"/>
                      <a:pt x="11823" y="7323"/>
                      <a:pt x="11823" y="7216"/>
                    </a:cubicBezTo>
                    <a:cubicBezTo>
                      <a:pt x="11812" y="7097"/>
                      <a:pt x="11740" y="7026"/>
                      <a:pt x="11633" y="7026"/>
                    </a:cubicBezTo>
                    <a:lnTo>
                      <a:pt x="5894" y="7026"/>
                    </a:lnTo>
                    <a:lnTo>
                      <a:pt x="5894" y="7002"/>
                    </a:lnTo>
                    <a:lnTo>
                      <a:pt x="5894" y="5537"/>
                    </a:lnTo>
                    <a:cubicBezTo>
                      <a:pt x="5894" y="5335"/>
                      <a:pt x="5727" y="5180"/>
                      <a:pt x="5537" y="5180"/>
                    </a:cubicBezTo>
                    <a:lnTo>
                      <a:pt x="5144" y="5180"/>
                    </a:lnTo>
                    <a:cubicBezTo>
                      <a:pt x="5144" y="4894"/>
                      <a:pt x="5001" y="4656"/>
                      <a:pt x="4739" y="4537"/>
                    </a:cubicBezTo>
                    <a:lnTo>
                      <a:pt x="4049" y="4180"/>
                    </a:lnTo>
                    <a:lnTo>
                      <a:pt x="4049" y="4168"/>
                    </a:lnTo>
                    <a:lnTo>
                      <a:pt x="4049" y="3811"/>
                    </a:lnTo>
                    <a:cubicBezTo>
                      <a:pt x="4323" y="3608"/>
                      <a:pt x="4537" y="3299"/>
                      <a:pt x="4584" y="2930"/>
                    </a:cubicBezTo>
                    <a:cubicBezTo>
                      <a:pt x="4715" y="2704"/>
                      <a:pt x="4775" y="2454"/>
                      <a:pt x="4775" y="2203"/>
                    </a:cubicBezTo>
                    <a:cubicBezTo>
                      <a:pt x="4775" y="1727"/>
                      <a:pt x="4549" y="1287"/>
                      <a:pt x="4192" y="1025"/>
                    </a:cubicBezTo>
                    <a:cubicBezTo>
                      <a:pt x="4203" y="953"/>
                      <a:pt x="4227" y="894"/>
                      <a:pt x="4227" y="810"/>
                    </a:cubicBezTo>
                    <a:cubicBezTo>
                      <a:pt x="4227" y="370"/>
                      <a:pt x="3811" y="1"/>
                      <a:pt x="3311" y="1"/>
                    </a:cubicBezTo>
                    <a:close/>
                  </a:path>
                </a:pathLst>
              </a:custGeom>
              <a:solidFill>
                <a:srgbClr val="657E93"/>
              </a:solid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11014;p62">
                <a:extLst>
                  <a:ext uri="{FF2B5EF4-FFF2-40B4-BE49-F238E27FC236}">
                    <a16:creationId xmlns:a16="http://schemas.microsoft.com/office/drawing/2014/main" id="{F8075AAF-1094-6FD8-AC8B-0493D8B7F1D3}"/>
                  </a:ext>
                </a:extLst>
              </p:cNvPr>
              <p:cNvSpPr/>
              <p:nvPr/>
            </p:nvSpPr>
            <p:spPr>
              <a:xfrm>
                <a:off x="983561" y="2677389"/>
                <a:ext cx="23140" cy="11395"/>
              </a:xfrm>
              <a:custGeom>
                <a:avLst/>
                <a:gdLst/>
                <a:ahLst/>
                <a:cxnLst/>
                <a:rect l="l" t="t" r="r" b="b"/>
                <a:pathLst>
                  <a:path w="727" h="358" extrusionOk="0">
                    <a:moveTo>
                      <a:pt x="179" y="1"/>
                    </a:moveTo>
                    <a:cubicBezTo>
                      <a:pt x="84" y="1"/>
                      <a:pt x="1" y="72"/>
                      <a:pt x="1" y="179"/>
                    </a:cubicBezTo>
                    <a:cubicBezTo>
                      <a:pt x="1" y="275"/>
                      <a:pt x="72" y="358"/>
                      <a:pt x="179" y="358"/>
                    </a:cubicBezTo>
                    <a:lnTo>
                      <a:pt x="548" y="358"/>
                    </a:lnTo>
                    <a:cubicBezTo>
                      <a:pt x="644" y="358"/>
                      <a:pt x="727" y="287"/>
                      <a:pt x="727" y="179"/>
                    </a:cubicBezTo>
                    <a:cubicBezTo>
                      <a:pt x="727" y="72"/>
                      <a:pt x="655" y="1"/>
                      <a:pt x="548" y="1"/>
                    </a:cubicBezTo>
                    <a:close/>
                  </a:path>
                </a:pathLst>
              </a:custGeom>
              <a:solidFill>
                <a:srgbClr val="657E93"/>
              </a:solid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11015;p62">
                <a:extLst>
                  <a:ext uri="{FF2B5EF4-FFF2-40B4-BE49-F238E27FC236}">
                    <a16:creationId xmlns:a16="http://schemas.microsoft.com/office/drawing/2014/main" id="{B9EAE178-3EA6-BC29-C25C-DFD4777102A1}"/>
                  </a:ext>
                </a:extLst>
              </p:cNvPr>
              <p:cNvSpPr/>
              <p:nvPr/>
            </p:nvSpPr>
            <p:spPr>
              <a:xfrm>
                <a:off x="1030925" y="2447736"/>
                <a:ext cx="187638" cy="183086"/>
              </a:xfrm>
              <a:custGeom>
                <a:avLst/>
                <a:gdLst/>
                <a:ahLst/>
                <a:cxnLst/>
                <a:rect l="l" t="t" r="r" b="b"/>
                <a:pathLst>
                  <a:path w="5895" h="5752" extrusionOk="0">
                    <a:moveTo>
                      <a:pt x="5168" y="358"/>
                    </a:moveTo>
                    <a:cubicBezTo>
                      <a:pt x="5371" y="358"/>
                      <a:pt x="5549" y="536"/>
                      <a:pt x="5549" y="739"/>
                    </a:cubicBezTo>
                    <a:lnTo>
                      <a:pt x="5549" y="3692"/>
                    </a:lnTo>
                    <a:cubicBezTo>
                      <a:pt x="5549" y="3894"/>
                      <a:pt x="5371" y="4073"/>
                      <a:pt x="5168" y="4073"/>
                    </a:cubicBezTo>
                    <a:lnTo>
                      <a:pt x="2942" y="4073"/>
                    </a:lnTo>
                    <a:cubicBezTo>
                      <a:pt x="2918" y="4073"/>
                      <a:pt x="2870" y="4096"/>
                      <a:pt x="2846" y="4108"/>
                    </a:cubicBezTo>
                    <a:lnTo>
                      <a:pt x="1192" y="5311"/>
                    </a:lnTo>
                    <a:lnTo>
                      <a:pt x="1192" y="5311"/>
                    </a:lnTo>
                    <a:lnTo>
                      <a:pt x="1442" y="4299"/>
                    </a:lnTo>
                    <a:cubicBezTo>
                      <a:pt x="1453" y="4251"/>
                      <a:pt x="1442" y="4192"/>
                      <a:pt x="1418" y="4156"/>
                    </a:cubicBezTo>
                    <a:cubicBezTo>
                      <a:pt x="1382" y="4108"/>
                      <a:pt x="1322" y="4096"/>
                      <a:pt x="1275" y="4096"/>
                    </a:cubicBezTo>
                    <a:lnTo>
                      <a:pt x="727" y="4096"/>
                    </a:lnTo>
                    <a:cubicBezTo>
                      <a:pt x="525" y="4096"/>
                      <a:pt x="346" y="3918"/>
                      <a:pt x="346" y="3703"/>
                    </a:cubicBezTo>
                    <a:lnTo>
                      <a:pt x="346" y="739"/>
                    </a:lnTo>
                    <a:cubicBezTo>
                      <a:pt x="346" y="536"/>
                      <a:pt x="525" y="358"/>
                      <a:pt x="727" y="358"/>
                    </a:cubicBezTo>
                    <a:close/>
                    <a:moveTo>
                      <a:pt x="727" y="1"/>
                    </a:moveTo>
                    <a:cubicBezTo>
                      <a:pt x="322" y="1"/>
                      <a:pt x="1" y="322"/>
                      <a:pt x="1" y="727"/>
                    </a:cubicBezTo>
                    <a:lnTo>
                      <a:pt x="1" y="3692"/>
                    </a:lnTo>
                    <a:cubicBezTo>
                      <a:pt x="1" y="4084"/>
                      <a:pt x="322" y="4418"/>
                      <a:pt x="727" y="4418"/>
                    </a:cubicBezTo>
                    <a:lnTo>
                      <a:pt x="1049" y="4418"/>
                    </a:lnTo>
                    <a:lnTo>
                      <a:pt x="799" y="5430"/>
                    </a:lnTo>
                    <a:cubicBezTo>
                      <a:pt x="775" y="5537"/>
                      <a:pt x="822" y="5656"/>
                      <a:pt x="906" y="5716"/>
                    </a:cubicBezTo>
                    <a:cubicBezTo>
                      <a:pt x="953" y="5739"/>
                      <a:pt x="1013" y="5751"/>
                      <a:pt x="1049" y="5751"/>
                    </a:cubicBezTo>
                    <a:cubicBezTo>
                      <a:pt x="1120" y="5751"/>
                      <a:pt x="1156" y="5739"/>
                      <a:pt x="1203" y="5716"/>
                    </a:cubicBezTo>
                    <a:lnTo>
                      <a:pt x="2989" y="4418"/>
                    </a:lnTo>
                    <a:lnTo>
                      <a:pt x="5168" y="4418"/>
                    </a:lnTo>
                    <a:cubicBezTo>
                      <a:pt x="5561" y="4418"/>
                      <a:pt x="5894" y="4084"/>
                      <a:pt x="5894" y="3692"/>
                    </a:cubicBezTo>
                    <a:lnTo>
                      <a:pt x="5894" y="727"/>
                    </a:lnTo>
                    <a:cubicBezTo>
                      <a:pt x="5894" y="322"/>
                      <a:pt x="5561" y="1"/>
                      <a:pt x="5168" y="1"/>
                    </a:cubicBezTo>
                    <a:close/>
                  </a:path>
                </a:pathLst>
              </a:custGeom>
              <a:solidFill>
                <a:srgbClr val="657E93"/>
              </a:solid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11016;p62">
                <a:extLst>
                  <a:ext uri="{FF2B5EF4-FFF2-40B4-BE49-F238E27FC236}">
                    <a16:creationId xmlns:a16="http://schemas.microsoft.com/office/drawing/2014/main" id="{3D744AB1-4A9C-3013-A8C6-041896F376AA}"/>
                  </a:ext>
                </a:extLst>
              </p:cNvPr>
              <p:cNvSpPr/>
              <p:nvPr/>
            </p:nvSpPr>
            <p:spPr>
              <a:xfrm>
                <a:off x="1066574" y="2483353"/>
                <a:ext cx="28806" cy="11045"/>
              </a:xfrm>
              <a:custGeom>
                <a:avLst/>
                <a:gdLst/>
                <a:ahLst/>
                <a:cxnLst/>
                <a:rect l="l" t="t" r="r" b="b"/>
                <a:pathLst>
                  <a:path w="905" h="347" extrusionOk="0">
                    <a:moveTo>
                      <a:pt x="179" y="1"/>
                    </a:moveTo>
                    <a:cubicBezTo>
                      <a:pt x="83" y="1"/>
                      <a:pt x="0" y="72"/>
                      <a:pt x="0" y="179"/>
                    </a:cubicBezTo>
                    <a:cubicBezTo>
                      <a:pt x="0" y="263"/>
                      <a:pt x="72" y="346"/>
                      <a:pt x="179" y="346"/>
                    </a:cubicBezTo>
                    <a:lnTo>
                      <a:pt x="726" y="346"/>
                    </a:lnTo>
                    <a:cubicBezTo>
                      <a:pt x="810" y="346"/>
                      <a:pt x="905" y="275"/>
                      <a:pt x="905" y="179"/>
                    </a:cubicBezTo>
                    <a:cubicBezTo>
                      <a:pt x="893" y="72"/>
                      <a:pt x="810" y="1"/>
                      <a:pt x="726" y="1"/>
                    </a:cubicBezTo>
                    <a:close/>
                  </a:path>
                </a:pathLst>
              </a:custGeom>
              <a:solidFill>
                <a:srgbClr val="657E93"/>
              </a:solid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11017;p62">
                <a:extLst>
                  <a:ext uri="{FF2B5EF4-FFF2-40B4-BE49-F238E27FC236}">
                    <a16:creationId xmlns:a16="http://schemas.microsoft.com/office/drawing/2014/main" id="{137DE457-89E4-D8DF-7412-46A1EF45A2E9}"/>
                  </a:ext>
                </a:extLst>
              </p:cNvPr>
              <p:cNvSpPr/>
              <p:nvPr/>
            </p:nvSpPr>
            <p:spPr>
              <a:xfrm>
                <a:off x="1107126" y="2483353"/>
                <a:ext cx="76201" cy="11045"/>
              </a:xfrm>
              <a:custGeom>
                <a:avLst/>
                <a:gdLst/>
                <a:ahLst/>
                <a:cxnLst/>
                <a:rect l="l" t="t" r="r" b="b"/>
                <a:pathLst>
                  <a:path w="2394" h="347" extrusionOk="0">
                    <a:moveTo>
                      <a:pt x="179" y="1"/>
                    </a:moveTo>
                    <a:cubicBezTo>
                      <a:pt x="95" y="1"/>
                      <a:pt x="0" y="72"/>
                      <a:pt x="0" y="179"/>
                    </a:cubicBezTo>
                    <a:cubicBezTo>
                      <a:pt x="0" y="263"/>
                      <a:pt x="71" y="346"/>
                      <a:pt x="179" y="346"/>
                    </a:cubicBezTo>
                    <a:lnTo>
                      <a:pt x="2215" y="346"/>
                    </a:lnTo>
                    <a:cubicBezTo>
                      <a:pt x="2310" y="346"/>
                      <a:pt x="2393" y="275"/>
                      <a:pt x="2393" y="179"/>
                    </a:cubicBezTo>
                    <a:cubicBezTo>
                      <a:pt x="2393" y="72"/>
                      <a:pt x="2310" y="1"/>
                      <a:pt x="2215" y="1"/>
                    </a:cubicBezTo>
                    <a:close/>
                  </a:path>
                </a:pathLst>
              </a:custGeom>
              <a:solidFill>
                <a:srgbClr val="657E93"/>
              </a:solid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11018;p62">
                <a:extLst>
                  <a:ext uri="{FF2B5EF4-FFF2-40B4-BE49-F238E27FC236}">
                    <a16:creationId xmlns:a16="http://schemas.microsoft.com/office/drawing/2014/main" id="{1314543C-BCAC-F39F-BEFF-88611ADFB438}"/>
                  </a:ext>
                </a:extLst>
              </p:cNvPr>
              <p:cNvSpPr/>
              <p:nvPr/>
            </p:nvSpPr>
            <p:spPr>
              <a:xfrm>
                <a:off x="1065810" y="2512542"/>
                <a:ext cx="117516" cy="11395"/>
              </a:xfrm>
              <a:custGeom>
                <a:avLst/>
                <a:gdLst/>
                <a:ahLst/>
                <a:cxnLst/>
                <a:rect l="l" t="t" r="r" b="b"/>
                <a:pathLst>
                  <a:path w="3692" h="358" extrusionOk="0">
                    <a:moveTo>
                      <a:pt x="179" y="1"/>
                    </a:moveTo>
                    <a:cubicBezTo>
                      <a:pt x="96" y="1"/>
                      <a:pt x="0" y="72"/>
                      <a:pt x="0" y="179"/>
                    </a:cubicBezTo>
                    <a:cubicBezTo>
                      <a:pt x="0" y="274"/>
                      <a:pt x="84" y="358"/>
                      <a:pt x="179" y="358"/>
                    </a:cubicBezTo>
                    <a:lnTo>
                      <a:pt x="3513" y="358"/>
                    </a:lnTo>
                    <a:cubicBezTo>
                      <a:pt x="3608" y="358"/>
                      <a:pt x="3691" y="286"/>
                      <a:pt x="3691" y="179"/>
                    </a:cubicBezTo>
                    <a:cubicBezTo>
                      <a:pt x="3691" y="72"/>
                      <a:pt x="3608" y="1"/>
                      <a:pt x="3513" y="1"/>
                    </a:cubicBezTo>
                    <a:close/>
                  </a:path>
                </a:pathLst>
              </a:custGeom>
              <a:solidFill>
                <a:srgbClr val="657E93"/>
              </a:solid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11019;p62">
                <a:extLst>
                  <a:ext uri="{FF2B5EF4-FFF2-40B4-BE49-F238E27FC236}">
                    <a16:creationId xmlns:a16="http://schemas.microsoft.com/office/drawing/2014/main" id="{F835B0BF-033A-1B59-0F97-347E6153312A}"/>
                  </a:ext>
                </a:extLst>
              </p:cNvPr>
              <p:cNvSpPr/>
              <p:nvPr/>
            </p:nvSpPr>
            <p:spPr>
              <a:xfrm>
                <a:off x="1065810" y="2542112"/>
                <a:ext cx="76583" cy="11395"/>
              </a:xfrm>
              <a:custGeom>
                <a:avLst/>
                <a:gdLst/>
                <a:ahLst/>
                <a:cxnLst/>
                <a:rect l="l" t="t" r="r" b="b"/>
                <a:pathLst>
                  <a:path w="2406" h="358" extrusionOk="0">
                    <a:moveTo>
                      <a:pt x="179" y="0"/>
                    </a:moveTo>
                    <a:cubicBezTo>
                      <a:pt x="96" y="0"/>
                      <a:pt x="0" y="72"/>
                      <a:pt x="0" y="179"/>
                    </a:cubicBezTo>
                    <a:cubicBezTo>
                      <a:pt x="0" y="262"/>
                      <a:pt x="84" y="357"/>
                      <a:pt x="179" y="357"/>
                    </a:cubicBezTo>
                    <a:lnTo>
                      <a:pt x="2227" y="357"/>
                    </a:lnTo>
                    <a:cubicBezTo>
                      <a:pt x="2310" y="357"/>
                      <a:pt x="2405" y="274"/>
                      <a:pt x="2405" y="179"/>
                    </a:cubicBezTo>
                    <a:cubicBezTo>
                      <a:pt x="2405" y="72"/>
                      <a:pt x="2310" y="0"/>
                      <a:pt x="2227" y="0"/>
                    </a:cubicBezTo>
                    <a:close/>
                  </a:path>
                </a:pathLst>
              </a:custGeom>
              <a:solidFill>
                <a:srgbClr val="657E93"/>
              </a:solid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11020;p62">
                <a:extLst>
                  <a:ext uri="{FF2B5EF4-FFF2-40B4-BE49-F238E27FC236}">
                    <a16:creationId xmlns:a16="http://schemas.microsoft.com/office/drawing/2014/main" id="{652666ED-A431-264A-D478-35264D66C438}"/>
                  </a:ext>
                </a:extLst>
              </p:cNvPr>
              <p:cNvSpPr/>
              <p:nvPr/>
            </p:nvSpPr>
            <p:spPr>
              <a:xfrm>
                <a:off x="1154489" y="2542112"/>
                <a:ext cx="28838" cy="11395"/>
              </a:xfrm>
              <a:custGeom>
                <a:avLst/>
                <a:gdLst/>
                <a:ahLst/>
                <a:cxnLst/>
                <a:rect l="l" t="t" r="r" b="b"/>
                <a:pathLst>
                  <a:path w="906" h="358" extrusionOk="0">
                    <a:moveTo>
                      <a:pt x="179" y="0"/>
                    </a:moveTo>
                    <a:cubicBezTo>
                      <a:pt x="96" y="0"/>
                      <a:pt x="0" y="72"/>
                      <a:pt x="0" y="179"/>
                    </a:cubicBezTo>
                    <a:cubicBezTo>
                      <a:pt x="0" y="262"/>
                      <a:pt x="72" y="357"/>
                      <a:pt x="179" y="357"/>
                    </a:cubicBezTo>
                    <a:lnTo>
                      <a:pt x="727" y="357"/>
                    </a:lnTo>
                    <a:cubicBezTo>
                      <a:pt x="822" y="357"/>
                      <a:pt x="905" y="274"/>
                      <a:pt x="905" y="179"/>
                    </a:cubicBezTo>
                    <a:cubicBezTo>
                      <a:pt x="905" y="72"/>
                      <a:pt x="822" y="0"/>
                      <a:pt x="727" y="0"/>
                    </a:cubicBezTo>
                    <a:close/>
                  </a:path>
                </a:pathLst>
              </a:custGeom>
              <a:solidFill>
                <a:srgbClr val="657E93"/>
              </a:solid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94" name="Group 2493">
            <a:extLst>
              <a:ext uri="{FF2B5EF4-FFF2-40B4-BE49-F238E27FC236}">
                <a16:creationId xmlns:a16="http://schemas.microsoft.com/office/drawing/2014/main" id="{C066BB79-D0A7-15AC-BF64-836AEDABF19F}"/>
              </a:ext>
            </a:extLst>
          </p:cNvPr>
          <p:cNvGrpSpPr/>
          <p:nvPr/>
        </p:nvGrpSpPr>
        <p:grpSpPr>
          <a:xfrm>
            <a:off x="2234221" y="3640351"/>
            <a:ext cx="634273" cy="630607"/>
            <a:chOff x="2234221" y="3640351"/>
            <a:chExt cx="634273" cy="630607"/>
          </a:xfrm>
        </p:grpSpPr>
        <p:grpSp>
          <p:nvGrpSpPr>
            <p:cNvPr id="3" name="Google Shape;2366;p40">
              <a:extLst>
                <a:ext uri="{FF2B5EF4-FFF2-40B4-BE49-F238E27FC236}">
                  <a16:creationId xmlns:a16="http://schemas.microsoft.com/office/drawing/2014/main" id="{9DD01155-A49B-B59C-2E99-5BB92AB654B4}"/>
                </a:ext>
              </a:extLst>
            </p:cNvPr>
            <p:cNvGrpSpPr/>
            <p:nvPr/>
          </p:nvGrpSpPr>
          <p:grpSpPr>
            <a:xfrm>
              <a:off x="2234221" y="3640351"/>
              <a:ext cx="634273" cy="630607"/>
              <a:chOff x="6937601" y="1394136"/>
              <a:chExt cx="634273" cy="630607"/>
            </a:xfrm>
          </p:grpSpPr>
          <p:sp>
            <p:nvSpPr>
              <p:cNvPr id="4" name="Google Shape;2367;p40">
                <a:extLst>
                  <a:ext uri="{FF2B5EF4-FFF2-40B4-BE49-F238E27FC236}">
                    <a16:creationId xmlns:a16="http://schemas.microsoft.com/office/drawing/2014/main" id="{697CA514-1456-6560-D106-9F122AA32F3A}"/>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68;p40">
                <a:extLst>
                  <a:ext uri="{FF2B5EF4-FFF2-40B4-BE49-F238E27FC236}">
                    <a16:creationId xmlns:a16="http://schemas.microsoft.com/office/drawing/2014/main" id="{CAA39BD9-5DA5-C7CB-6B9F-50D34614094B}"/>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9" name="Google Shape;8462;p58">
              <a:extLst>
                <a:ext uri="{FF2B5EF4-FFF2-40B4-BE49-F238E27FC236}">
                  <a16:creationId xmlns:a16="http://schemas.microsoft.com/office/drawing/2014/main" id="{AAB1B53F-9AB8-BDF1-8A98-1D4F1ADAFBC3}"/>
                </a:ext>
              </a:extLst>
            </p:cNvPr>
            <p:cNvGrpSpPr/>
            <p:nvPr/>
          </p:nvGrpSpPr>
          <p:grpSpPr>
            <a:xfrm>
              <a:off x="2358505" y="3779133"/>
              <a:ext cx="359651" cy="361560"/>
              <a:chOff x="7098912" y="1969392"/>
              <a:chExt cx="359651" cy="361560"/>
            </a:xfrm>
          </p:grpSpPr>
          <p:sp>
            <p:nvSpPr>
              <p:cNvPr id="2480" name="Google Shape;8463;p58">
                <a:extLst>
                  <a:ext uri="{FF2B5EF4-FFF2-40B4-BE49-F238E27FC236}">
                    <a16:creationId xmlns:a16="http://schemas.microsoft.com/office/drawing/2014/main" id="{DFF1081A-FDCF-8A1D-FE0F-104C0400F8BA}"/>
                  </a:ext>
                </a:extLst>
              </p:cNvPr>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rgbClr val="657E93"/>
              </a:solid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8464;p58">
                <a:extLst>
                  <a:ext uri="{FF2B5EF4-FFF2-40B4-BE49-F238E27FC236}">
                    <a16:creationId xmlns:a16="http://schemas.microsoft.com/office/drawing/2014/main" id="{EF44AFA0-FA51-E8F7-93C5-670B4FF01FAF}"/>
                  </a:ext>
                </a:extLst>
              </p:cNvPr>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rgbClr val="657E93"/>
              </a:solid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8465;p58">
                <a:extLst>
                  <a:ext uri="{FF2B5EF4-FFF2-40B4-BE49-F238E27FC236}">
                    <a16:creationId xmlns:a16="http://schemas.microsoft.com/office/drawing/2014/main" id="{6E751CD0-6984-3CD3-B0D9-A4F7D0F5BF68}"/>
                  </a:ext>
                </a:extLst>
              </p:cNvPr>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rgbClr val="657E93"/>
              </a:solid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8466;p58">
                <a:extLst>
                  <a:ext uri="{FF2B5EF4-FFF2-40B4-BE49-F238E27FC236}">
                    <a16:creationId xmlns:a16="http://schemas.microsoft.com/office/drawing/2014/main" id="{122E26FA-7CC1-7B64-E7A1-D48321149D36}"/>
                  </a:ext>
                </a:extLst>
              </p:cNvPr>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rgbClr val="657E93"/>
              </a:solid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8467;p58">
                <a:extLst>
                  <a:ext uri="{FF2B5EF4-FFF2-40B4-BE49-F238E27FC236}">
                    <a16:creationId xmlns:a16="http://schemas.microsoft.com/office/drawing/2014/main" id="{401B8560-4304-3DED-EB8E-57DC55EDF54D}"/>
                  </a:ext>
                </a:extLst>
              </p:cNvPr>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rgbClr val="657E93"/>
              </a:solid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8468;p58">
                <a:extLst>
                  <a:ext uri="{FF2B5EF4-FFF2-40B4-BE49-F238E27FC236}">
                    <a16:creationId xmlns:a16="http://schemas.microsoft.com/office/drawing/2014/main" id="{95F5500F-E7E9-0FDA-3E51-4D93A1665933}"/>
                  </a:ext>
                </a:extLst>
              </p:cNvPr>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rgbClr val="657E93"/>
              </a:solid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8469;p58">
                <a:extLst>
                  <a:ext uri="{FF2B5EF4-FFF2-40B4-BE49-F238E27FC236}">
                    <a16:creationId xmlns:a16="http://schemas.microsoft.com/office/drawing/2014/main" id="{3FE3B802-2ADC-5EA3-90BF-5971A8C5A04E}"/>
                  </a:ext>
                </a:extLst>
              </p:cNvPr>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rgbClr val="657E93"/>
              </a:solid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8470;p58">
                <a:extLst>
                  <a:ext uri="{FF2B5EF4-FFF2-40B4-BE49-F238E27FC236}">
                    <a16:creationId xmlns:a16="http://schemas.microsoft.com/office/drawing/2014/main" id="{40F452AD-435C-80CD-C157-6B1EEE724B29}"/>
                  </a:ext>
                </a:extLst>
              </p:cNvPr>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rgbClr val="657E93"/>
              </a:solid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8471;p58">
                <a:extLst>
                  <a:ext uri="{FF2B5EF4-FFF2-40B4-BE49-F238E27FC236}">
                    <a16:creationId xmlns:a16="http://schemas.microsoft.com/office/drawing/2014/main" id="{337BC441-1280-270A-68A2-D708079A0FB9}"/>
                  </a:ext>
                </a:extLst>
              </p:cNvPr>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rgbClr val="657E93"/>
              </a:solid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8472;p58">
                <a:extLst>
                  <a:ext uri="{FF2B5EF4-FFF2-40B4-BE49-F238E27FC236}">
                    <a16:creationId xmlns:a16="http://schemas.microsoft.com/office/drawing/2014/main" id="{99147300-B20F-C15D-686A-E1CE5EB7EBE2}"/>
                  </a:ext>
                </a:extLst>
              </p:cNvPr>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rgbClr val="657E93"/>
              </a:solid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8473;p58">
                <a:extLst>
                  <a:ext uri="{FF2B5EF4-FFF2-40B4-BE49-F238E27FC236}">
                    <a16:creationId xmlns:a16="http://schemas.microsoft.com/office/drawing/2014/main" id="{7CAB0995-5DA6-4AB7-E104-0B490591AB03}"/>
                  </a:ext>
                </a:extLst>
              </p:cNvPr>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rgbClr val="657E93"/>
              </a:solid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8474;p58">
                <a:extLst>
                  <a:ext uri="{FF2B5EF4-FFF2-40B4-BE49-F238E27FC236}">
                    <a16:creationId xmlns:a16="http://schemas.microsoft.com/office/drawing/2014/main" id="{A020CD0D-8438-B576-50AB-E755E8A7DE1D}"/>
                  </a:ext>
                </a:extLst>
              </p:cNvPr>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rgbClr val="657E93"/>
              </a:solid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8475;p58">
                <a:extLst>
                  <a:ext uri="{FF2B5EF4-FFF2-40B4-BE49-F238E27FC236}">
                    <a16:creationId xmlns:a16="http://schemas.microsoft.com/office/drawing/2014/main" id="{84893CD0-8009-5ADE-8ABE-5569E2402C9C}"/>
                  </a:ext>
                </a:extLst>
              </p:cNvPr>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rgbClr val="657E93"/>
              </a:solid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30"/>
        <p:cNvGrpSpPr/>
        <p:nvPr/>
      </p:nvGrpSpPr>
      <p:grpSpPr>
        <a:xfrm>
          <a:off x="0" y="0"/>
          <a:ext cx="0" cy="0"/>
          <a:chOff x="0" y="0"/>
          <a:chExt cx="0" cy="0"/>
        </a:xfrm>
      </p:grpSpPr>
      <p:grpSp>
        <p:nvGrpSpPr>
          <p:cNvPr id="2531" name="Google Shape;2531;p46"/>
          <p:cNvGrpSpPr/>
          <p:nvPr/>
        </p:nvGrpSpPr>
        <p:grpSpPr>
          <a:xfrm>
            <a:off x="4237331" y="1731885"/>
            <a:ext cx="1090502" cy="1018186"/>
            <a:chOff x="4694531" y="2250235"/>
            <a:chExt cx="1090502" cy="1018186"/>
          </a:xfrm>
        </p:grpSpPr>
        <p:sp>
          <p:nvSpPr>
            <p:cNvPr id="2532" name="Google Shape;2532;p46"/>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6"/>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6"/>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6"/>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8" name="Google Shape;2538;p46"/>
          <p:cNvGrpSpPr/>
          <p:nvPr/>
        </p:nvGrpSpPr>
        <p:grpSpPr>
          <a:xfrm rot="756199">
            <a:off x="8106510" y="1734345"/>
            <a:ext cx="502396" cy="423275"/>
            <a:chOff x="2681574" y="1237063"/>
            <a:chExt cx="340338" cy="314998"/>
          </a:xfrm>
        </p:grpSpPr>
        <p:sp>
          <p:nvSpPr>
            <p:cNvPr id="2539" name="Google Shape;2539;p46"/>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6"/>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6"/>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6"/>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46"/>
          <p:cNvGrpSpPr/>
          <p:nvPr/>
        </p:nvGrpSpPr>
        <p:grpSpPr>
          <a:xfrm>
            <a:off x="6472501" y="1281478"/>
            <a:ext cx="1000385" cy="883233"/>
            <a:chOff x="6472501" y="1326053"/>
            <a:chExt cx="1000385" cy="883233"/>
          </a:xfrm>
        </p:grpSpPr>
        <p:sp>
          <p:nvSpPr>
            <p:cNvPr id="2544" name="Google Shape;2544;p46"/>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6"/>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6"/>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6"/>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46"/>
          <p:cNvGrpSpPr/>
          <p:nvPr/>
        </p:nvGrpSpPr>
        <p:grpSpPr>
          <a:xfrm>
            <a:off x="6256625" y="936264"/>
            <a:ext cx="546250" cy="503056"/>
            <a:chOff x="6256625" y="616414"/>
            <a:chExt cx="546250" cy="503056"/>
          </a:xfrm>
        </p:grpSpPr>
        <p:sp>
          <p:nvSpPr>
            <p:cNvPr id="2549" name="Google Shape;2549;p46"/>
            <p:cNvSpPr/>
            <p:nvPr/>
          </p:nvSpPr>
          <p:spPr>
            <a:xfrm>
              <a:off x="6256625" y="616414"/>
              <a:ext cx="546250" cy="503056"/>
            </a:xfrm>
            <a:custGeom>
              <a:avLst/>
              <a:gdLst/>
              <a:ahLst/>
              <a:cxnLst/>
              <a:rect l="l" t="t" r="r" b="b"/>
              <a:pathLst>
                <a:path w="12305" h="11332" extrusionOk="0">
                  <a:moveTo>
                    <a:pt x="6142" y="0"/>
                  </a:moveTo>
                  <a:cubicBezTo>
                    <a:pt x="3460" y="0"/>
                    <a:pt x="1077" y="1903"/>
                    <a:pt x="571" y="4630"/>
                  </a:cubicBezTo>
                  <a:cubicBezTo>
                    <a:pt x="1" y="7706"/>
                    <a:pt x="2035" y="10663"/>
                    <a:pt x="5119" y="11234"/>
                  </a:cubicBezTo>
                  <a:cubicBezTo>
                    <a:pt x="5471" y="11300"/>
                    <a:pt x="5822" y="11332"/>
                    <a:pt x="6167" y="11332"/>
                  </a:cubicBezTo>
                  <a:cubicBezTo>
                    <a:pt x="8847" y="11332"/>
                    <a:pt x="11228" y="9429"/>
                    <a:pt x="11733" y="6705"/>
                  </a:cubicBezTo>
                  <a:cubicBezTo>
                    <a:pt x="12305" y="3629"/>
                    <a:pt x="10269" y="671"/>
                    <a:pt x="7186" y="97"/>
                  </a:cubicBezTo>
                  <a:cubicBezTo>
                    <a:pt x="6835" y="32"/>
                    <a:pt x="6486" y="0"/>
                    <a:pt x="6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6"/>
            <p:cNvSpPr/>
            <p:nvPr/>
          </p:nvSpPr>
          <p:spPr>
            <a:xfrm>
              <a:off x="6321659" y="676342"/>
              <a:ext cx="416224" cy="383285"/>
            </a:xfrm>
            <a:custGeom>
              <a:avLst/>
              <a:gdLst/>
              <a:ahLst/>
              <a:cxnLst/>
              <a:rect l="l" t="t" r="r" b="b"/>
              <a:pathLst>
                <a:path w="9376" h="8634" extrusionOk="0">
                  <a:moveTo>
                    <a:pt x="4678" y="0"/>
                  </a:moveTo>
                  <a:cubicBezTo>
                    <a:pt x="2635" y="0"/>
                    <a:pt x="819" y="1451"/>
                    <a:pt x="434" y="3528"/>
                  </a:cubicBezTo>
                  <a:cubicBezTo>
                    <a:pt x="0" y="5872"/>
                    <a:pt x="1551" y="8125"/>
                    <a:pt x="3898" y="8559"/>
                  </a:cubicBezTo>
                  <a:cubicBezTo>
                    <a:pt x="4167" y="8610"/>
                    <a:pt x="4434" y="8634"/>
                    <a:pt x="4698" y="8634"/>
                  </a:cubicBezTo>
                  <a:cubicBezTo>
                    <a:pt x="6741" y="8634"/>
                    <a:pt x="8556" y="7183"/>
                    <a:pt x="8941" y="5107"/>
                  </a:cubicBezTo>
                  <a:cubicBezTo>
                    <a:pt x="9375" y="2763"/>
                    <a:pt x="7825" y="509"/>
                    <a:pt x="5477" y="74"/>
                  </a:cubicBezTo>
                  <a:cubicBezTo>
                    <a:pt x="5209" y="24"/>
                    <a:pt x="4942" y="0"/>
                    <a:pt x="4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6"/>
            <p:cNvSpPr/>
            <p:nvPr/>
          </p:nvSpPr>
          <p:spPr>
            <a:xfrm>
              <a:off x="6339016" y="668929"/>
              <a:ext cx="386881" cy="228266"/>
            </a:xfrm>
            <a:custGeom>
              <a:avLst/>
              <a:gdLst/>
              <a:ahLst/>
              <a:cxnLst/>
              <a:rect l="l" t="t" r="r" b="b"/>
              <a:pathLst>
                <a:path w="8715" h="5142" extrusionOk="0">
                  <a:moveTo>
                    <a:pt x="4257" y="1"/>
                  </a:moveTo>
                  <a:cubicBezTo>
                    <a:pt x="4020" y="4"/>
                    <a:pt x="3787" y="26"/>
                    <a:pt x="3561" y="66"/>
                  </a:cubicBezTo>
                  <a:cubicBezTo>
                    <a:pt x="3335" y="102"/>
                    <a:pt x="3115" y="159"/>
                    <a:pt x="2908" y="227"/>
                  </a:cubicBezTo>
                  <a:cubicBezTo>
                    <a:pt x="2696" y="296"/>
                    <a:pt x="2498" y="382"/>
                    <a:pt x="2312" y="478"/>
                  </a:cubicBezTo>
                  <a:cubicBezTo>
                    <a:pt x="1935" y="665"/>
                    <a:pt x="1608" y="902"/>
                    <a:pt x="1332" y="1154"/>
                  </a:cubicBezTo>
                  <a:cubicBezTo>
                    <a:pt x="1059" y="1404"/>
                    <a:pt x="837" y="1674"/>
                    <a:pt x="660" y="1936"/>
                  </a:cubicBezTo>
                  <a:cubicBezTo>
                    <a:pt x="309" y="2459"/>
                    <a:pt x="148" y="2951"/>
                    <a:pt x="72" y="3289"/>
                  </a:cubicBezTo>
                  <a:cubicBezTo>
                    <a:pt x="0" y="3630"/>
                    <a:pt x="0" y="3824"/>
                    <a:pt x="22" y="3827"/>
                  </a:cubicBezTo>
                  <a:cubicBezTo>
                    <a:pt x="22" y="3827"/>
                    <a:pt x="22" y="3827"/>
                    <a:pt x="23" y="3827"/>
                  </a:cubicBezTo>
                  <a:cubicBezTo>
                    <a:pt x="48" y="3827"/>
                    <a:pt x="91" y="3641"/>
                    <a:pt x="198" y="3325"/>
                  </a:cubicBezTo>
                  <a:cubicBezTo>
                    <a:pt x="309" y="3006"/>
                    <a:pt x="496" y="2550"/>
                    <a:pt x="851" y="2068"/>
                  </a:cubicBezTo>
                  <a:cubicBezTo>
                    <a:pt x="1031" y="1828"/>
                    <a:pt x="1249" y="1584"/>
                    <a:pt x="1515" y="1358"/>
                  </a:cubicBezTo>
                  <a:cubicBezTo>
                    <a:pt x="1780" y="1132"/>
                    <a:pt x="2093" y="920"/>
                    <a:pt x="2448" y="751"/>
                  </a:cubicBezTo>
                  <a:cubicBezTo>
                    <a:pt x="2624" y="665"/>
                    <a:pt x="2810" y="590"/>
                    <a:pt x="3004" y="529"/>
                  </a:cubicBezTo>
                  <a:cubicBezTo>
                    <a:pt x="3201" y="468"/>
                    <a:pt x="3403" y="418"/>
                    <a:pt x="3615" y="385"/>
                  </a:cubicBezTo>
                  <a:cubicBezTo>
                    <a:pt x="3826" y="353"/>
                    <a:pt x="4041" y="332"/>
                    <a:pt x="4261" y="332"/>
                  </a:cubicBezTo>
                  <a:cubicBezTo>
                    <a:pt x="4480" y="332"/>
                    <a:pt x="4702" y="349"/>
                    <a:pt x="4929" y="382"/>
                  </a:cubicBezTo>
                  <a:cubicBezTo>
                    <a:pt x="5151" y="418"/>
                    <a:pt x="5366" y="468"/>
                    <a:pt x="5578" y="532"/>
                  </a:cubicBezTo>
                  <a:cubicBezTo>
                    <a:pt x="5786" y="600"/>
                    <a:pt x="5987" y="683"/>
                    <a:pt x="6178" y="780"/>
                  </a:cubicBezTo>
                  <a:cubicBezTo>
                    <a:pt x="6367" y="870"/>
                    <a:pt x="6547" y="981"/>
                    <a:pt x="6716" y="1099"/>
                  </a:cubicBezTo>
                  <a:cubicBezTo>
                    <a:pt x="6884" y="1215"/>
                    <a:pt x="7039" y="1344"/>
                    <a:pt x="7182" y="1477"/>
                  </a:cubicBezTo>
                  <a:cubicBezTo>
                    <a:pt x="7470" y="1745"/>
                    <a:pt x="7699" y="2040"/>
                    <a:pt x="7889" y="2335"/>
                  </a:cubicBezTo>
                  <a:cubicBezTo>
                    <a:pt x="8073" y="2632"/>
                    <a:pt x="8209" y="2930"/>
                    <a:pt x="8310" y="3213"/>
                  </a:cubicBezTo>
                  <a:cubicBezTo>
                    <a:pt x="8504" y="3777"/>
                    <a:pt x="8547" y="4273"/>
                    <a:pt x="8557" y="4606"/>
                  </a:cubicBezTo>
                  <a:cubicBezTo>
                    <a:pt x="8564" y="4947"/>
                    <a:pt x="8547" y="5138"/>
                    <a:pt x="8575" y="5141"/>
                  </a:cubicBezTo>
                  <a:cubicBezTo>
                    <a:pt x="8575" y="5141"/>
                    <a:pt x="8575" y="5141"/>
                    <a:pt x="8576" y="5141"/>
                  </a:cubicBezTo>
                  <a:cubicBezTo>
                    <a:pt x="8594" y="5141"/>
                    <a:pt x="8655" y="4954"/>
                    <a:pt x="8686" y="4613"/>
                  </a:cubicBezTo>
                  <a:cubicBezTo>
                    <a:pt x="8715" y="4265"/>
                    <a:pt x="8708" y="3748"/>
                    <a:pt x="8532" y="3142"/>
                  </a:cubicBezTo>
                  <a:cubicBezTo>
                    <a:pt x="8442" y="2840"/>
                    <a:pt x="8310" y="2517"/>
                    <a:pt x="8123" y="2194"/>
                  </a:cubicBezTo>
                  <a:cubicBezTo>
                    <a:pt x="7936" y="1875"/>
                    <a:pt x="7695" y="1552"/>
                    <a:pt x="7394" y="1258"/>
                  </a:cubicBezTo>
                  <a:cubicBezTo>
                    <a:pt x="7243" y="1110"/>
                    <a:pt x="7078" y="970"/>
                    <a:pt x="6899" y="841"/>
                  </a:cubicBezTo>
                  <a:cubicBezTo>
                    <a:pt x="6719" y="712"/>
                    <a:pt x="6529" y="594"/>
                    <a:pt x="6324" y="489"/>
                  </a:cubicBezTo>
                  <a:cubicBezTo>
                    <a:pt x="6120" y="385"/>
                    <a:pt x="5905" y="292"/>
                    <a:pt x="5678" y="220"/>
                  </a:cubicBezTo>
                  <a:cubicBezTo>
                    <a:pt x="5452" y="148"/>
                    <a:pt x="5219" y="91"/>
                    <a:pt x="4979" y="55"/>
                  </a:cubicBezTo>
                  <a:cubicBezTo>
                    <a:pt x="4735" y="19"/>
                    <a:pt x="4494" y="1"/>
                    <a:pt x="4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6"/>
            <p:cNvSpPr/>
            <p:nvPr/>
          </p:nvSpPr>
          <p:spPr>
            <a:xfrm>
              <a:off x="6431261" y="735693"/>
              <a:ext cx="191864" cy="281937"/>
            </a:xfrm>
            <a:custGeom>
              <a:avLst/>
              <a:gdLst/>
              <a:ahLst/>
              <a:cxnLst/>
              <a:rect l="l" t="t" r="r" b="b"/>
              <a:pathLst>
                <a:path w="4322" h="6351" extrusionOk="0">
                  <a:moveTo>
                    <a:pt x="2226" y="1620"/>
                  </a:moveTo>
                  <a:lnTo>
                    <a:pt x="2064" y="2560"/>
                  </a:lnTo>
                  <a:cubicBezTo>
                    <a:pt x="1791" y="2420"/>
                    <a:pt x="1612" y="2259"/>
                    <a:pt x="1651" y="2025"/>
                  </a:cubicBezTo>
                  <a:cubicBezTo>
                    <a:pt x="1691" y="1807"/>
                    <a:pt x="1863" y="1638"/>
                    <a:pt x="2226" y="1620"/>
                  </a:cubicBezTo>
                  <a:close/>
                  <a:moveTo>
                    <a:pt x="2534" y="3816"/>
                  </a:moveTo>
                  <a:cubicBezTo>
                    <a:pt x="2803" y="3964"/>
                    <a:pt x="2972" y="4121"/>
                    <a:pt x="2932" y="4355"/>
                  </a:cubicBezTo>
                  <a:cubicBezTo>
                    <a:pt x="2897" y="4567"/>
                    <a:pt x="2721" y="4714"/>
                    <a:pt x="2377" y="4732"/>
                  </a:cubicBezTo>
                  <a:lnTo>
                    <a:pt x="2534" y="3816"/>
                  </a:lnTo>
                  <a:close/>
                  <a:moveTo>
                    <a:pt x="2502" y="1"/>
                  </a:moveTo>
                  <a:lnTo>
                    <a:pt x="2377" y="737"/>
                  </a:lnTo>
                  <a:cubicBezTo>
                    <a:pt x="2323" y="734"/>
                    <a:pt x="2270" y="732"/>
                    <a:pt x="2218" y="732"/>
                  </a:cubicBezTo>
                  <a:cubicBezTo>
                    <a:pt x="1249" y="732"/>
                    <a:pt x="691" y="1228"/>
                    <a:pt x="575" y="1896"/>
                  </a:cubicBezTo>
                  <a:cubicBezTo>
                    <a:pt x="413" y="2847"/>
                    <a:pt x="1192" y="3231"/>
                    <a:pt x="1899" y="3536"/>
                  </a:cubicBezTo>
                  <a:lnTo>
                    <a:pt x="1709" y="4646"/>
                  </a:lnTo>
                  <a:cubicBezTo>
                    <a:pt x="1239" y="4517"/>
                    <a:pt x="793" y="4255"/>
                    <a:pt x="503" y="3953"/>
                  </a:cubicBezTo>
                  <a:lnTo>
                    <a:pt x="0" y="4699"/>
                  </a:lnTo>
                  <a:cubicBezTo>
                    <a:pt x="316" y="5047"/>
                    <a:pt x="912" y="5360"/>
                    <a:pt x="1562" y="5514"/>
                  </a:cubicBezTo>
                  <a:lnTo>
                    <a:pt x="1440" y="6236"/>
                  </a:lnTo>
                  <a:lnTo>
                    <a:pt x="2100" y="6351"/>
                  </a:lnTo>
                  <a:lnTo>
                    <a:pt x="2229" y="5607"/>
                  </a:lnTo>
                  <a:cubicBezTo>
                    <a:pt x="2278" y="5610"/>
                    <a:pt x="2326" y="5611"/>
                    <a:pt x="2373" y="5611"/>
                  </a:cubicBezTo>
                  <a:cubicBezTo>
                    <a:pt x="3346" y="5611"/>
                    <a:pt x="3904" y="5116"/>
                    <a:pt x="4017" y="4459"/>
                  </a:cubicBezTo>
                  <a:cubicBezTo>
                    <a:pt x="4175" y="3523"/>
                    <a:pt x="3406" y="3138"/>
                    <a:pt x="2700" y="2840"/>
                  </a:cubicBezTo>
                  <a:lnTo>
                    <a:pt x="2894" y="1714"/>
                  </a:lnTo>
                  <a:cubicBezTo>
                    <a:pt x="3220" y="1810"/>
                    <a:pt x="3543" y="1982"/>
                    <a:pt x="3848" y="2230"/>
                  </a:cubicBezTo>
                  <a:lnTo>
                    <a:pt x="4322" y="1472"/>
                  </a:lnTo>
                  <a:cubicBezTo>
                    <a:pt x="3995" y="1179"/>
                    <a:pt x="3532" y="963"/>
                    <a:pt x="3044" y="837"/>
                  </a:cubicBezTo>
                  <a:lnTo>
                    <a:pt x="3166" y="116"/>
                  </a:lnTo>
                  <a:lnTo>
                    <a:pt x="25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46"/>
          <p:cNvGrpSpPr/>
          <p:nvPr/>
        </p:nvGrpSpPr>
        <p:grpSpPr>
          <a:xfrm flipH="1">
            <a:off x="7934272" y="3156168"/>
            <a:ext cx="921144" cy="1561106"/>
            <a:chOff x="4321997" y="3141168"/>
            <a:chExt cx="921144" cy="1561106"/>
          </a:xfrm>
        </p:grpSpPr>
        <p:sp>
          <p:nvSpPr>
            <p:cNvPr id="2554" name="Google Shape;2554;p46"/>
            <p:cNvSpPr/>
            <p:nvPr/>
          </p:nvSpPr>
          <p:spPr>
            <a:xfrm>
              <a:off x="4321997" y="3141168"/>
              <a:ext cx="921144" cy="1187366"/>
            </a:xfrm>
            <a:custGeom>
              <a:avLst/>
              <a:gdLst/>
              <a:ahLst/>
              <a:cxnLst/>
              <a:rect l="l" t="t" r="r" b="b"/>
              <a:pathLst>
                <a:path w="20750" h="26747" extrusionOk="0">
                  <a:moveTo>
                    <a:pt x="2574" y="0"/>
                  </a:moveTo>
                  <a:cubicBezTo>
                    <a:pt x="1560" y="0"/>
                    <a:pt x="524" y="638"/>
                    <a:pt x="269" y="1627"/>
                  </a:cubicBezTo>
                  <a:cubicBezTo>
                    <a:pt x="0" y="2664"/>
                    <a:pt x="607" y="3716"/>
                    <a:pt x="1264" y="4552"/>
                  </a:cubicBezTo>
                  <a:cubicBezTo>
                    <a:pt x="2240" y="5797"/>
                    <a:pt x="3396" y="6900"/>
                    <a:pt x="4680" y="7811"/>
                  </a:cubicBezTo>
                  <a:cubicBezTo>
                    <a:pt x="4910" y="7977"/>
                    <a:pt x="5162" y="8152"/>
                    <a:pt x="5251" y="8425"/>
                  </a:cubicBezTo>
                  <a:cubicBezTo>
                    <a:pt x="5412" y="8913"/>
                    <a:pt x="4946" y="9402"/>
                    <a:pt x="4461" y="9563"/>
                  </a:cubicBezTo>
                  <a:cubicBezTo>
                    <a:pt x="3916" y="9746"/>
                    <a:pt x="3320" y="9688"/>
                    <a:pt x="2745" y="9756"/>
                  </a:cubicBezTo>
                  <a:cubicBezTo>
                    <a:pt x="2175" y="9824"/>
                    <a:pt x="1554" y="10076"/>
                    <a:pt x="1335" y="10618"/>
                  </a:cubicBezTo>
                  <a:cubicBezTo>
                    <a:pt x="1034" y="11368"/>
                    <a:pt x="1662" y="12158"/>
                    <a:pt x="2283" y="12672"/>
                  </a:cubicBezTo>
                  <a:cubicBezTo>
                    <a:pt x="3521" y="13705"/>
                    <a:pt x="4935" y="14519"/>
                    <a:pt x="6443" y="15072"/>
                  </a:cubicBezTo>
                  <a:cubicBezTo>
                    <a:pt x="6981" y="15270"/>
                    <a:pt x="7552" y="15445"/>
                    <a:pt x="7986" y="15826"/>
                  </a:cubicBezTo>
                  <a:cubicBezTo>
                    <a:pt x="8424" y="16207"/>
                    <a:pt x="8686" y="16867"/>
                    <a:pt x="8424" y="17384"/>
                  </a:cubicBezTo>
                  <a:cubicBezTo>
                    <a:pt x="8209" y="17803"/>
                    <a:pt x="7723" y="17991"/>
                    <a:pt x="7244" y="17991"/>
                  </a:cubicBezTo>
                  <a:cubicBezTo>
                    <a:pt x="7133" y="17991"/>
                    <a:pt x="7023" y="17981"/>
                    <a:pt x="6917" y="17962"/>
                  </a:cubicBezTo>
                  <a:cubicBezTo>
                    <a:pt x="6350" y="17857"/>
                    <a:pt x="5843" y="17549"/>
                    <a:pt x="5305" y="17348"/>
                  </a:cubicBezTo>
                  <a:cubicBezTo>
                    <a:pt x="4931" y="17206"/>
                    <a:pt x="4517" y="17126"/>
                    <a:pt x="4111" y="17126"/>
                  </a:cubicBezTo>
                  <a:cubicBezTo>
                    <a:pt x="3419" y="17126"/>
                    <a:pt x="2751" y="17358"/>
                    <a:pt x="2344" y="17908"/>
                  </a:cubicBezTo>
                  <a:cubicBezTo>
                    <a:pt x="1917" y="18482"/>
                    <a:pt x="1881" y="19279"/>
                    <a:pt x="2096" y="19964"/>
                  </a:cubicBezTo>
                  <a:cubicBezTo>
                    <a:pt x="2308" y="20650"/>
                    <a:pt x="2745" y="21238"/>
                    <a:pt x="3209" y="21781"/>
                  </a:cubicBezTo>
                  <a:cubicBezTo>
                    <a:pt x="4828" y="23680"/>
                    <a:pt x="6902" y="25209"/>
                    <a:pt x="9246" y="26024"/>
                  </a:cubicBezTo>
                  <a:cubicBezTo>
                    <a:pt x="10555" y="26477"/>
                    <a:pt x="11811" y="26747"/>
                    <a:pt x="13072" y="26747"/>
                  </a:cubicBezTo>
                  <a:cubicBezTo>
                    <a:pt x="14065" y="26747"/>
                    <a:pt x="15061" y="26579"/>
                    <a:pt x="16087" y="26203"/>
                  </a:cubicBezTo>
                  <a:cubicBezTo>
                    <a:pt x="19885" y="23551"/>
                    <a:pt x="20749" y="18626"/>
                    <a:pt x="20599" y="14196"/>
                  </a:cubicBezTo>
                  <a:cubicBezTo>
                    <a:pt x="20574" y="13457"/>
                    <a:pt x="20653" y="12678"/>
                    <a:pt x="20301" y="12029"/>
                  </a:cubicBezTo>
                  <a:cubicBezTo>
                    <a:pt x="20028" y="11528"/>
                    <a:pt x="19475" y="11148"/>
                    <a:pt x="18933" y="11148"/>
                  </a:cubicBezTo>
                  <a:cubicBezTo>
                    <a:pt x="18776" y="11148"/>
                    <a:pt x="18619" y="11180"/>
                    <a:pt x="18471" y="11250"/>
                  </a:cubicBezTo>
                  <a:cubicBezTo>
                    <a:pt x="17921" y="11509"/>
                    <a:pt x="17681" y="12147"/>
                    <a:pt x="17373" y="12675"/>
                  </a:cubicBezTo>
                  <a:cubicBezTo>
                    <a:pt x="16967" y="13378"/>
                    <a:pt x="16356" y="13959"/>
                    <a:pt x="15639" y="14330"/>
                  </a:cubicBezTo>
                  <a:cubicBezTo>
                    <a:pt x="15341" y="14484"/>
                    <a:pt x="15000" y="14601"/>
                    <a:pt x="14672" y="14601"/>
                  </a:cubicBezTo>
                  <a:cubicBezTo>
                    <a:pt x="14481" y="14601"/>
                    <a:pt x="14294" y="14561"/>
                    <a:pt x="14124" y="14466"/>
                  </a:cubicBezTo>
                  <a:cubicBezTo>
                    <a:pt x="13485" y="14114"/>
                    <a:pt x="13410" y="13235"/>
                    <a:pt x="13413" y="12499"/>
                  </a:cubicBezTo>
                  <a:cubicBezTo>
                    <a:pt x="13424" y="11128"/>
                    <a:pt x="13432" y="9760"/>
                    <a:pt x="13442" y="8389"/>
                  </a:cubicBezTo>
                  <a:cubicBezTo>
                    <a:pt x="13445" y="7654"/>
                    <a:pt x="13445" y="6903"/>
                    <a:pt x="13220" y="6206"/>
                  </a:cubicBezTo>
                  <a:cubicBezTo>
                    <a:pt x="12990" y="5507"/>
                    <a:pt x="12484" y="4861"/>
                    <a:pt x="11784" y="4664"/>
                  </a:cubicBezTo>
                  <a:cubicBezTo>
                    <a:pt x="11666" y="4631"/>
                    <a:pt x="11543" y="4615"/>
                    <a:pt x="11419" y="4615"/>
                  </a:cubicBezTo>
                  <a:cubicBezTo>
                    <a:pt x="10815" y="4615"/>
                    <a:pt x="10198" y="4993"/>
                    <a:pt x="10075" y="5590"/>
                  </a:cubicBezTo>
                  <a:cubicBezTo>
                    <a:pt x="10011" y="5891"/>
                    <a:pt x="10072" y="6203"/>
                    <a:pt x="10054" y="6505"/>
                  </a:cubicBezTo>
                  <a:cubicBezTo>
                    <a:pt x="10032" y="6814"/>
                    <a:pt x="9888" y="7151"/>
                    <a:pt x="9602" y="7233"/>
                  </a:cubicBezTo>
                  <a:cubicBezTo>
                    <a:pt x="9555" y="7247"/>
                    <a:pt x="9508" y="7253"/>
                    <a:pt x="9462" y="7253"/>
                  </a:cubicBezTo>
                  <a:cubicBezTo>
                    <a:pt x="9216" y="7253"/>
                    <a:pt x="8978" y="7077"/>
                    <a:pt x="8794" y="6896"/>
                  </a:cubicBezTo>
                  <a:cubicBezTo>
                    <a:pt x="8033" y="6156"/>
                    <a:pt x="7520" y="5199"/>
                    <a:pt x="7039" y="4247"/>
                  </a:cubicBezTo>
                  <a:cubicBezTo>
                    <a:pt x="6557" y="3296"/>
                    <a:pt x="6091" y="2323"/>
                    <a:pt x="5402" y="1516"/>
                  </a:cubicBezTo>
                  <a:cubicBezTo>
                    <a:pt x="4713" y="704"/>
                    <a:pt x="3762" y="62"/>
                    <a:pt x="2710" y="4"/>
                  </a:cubicBezTo>
                  <a:cubicBezTo>
                    <a:pt x="2665" y="2"/>
                    <a:pt x="2619" y="0"/>
                    <a:pt x="2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6"/>
            <p:cNvSpPr/>
            <p:nvPr/>
          </p:nvSpPr>
          <p:spPr>
            <a:xfrm>
              <a:off x="4380949" y="3168602"/>
              <a:ext cx="665088" cy="1533672"/>
            </a:xfrm>
            <a:custGeom>
              <a:avLst/>
              <a:gdLst/>
              <a:ahLst/>
              <a:cxnLst/>
              <a:rect l="l" t="t" r="r" b="b"/>
              <a:pathLst>
                <a:path w="14982" h="34548" extrusionOk="0">
                  <a:moveTo>
                    <a:pt x="0" y="0"/>
                  </a:moveTo>
                  <a:cubicBezTo>
                    <a:pt x="0" y="4"/>
                    <a:pt x="25" y="25"/>
                    <a:pt x="72" y="72"/>
                  </a:cubicBezTo>
                  <a:cubicBezTo>
                    <a:pt x="125" y="118"/>
                    <a:pt x="201" y="183"/>
                    <a:pt x="291" y="266"/>
                  </a:cubicBezTo>
                  <a:cubicBezTo>
                    <a:pt x="485" y="434"/>
                    <a:pt x="768" y="686"/>
                    <a:pt x="1124" y="1019"/>
                  </a:cubicBezTo>
                  <a:cubicBezTo>
                    <a:pt x="1838" y="1684"/>
                    <a:pt x="2843" y="2681"/>
                    <a:pt x="3934" y="4049"/>
                  </a:cubicBezTo>
                  <a:cubicBezTo>
                    <a:pt x="4480" y="4731"/>
                    <a:pt x="5047" y="5502"/>
                    <a:pt x="5643" y="6342"/>
                  </a:cubicBezTo>
                  <a:cubicBezTo>
                    <a:pt x="6238" y="7182"/>
                    <a:pt x="6866" y="8083"/>
                    <a:pt x="7491" y="9056"/>
                  </a:cubicBezTo>
                  <a:cubicBezTo>
                    <a:pt x="8115" y="10029"/>
                    <a:pt x="8744" y="11073"/>
                    <a:pt x="9304" y="12200"/>
                  </a:cubicBezTo>
                  <a:cubicBezTo>
                    <a:pt x="9587" y="12760"/>
                    <a:pt x="9842" y="13349"/>
                    <a:pt x="10096" y="13949"/>
                  </a:cubicBezTo>
                  <a:cubicBezTo>
                    <a:pt x="10355" y="14547"/>
                    <a:pt x="10613" y="15158"/>
                    <a:pt x="10879" y="15771"/>
                  </a:cubicBezTo>
                  <a:cubicBezTo>
                    <a:pt x="11924" y="18238"/>
                    <a:pt x="12843" y="20620"/>
                    <a:pt x="13499" y="22846"/>
                  </a:cubicBezTo>
                  <a:cubicBezTo>
                    <a:pt x="14160" y="25072"/>
                    <a:pt x="14551" y="27132"/>
                    <a:pt x="14723" y="28876"/>
                  </a:cubicBezTo>
                  <a:cubicBezTo>
                    <a:pt x="14899" y="30624"/>
                    <a:pt x="14864" y="32053"/>
                    <a:pt x="14791" y="33029"/>
                  </a:cubicBezTo>
                  <a:cubicBezTo>
                    <a:pt x="14752" y="33517"/>
                    <a:pt x="14716" y="33898"/>
                    <a:pt x="14680" y="34156"/>
                  </a:cubicBezTo>
                  <a:cubicBezTo>
                    <a:pt x="14666" y="34279"/>
                    <a:pt x="14655" y="34375"/>
                    <a:pt x="14648" y="34447"/>
                  </a:cubicBezTo>
                  <a:cubicBezTo>
                    <a:pt x="14640" y="34515"/>
                    <a:pt x="14637" y="34547"/>
                    <a:pt x="14640" y="34547"/>
                  </a:cubicBezTo>
                  <a:cubicBezTo>
                    <a:pt x="14645" y="34547"/>
                    <a:pt x="14652" y="34515"/>
                    <a:pt x="14662" y="34451"/>
                  </a:cubicBezTo>
                  <a:cubicBezTo>
                    <a:pt x="14673" y="34378"/>
                    <a:pt x="14688" y="34282"/>
                    <a:pt x="14709" y="34160"/>
                  </a:cubicBezTo>
                  <a:cubicBezTo>
                    <a:pt x="14752" y="33905"/>
                    <a:pt x="14799" y="33525"/>
                    <a:pt x="14845" y="33033"/>
                  </a:cubicBezTo>
                  <a:cubicBezTo>
                    <a:pt x="14932" y="32053"/>
                    <a:pt x="14982" y="30624"/>
                    <a:pt x="14817" y="28869"/>
                  </a:cubicBezTo>
                  <a:cubicBezTo>
                    <a:pt x="14659" y="27114"/>
                    <a:pt x="14274" y="25043"/>
                    <a:pt x="13618" y="22810"/>
                  </a:cubicBezTo>
                  <a:cubicBezTo>
                    <a:pt x="12965" y="20574"/>
                    <a:pt x="12049" y="18183"/>
                    <a:pt x="11001" y="15718"/>
                  </a:cubicBezTo>
                  <a:cubicBezTo>
                    <a:pt x="10739" y="15104"/>
                    <a:pt x="10477" y="14494"/>
                    <a:pt x="10222" y="13894"/>
                  </a:cubicBezTo>
                  <a:cubicBezTo>
                    <a:pt x="9964" y="13295"/>
                    <a:pt x="9709" y="12703"/>
                    <a:pt x="9422" y="12140"/>
                  </a:cubicBezTo>
                  <a:cubicBezTo>
                    <a:pt x="8855" y="11009"/>
                    <a:pt x="8227" y="9960"/>
                    <a:pt x="7595" y="8988"/>
                  </a:cubicBezTo>
                  <a:cubicBezTo>
                    <a:pt x="6967" y="8015"/>
                    <a:pt x="6332" y="7114"/>
                    <a:pt x="5732" y="6274"/>
                  </a:cubicBezTo>
                  <a:cubicBezTo>
                    <a:pt x="5133" y="5438"/>
                    <a:pt x="4558" y="4670"/>
                    <a:pt x="4006" y="3988"/>
                  </a:cubicBezTo>
                  <a:cubicBezTo>
                    <a:pt x="2903" y="2624"/>
                    <a:pt x="1884" y="1634"/>
                    <a:pt x="1159" y="980"/>
                  </a:cubicBezTo>
                  <a:cubicBezTo>
                    <a:pt x="797" y="653"/>
                    <a:pt x="506" y="406"/>
                    <a:pt x="309" y="244"/>
                  </a:cubicBezTo>
                  <a:cubicBezTo>
                    <a:pt x="211" y="166"/>
                    <a:pt x="140" y="105"/>
                    <a:pt x="82" y="61"/>
                  </a:cubicBezTo>
                  <a:cubicBezTo>
                    <a:pt x="29" y="18"/>
                    <a:pt x="4"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6"/>
            <p:cNvSpPr/>
            <p:nvPr/>
          </p:nvSpPr>
          <p:spPr>
            <a:xfrm>
              <a:off x="4797120" y="3348164"/>
              <a:ext cx="48477" cy="359002"/>
            </a:xfrm>
            <a:custGeom>
              <a:avLst/>
              <a:gdLst/>
              <a:ahLst/>
              <a:cxnLst/>
              <a:rect l="l" t="t" r="r" b="b"/>
              <a:pathLst>
                <a:path w="1092" h="8087" extrusionOk="0">
                  <a:moveTo>
                    <a:pt x="1081" y="1"/>
                  </a:moveTo>
                  <a:lnTo>
                    <a:pt x="1081" y="1"/>
                  </a:lnTo>
                  <a:cubicBezTo>
                    <a:pt x="1074" y="1"/>
                    <a:pt x="1041" y="108"/>
                    <a:pt x="991" y="309"/>
                  </a:cubicBezTo>
                  <a:cubicBezTo>
                    <a:pt x="937" y="510"/>
                    <a:pt x="876" y="801"/>
                    <a:pt x="808" y="1167"/>
                  </a:cubicBezTo>
                  <a:cubicBezTo>
                    <a:pt x="668" y="1892"/>
                    <a:pt x="528" y="2908"/>
                    <a:pt x="413" y="4028"/>
                  </a:cubicBezTo>
                  <a:cubicBezTo>
                    <a:pt x="302" y="5133"/>
                    <a:pt x="198" y="6135"/>
                    <a:pt x="123" y="6899"/>
                  </a:cubicBezTo>
                  <a:cubicBezTo>
                    <a:pt x="87" y="7244"/>
                    <a:pt x="54" y="7535"/>
                    <a:pt x="29" y="7767"/>
                  </a:cubicBezTo>
                  <a:cubicBezTo>
                    <a:pt x="7" y="7972"/>
                    <a:pt x="0" y="8087"/>
                    <a:pt x="7" y="8087"/>
                  </a:cubicBezTo>
                  <a:cubicBezTo>
                    <a:pt x="7" y="8087"/>
                    <a:pt x="8" y="8087"/>
                    <a:pt x="8" y="8087"/>
                  </a:cubicBezTo>
                  <a:cubicBezTo>
                    <a:pt x="19" y="8087"/>
                    <a:pt x="44" y="7976"/>
                    <a:pt x="80" y="7775"/>
                  </a:cubicBezTo>
                  <a:cubicBezTo>
                    <a:pt x="118" y="7570"/>
                    <a:pt x="166" y="7276"/>
                    <a:pt x="216" y="6910"/>
                  </a:cubicBezTo>
                  <a:cubicBezTo>
                    <a:pt x="320" y="6178"/>
                    <a:pt x="431" y="5161"/>
                    <a:pt x="546" y="4042"/>
                  </a:cubicBezTo>
                  <a:cubicBezTo>
                    <a:pt x="661" y="2922"/>
                    <a:pt x="786" y="1910"/>
                    <a:pt x="901" y="1182"/>
                  </a:cubicBezTo>
                  <a:cubicBezTo>
                    <a:pt x="955" y="819"/>
                    <a:pt x="1006" y="524"/>
                    <a:pt x="1041" y="320"/>
                  </a:cubicBezTo>
                  <a:cubicBezTo>
                    <a:pt x="1077" y="119"/>
                    <a:pt x="1092" y="4"/>
                    <a:pt x="108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6"/>
            <p:cNvSpPr/>
            <p:nvPr/>
          </p:nvSpPr>
          <p:spPr>
            <a:xfrm>
              <a:off x="4377886" y="3628362"/>
              <a:ext cx="419731" cy="78930"/>
            </a:xfrm>
            <a:custGeom>
              <a:avLst/>
              <a:gdLst/>
              <a:ahLst/>
              <a:cxnLst/>
              <a:rect l="l" t="t" r="r" b="b"/>
              <a:pathLst>
                <a:path w="9455" h="1778" extrusionOk="0">
                  <a:moveTo>
                    <a:pt x="209" y="1"/>
                  </a:moveTo>
                  <a:cubicBezTo>
                    <a:pt x="74" y="1"/>
                    <a:pt x="0" y="4"/>
                    <a:pt x="0" y="9"/>
                  </a:cubicBezTo>
                  <a:cubicBezTo>
                    <a:pt x="0" y="20"/>
                    <a:pt x="137" y="34"/>
                    <a:pt x="378" y="55"/>
                  </a:cubicBezTo>
                  <a:cubicBezTo>
                    <a:pt x="622" y="77"/>
                    <a:pt x="974" y="106"/>
                    <a:pt x="1405" y="156"/>
                  </a:cubicBezTo>
                  <a:cubicBezTo>
                    <a:pt x="2270" y="249"/>
                    <a:pt x="3461" y="422"/>
                    <a:pt x="4768" y="666"/>
                  </a:cubicBezTo>
                  <a:cubicBezTo>
                    <a:pt x="6074" y="917"/>
                    <a:pt x="7248" y="1190"/>
                    <a:pt x="8088" y="1417"/>
                  </a:cubicBezTo>
                  <a:cubicBezTo>
                    <a:pt x="8511" y="1524"/>
                    <a:pt x="8848" y="1621"/>
                    <a:pt x="9085" y="1685"/>
                  </a:cubicBezTo>
                  <a:cubicBezTo>
                    <a:pt x="9288" y="1745"/>
                    <a:pt x="9415" y="1777"/>
                    <a:pt x="9445" y="1777"/>
                  </a:cubicBezTo>
                  <a:cubicBezTo>
                    <a:pt x="9449" y="1777"/>
                    <a:pt x="9451" y="1776"/>
                    <a:pt x="9451" y="1775"/>
                  </a:cubicBezTo>
                  <a:cubicBezTo>
                    <a:pt x="9455" y="1768"/>
                    <a:pt x="9330" y="1718"/>
                    <a:pt x="9100" y="1635"/>
                  </a:cubicBezTo>
                  <a:cubicBezTo>
                    <a:pt x="8870" y="1553"/>
                    <a:pt x="8533" y="1442"/>
                    <a:pt x="8113" y="1319"/>
                  </a:cubicBezTo>
                  <a:cubicBezTo>
                    <a:pt x="7276" y="1072"/>
                    <a:pt x="6103" y="781"/>
                    <a:pt x="4793" y="534"/>
                  </a:cubicBezTo>
                  <a:cubicBezTo>
                    <a:pt x="3482" y="285"/>
                    <a:pt x="2283" y="128"/>
                    <a:pt x="1415" y="60"/>
                  </a:cubicBezTo>
                  <a:cubicBezTo>
                    <a:pt x="981" y="24"/>
                    <a:pt x="625" y="9"/>
                    <a:pt x="381" y="2"/>
                  </a:cubicBezTo>
                  <a:cubicBezTo>
                    <a:pt x="316" y="1"/>
                    <a:pt x="258" y="1"/>
                    <a:pt x="209"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6"/>
            <p:cNvSpPr/>
            <p:nvPr/>
          </p:nvSpPr>
          <p:spPr>
            <a:xfrm>
              <a:off x="4980013" y="3637507"/>
              <a:ext cx="211663" cy="535906"/>
            </a:xfrm>
            <a:custGeom>
              <a:avLst/>
              <a:gdLst/>
              <a:ahLst/>
              <a:cxnLst/>
              <a:rect l="l" t="t" r="r" b="b"/>
              <a:pathLst>
                <a:path w="4768" h="12072" extrusionOk="0">
                  <a:moveTo>
                    <a:pt x="4764" y="0"/>
                  </a:moveTo>
                  <a:lnTo>
                    <a:pt x="4764" y="0"/>
                  </a:lnTo>
                  <a:cubicBezTo>
                    <a:pt x="4760" y="0"/>
                    <a:pt x="4739" y="40"/>
                    <a:pt x="4699" y="119"/>
                  </a:cubicBezTo>
                  <a:cubicBezTo>
                    <a:pt x="4656" y="209"/>
                    <a:pt x="4602" y="323"/>
                    <a:pt x="4538" y="460"/>
                  </a:cubicBezTo>
                  <a:cubicBezTo>
                    <a:pt x="4397" y="758"/>
                    <a:pt x="4208" y="1192"/>
                    <a:pt x="3981" y="1734"/>
                  </a:cubicBezTo>
                  <a:cubicBezTo>
                    <a:pt x="3526" y="2818"/>
                    <a:pt x="2944" y="4333"/>
                    <a:pt x="2323" y="6013"/>
                  </a:cubicBezTo>
                  <a:cubicBezTo>
                    <a:pt x="1702" y="7696"/>
                    <a:pt x="1132" y="9214"/>
                    <a:pt x="701" y="10306"/>
                  </a:cubicBezTo>
                  <a:cubicBezTo>
                    <a:pt x="489" y="10833"/>
                    <a:pt x="313" y="11271"/>
                    <a:pt x="184" y="11594"/>
                  </a:cubicBezTo>
                  <a:cubicBezTo>
                    <a:pt x="130" y="11734"/>
                    <a:pt x="83" y="11853"/>
                    <a:pt x="47" y="11946"/>
                  </a:cubicBezTo>
                  <a:cubicBezTo>
                    <a:pt x="15" y="12028"/>
                    <a:pt x="1" y="12072"/>
                    <a:pt x="4" y="12072"/>
                  </a:cubicBezTo>
                  <a:cubicBezTo>
                    <a:pt x="4" y="12072"/>
                    <a:pt x="5" y="12072"/>
                    <a:pt x="5" y="12072"/>
                  </a:cubicBezTo>
                  <a:cubicBezTo>
                    <a:pt x="14" y="12072"/>
                    <a:pt x="35" y="12032"/>
                    <a:pt x="69" y="11957"/>
                  </a:cubicBezTo>
                  <a:cubicBezTo>
                    <a:pt x="116" y="11866"/>
                    <a:pt x="169" y="11752"/>
                    <a:pt x="231" y="11616"/>
                  </a:cubicBezTo>
                  <a:cubicBezTo>
                    <a:pt x="370" y="11318"/>
                    <a:pt x="561" y="10884"/>
                    <a:pt x="791" y="10342"/>
                  </a:cubicBezTo>
                  <a:cubicBezTo>
                    <a:pt x="1246" y="9257"/>
                    <a:pt x="1828" y="7743"/>
                    <a:pt x="2449" y="6063"/>
                  </a:cubicBezTo>
                  <a:cubicBezTo>
                    <a:pt x="3070" y="4380"/>
                    <a:pt x="3637" y="2861"/>
                    <a:pt x="4071" y="1770"/>
                  </a:cubicBezTo>
                  <a:cubicBezTo>
                    <a:pt x="4283" y="1242"/>
                    <a:pt x="4455" y="805"/>
                    <a:pt x="4584" y="482"/>
                  </a:cubicBezTo>
                  <a:cubicBezTo>
                    <a:pt x="4642" y="341"/>
                    <a:pt x="4689" y="223"/>
                    <a:pt x="4725" y="129"/>
                  </a:cubicBezTo>
                  <a:cubicBezTo>
                    <a:pt x="4753" y="48"/>
                    <a:pt x="4768" y="5"/>
                    <a:pt x="4764"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6"/>
            <p:cNvSpPr/>
            <p:nvPr/>
          </p:nvSpPr>
          <p:spPr>
            <a:xfrm>
              <a:off x="4422677" y="3993702"/>
              <a:ext cx="557747" cy="179790"/>
            </a:xfrm>
            <a:custGeom>
              <a:avLst/>
              <a:gdLst/>
              <a:ahLst/>
              <a:cxnLst/>
              <a:rect l="l" t="t" r="r" b="b"/>
              <a:pathLst>
                <a:path w="12564" h="4050" extrusionOk="0">
                  <a:moveTo>
                    <a:pt x="8" y="0"/>
                  </a:moveTo>
                  <a:cubicBezTo>
                    <a:pt x="3" y="0"/>
                    <a:pt x="1" y="1"/>
                    <a:pt x="0" y="2"/>
                  </a:cubicBezTo>
                  <a:cubicBezTo>
                    <a:pt x="0" y="6"/>
                    <a:pt x="43" y="24"/>
                    <a:pt x="126" y="52"/>
                  </a:cubicBezTo>
                  <a:cubicBezTo>
                    <a:pt x="227" y="85"/>
                    <a:pt x="345" y="125"/>
                    <a:pt x="492" y="175"/>
                  </a:cubicBezTo>
                  <a:cubicBezTo>
                    <a:pt x="830" y="286"/>
                    <a:pt x="1282" y="433"/>
                    <a:pt x="1834" y="612"/>
                  </a:cubicBezTo>
                  <a:cubicBezTo>
                    <a:pt x="2972" y="978"/>
                    <a:pt x="4534" y="1506"/>
                    <a:pt x="6260" y="2091"/>
                  </a:cubicBezTo>
                  <a:cubicBezTo>
                    <a:pt x="7987" y="2676"/>
                    <a:pt x="9555" y="3186"/>
                    <a:pt x="10700" y="3531"/>
                  </a:cubicBezTo>
                  <a:cubicBezTo>
                    <a:pt x="11271" y="3706"/>
                    <a:pt x="11734" y="3839"/>
                    <a:pt x="12057" y="3925"/>
                  </a:cubicBezTo>
                  <a:cubicBezTo>
                    <a:pt x="12204" y="3965"/>
                    <a:pt x="12330" y="3998"/>
                    <a:pt x="12430" y="4026"/>
                  </a:cubicBezTo>
                  <a:cubicBezTo>
                    <a:pt x="12495" y="4040"/>
                    <a:pt x="12538" y="4050"/>
                    <a:pt x="12553" y="4050"/>
                  </a:cubicBezTo>
                  <a:cubicBezTo>
                    <a:pt x="12557" y="4050"/>
                    <a:pt x="12559" y="4049"/>
                    <a:pt x="12559" y="4048"/>
                  </a:cubicBezTo>
                  <a:cubicBezTo>
                    <a:pt x="12563" y="4044"/>
                    <a:pt x="12520" y="4026"/>
                    <a:pt x="12438" y="3998"/>
                  </a:cubicBezTo>
                  <a:cubicBezTo>
                    <a:pt x="12337" y="3965"/>
                    <a:pt x="12219" y="3925"/>
                    <a:pt x="12072" y="3875"/>
                  </a:cubicBezTo>
                  <a:cubicBezTo>
                    <a:pt x="11734" y="3768"/>
                    <a:pt x="11282" y="3620"/>
                    <a:pt x="10725" y="3441"/>
                  </a:cubicBezTo>
                  <a:cubicBezTo>
                    <a:pt x="9591" y="3072"/>
                    <a:pt x="8030" y="2543"/>
                    <a:pt x="6303" y="1962"/>
                  </a:cubicBezTo>
                  <a:cubicBezTo>
                    <a:pt x="4577" y="1377"/>
                    <a:pt x="3008" y="864"/>
                    <a:pt x="1864" y="519"/>
                  </a:cubicBezTo>
                  <a:cubicBezTo>
                    <a:pt x="1292" y="347"/>
                    <a:pt x="830" y="211"/>
                    <a:pt x="507" y="125"/>
                  </a:cubicBezTo>
                  <a:cubicBezTo>
                    <a:pt x="356" y="85"/>
                    <a:pt x="234" y="52"/>
                    <a:pt x="133" y="27"/>
                  </a:cubicBezTo>
                  <a:cubicBezTo>
                    <a:pt x="65" y="10"/>
                    <a:pt x="23" y="0"/>
                    <a:pt x="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46"/>
          <p:cNvGrpSpPr/>
          <p:nvPr/>
        </p:nvGrpSpPr>
        <p:grpSpPr>
          <a:xfrm>
            <a:off x="4980432" y="915866"/>
            <a:ext cx="773384" cy="715644"/>
            <a:chOff x="2681574" y="1237063"/>
            <a:chExt cx="340338" cy="314998"/>
          </a:xfrm>
        </p:grpSpPr>
        <p:sp>
          <p:nvSpPr>
            <p:cNvPr id="2561" name="Google Shape;2561;p46"/>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6"/>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6"/>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6"/>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5" name="Google Shape;2565;p46"/>
          <p:cNvGrpSpPr/>
          <p:nvPr/>
        </p:nvGrpSpPr>
        <p:grpSpPr>
          <a:xfrm>
            <a:off x="4534350" y="4713051"/>
            <a:ext cx="4600713" cy="150450"/>
            <a:chOff x="0" y="4397412"/>
            <a:chExt cx="4600713" cy="150450"/>
          </a:xfrm>
        </p:grpSpPr>
        <p:sp>
          <p:nvSpPr>
            <p:cNvPr id="2566" name="Google Shape;2566;p46"/>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6"/>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6"/>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6"/>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6"/>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1" name="Google Shape;2571;p46"/>
          <p:cNvGrpSpPr/>
          <p:nvPr/>
        </p:nvGrpSpPr>
        <p:grpSpPr>
          <a:xfrm rot="-721003">
            <a:off x="4854784" y="1530565"/>
            <a:ext cx="1961438" cy="2825117"/>
            <a:chOff x="4937611" y="1161749"/>
            <a:chExt cx="1961412" cy="2825079"/>
          </a:xfrm>
        </p:grpSpPr>
        <p:sp>
          <p:nvSpPr>
            <p:cNvPr id="2572" name="Google Shape;2572;p46"/>
            <p:cNvSpPr/>
            <p:nvPr/>
          </p:nvSpPr>
          <p:spPr>
            <a:xfrm>
              <a:off x="5456776" y="1161749"/>
              <a:ext cx="1117961" cy="499117"/>
            </a:xfrm>
            <a:custGeom>
              <a:avLst/>
              <a:gdLst/>
              <a:ahLst/>
              <a:cxnLst/>
              <a:rect l="l" t="t" r="r" b="b"/>
              <a:pathLst>
                <a:path w="34909" h="15584" extrusionOk="0">
                  <a:moveTo>
                    <a:pt x="1" y="0"/>
                  </a:moveTo>
                  <a:cubicBezTo>
                    <a:pt x="8550" y="5252"/>
                    <a:pt x="8348" y="15583"/>
                    <a:pt x="8348" y="15583"/>
                  </a:cubicBezTo>
                  <a:lnTo>
                    <a:pt x="34909" y="15583"/>
                  </a:lnTo>
                  <a:cubicBezTo>
                    <a:pt x="34846" y="6279"/>
                    <a:pt x="27099" y="0"/>
                    <a:pt x="27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6"/>
            <p:cNvSpPr/>
            <p:nvPr/>
          </p:nvSpPr>
          <p:spPr>
            <a:xfrm>
              <a:off x="5815749" y="1280498"/>
              <a:ext cx="442746" cy="3875"/>
            </a:xfrm>
            <a:custGeom>
              <a:avLst/>
              <a:gdLst/>
              <a:ahLst/>
              <a:cxnLst/>
              <a:rect l="l" t="t" r="r" b="b"/>
              <a:pathLst>
                <a:path w="13825" h="121" extrusionOk="0">
                  <a:moveTo>
                    <a:pt x="6910" y="1"/>
                  </a:moveTo>
                  <a:cubicBezTo>
                    <a:pt x="3093" y="1"/>
                    <a:pt x="1" y="27"/>
                    <a:pt x="1" y="61"/>
                  </a:cubicBezTo>
                  <a:cubicBezTo>
                    <a:pt x="1" y="94"/>
                    <a:pt x="3093" y="120"/>
                    <a:pt x="6910" y="120"/>
                  </a:cubicBezTo>
                  <a:cubicBezTo>
                    <a:pt x="10728" y="120"/>
                    <a:pt x="13825" y="94"/>
                    <a:pt x="13825" y="61"/>
                  </a:cubicBezTo>
                  <a:cubicBezTo>
                    <a:pt x="13825" y="27"/>
                    <a:pt x="10728" y="1"/>
                    <a:pt x="691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6"/>
            <p:cNvSpPr/>
            <p:nvPr/>
          </p:nvSpPr>
          <p:spPr>
            <a:xfrm>
              <a:off x="5766462" y="1340321"/>
              <a:ext cx="586762" cy="3875"/>
            </a:xfrm>
            <a:custGeom>
              <a:avLst/>
              <a:gdLst/>
              <a:ahLst/>
              <a:cxnLst/>
              <a:rect l="l" t="t" r="r" b="b"/>
              <a:pathLst>
                <a:path w="18322" h="121" extrusionOk="0">
                  <a:moveTo>
                    <a:pt x="9159" y="0"/>
                  </a:moveTo>
                  <a:cubicBezTo>
                    <a:pt x="4102" y="0"/>
                    <a:pt x="1" y="27"/>
                    <a:pt x="1" y="60"/>
                  </a:cubicBezTo>
                  <a:cubicBezTo>
                    <a:pt x="1" y="94"/>
                    <a:pt x="4102" y="120"/>
                    <a:pt x="9159" y="120"/>
                  </a:cubicBezTo>
                  <a:cubicBezTo>
                    <a:pt x="14221" y="120"/>
                    <a:pt x="18322" y="94"/>
                    <a:pt x="18322" y="60"/>
                  </a:cubicBezTo>
                  <a:cubicBezTo>
                    <a:pt x="18322" y="27"/>
                    <a:pt x="14221" y="0"/>
                    <a:pt x="91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6"/>
            <p:cNvSpPr/>
            <p:nvPr/>
          </p:nvSpPr>
          <p:spPr>
            <a:xfrm>
              <a:off x="5815749" y="1491737"/>
              <a:ext cx="586762" cy="4003"/>
            </a:xfrm>
            <a:custGeom>
              <a:avLst/>
              <a:gdLst/>
              <a:ahLst/>
              <a:cxnLst/>
              <a:rect l="l" t="t" r="r" b="b"/>
              <a:pathLst>
                <a:path w="18322" h="125" extrusionOk="0">
                  <a:moveTo>
                    <a:pt x="9160" y="1"/>
                  </a:moveTo>
                  <a:cubicBezTo>
                    <a:pt x="4102" y="1"/>
                    <a:pt x="1" y="31"/>
                    <a:pt x="1" y="65"/>
                  </a:cubicBezTo>
                  <a:cubicBezTo>
                    <a:pt x="1" y="95"/>
                    <a:pt x="4102" y="125"/>
                    <a:pt x="9160" y="125"/>
                  </a:cubicBezTo>
                  <a:cubicBezTo>
                    <a:pt x="14220" y="125"/>
                    <a:pt x="18321" y="95"/>
                    <a:pt x="18321" y="65"/>
                  </a:cubicBezTo>
                  <a:cubicBezTo>
                    <a:pt x="18321" y="31"/>
                    <a:pt x="14220" y="1"/>
                    <a:pt x="91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6"/>
            <p:cNvSpPr/>
            <p:nvPr/>
          </p:nvSpPr>
          <p:spPr>
            <a:xfrm>
              <a:off x="5790033" y="1409368"/>
              <a:ext cx="305903" cy="3843"/>
            </a:xfrm>
            <a:custGeom>
              <a:avLst/>
              <a:gdLst/>
              <a:ahLst/>
              <a:cxnLst/>
              <a:rect l="l" t="t" r="r" b="b"/>
              <a:pathLst>
                <a:path w="9552" h="120" extrusionOk="0">
                  <a:moveTo>
                    <a:pt x="4778" y="0"/>
                  </a:moveTo>
                  <a:cubicBezTo>
                    <a:pt x="3459" y="0"/>
                    <a:pt x="2264" y="7"/>
                    <a:pt x="1402" y="18"/>
                  </a:cubicBezTo>
                  <a:cubicBezTo>
                    <a:pt x="983" y="26"/>
                    <a:pt x="640" y="30"/>
                    <a:pt x="378" y="37"/>
                  </a:cubicBezTo>
                  <a:cubicBezTo>
                    <a:pt x="135" y="45"/>
                    <a:pt x="1" y="52"/>
                    <a:pt x="1" y="59"/>
                  </a:cubicBezTo>
                  <a:cubicBezTo>
                    <a:pt x="1" y="67"/>
                    <a:pt x="135" y="75"/>
                    <a:pt x="378" y="82"/>
                  </a:cubicBezTo>
                  <a:cubicBezTo>
                    <a:pt x="640" y="90"/>
                    <a:pt x="983" y="93"/>
                    <a:pt x="1402" y="101"/>
                  </a:cubicBezTo>
                  <a:cubicBezTo>
                    <a:pt x="2264" y="112"/>
                    <a:pt x="3459" y="119"/>
                    <a:pt x="4778" y="119"/>
                  </a:cubicBezTo>
                  <a:cubicBezTo>
                    <a:pt x="6096" y="119"/>
                    <a:pt x="7291" y="112"/>
                    <a:pt x="8154" y="101"/>
                  </a:cubicBezTo>
                  <a:cubicBezTo>
                    <a:pt x="8569" y="93"/>
                    <a:pt x="8916" y="90"/>
                    <a:pt x="9178" y="82"/>
                  </a:cubicBezTo>
                  <a:cubicBezTo>
                    <a:pt x="9420" y="75"/>
                    <a:pt x="9551" y="67"/>
                    <a:pt x="9551" y="59"/>
                  </a:cubicBezTo>
                  <a:cubicBezTo>
                    <a:pt x="9551" y="52"/>
                    <a:pt x="9420" y="45"/>
                    <a:pt x="9178" y="37"/>
                  </a:cubicBezTo>
                  <a:cubicBezTo>
                    <a:pt x="8916" y="30"/>
                    <a:pt x="8569" y="26"/>
                    <a:pt x="8154" y="18"/>
                  </a:cubicBezTo>
                  <a:cubicBezTo>
                    <a:pt x="7291" y="7"/>
                    <a:pt x="6096" y="0"/>
                    <a:pt x="47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6"/>
            <p:cNvSpPr/>
            <p:nvPr/>
          </p:nvSpPr>
          <p:spPr>
            <a:xfrm>
              <a:off x="6127260" y="1409368"/>
              <a:ext cx="225968" cy="3843"/>
            </a:xfrm>
            <a:custGeom>
              <a:avLst/>
              <a:gdLst/>
              <a:ahLst/>
              <a:cxnLst/>
              <a:rect l="l" t="t" r="r" b="b"/>
              <a:pathLst>
                <a:path w="7056" h="120" extrusionOk="0">
                  <a:moveTo>
                    <a:pt x="3526" y="0"/>
                  </a:moveTo>
                  <a:cubicBezTo>
                    <a:pt x="2551" y="0"/>
                    <a:pt x="1669" y="7"/>
                    <a:pt x="1031" y="18"/>
                  </a:cubicBezTo>
                  <a:cubicBezTo>
                    <a:pt x="732" y="26"/>
                    <a:pt x="478" y="30"/>
                    <a:pt x="276" y="37"/>
                  </a:cubicBezTo>
                  <a:cubicBezTo>
                    <a:pt x="97" y="45"/>
                    <a:pt x="0" y="52"/>
                    <a:pt x="0" y="59"/>
                  </a:cubicBezTo>
                  <a:cubicBezTo>
                    <a:pt x="0" y="67"/>
                    <a:pt x="97" y="75"/>
                    <a:pt x="276" y="82"/>
                  </a:cubicBezTo>
                  <a:cubicBezTo>
                    <a:pt x="478" y="90"/>
                    <a:pt x="732" y="93"/>
                    <a:pt x="1031" y="101"/>
                  </a:cubicBezTo>
                  <a:cubicBezTo>
                    <a:pt x="1669" y="112"/>
                    <a:pt x="2551" y="119"/>
                    <a:pt x="3526" y="119"/>
                  </a:cubicBezTo>
                  <a:cubicBezTo>
                    <a:pt x="4501" y="119"/>
                    <a:pt x="5382" y="112"/>
                    <a:pt x="6021" y="101"/>
                  </a:cubicBezTo>
                  <a:cubicBezTo>
                    <a:pt x="6320" y="93"/>
                    <a:pt x="6574" y="90"/>
                    <a:pt x="6775" y="82"/>
                  </a:cubicBezTo>
                  <a:cubicBezTo>
                    <a:pt x="6954" y="75"/>
                    <a:pt x="7056" y="67"/>
                    <a:pt x="7056" y="59"/>
                  </a:cubicBezTo>
                  <a:cubicBezTo>
                    <a:pt x="7056" y="52"/>
                    <a:pt x="6954" y="45"/>
                    <a:pt x="6775" y="37"/>
                  </a:cubicBezTo>
                  <a:cubicBezTo>
                    <a:pt x="6574" y="30"/>
                    <a:pt x="6320" y="26"/>
                    <a:pt x="6021" y="18"/>
                  </a:cubicBezTo>
                  <a:cubicBezTo>
                    <a:pt x="5382" y="7"/>
                    <a:pt x="4501" y="0"/>
                    <a:pt x="35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6"/>
            <p:cNvSpPr/>
            <p:nvPr/>
          </p:nvSpPr>
          <p:spPr>
            <a:xfrm>
              <a:off x="5844476" y="1572985"/>
              <a:ext cx="305871" cy="3971"/>
            </a:xfrm>
            <a:custGeom>
              <a:avLst/>
              <a:gdLst/>
              <a:ahLst/>
              <a:cxnLst/>
              <a:rect l="l" t="t" r="r" b="b"/>
              <a:pathLst>
                <a:path w="9551" h="124" extrusionOk="0">
                  <a:moveTo>
                    <a:pt x="4777" y="1"/>
                  </a:moveTo>
                  <a:cubicBezTo>
                    <a:pt x="3459" y="1"/>
                    <a:pt x="2264" y="8"/>
                    <a:pt x="1400" y="19"/>
                  </a:cubicBezTo>
                  <a:cubicBezTo>
                    <a:pt x="983" y="27"/>
                    <a:pt x="638" y="34"/>
                    <a:pt x="378" y="38"/>
                  </a:cubicBezTo>
                  <a:cubicBezTo>
                    <a:pt x="135" y="46"/>
                    <a:pt x="0" y="53"/>
                    <a:pt x="0" y="60"/>
                  </a:cubicBezTo>
                  <a:cubicBezTo>
                    <a:pt x="0" y="72"/>
                    <a:pt x="135" y="79"/>
                    <a:pt x="378" y="86"/>
                  </a:cubicBezTo>
                  <a:cubicBezTo>
                    <a:pt x="638" y="90"/>
                    <a:pt x="983" y="98"/>
                    <a:pt x="1400" y="105"/>
                  </a:cubicBezTo>
                  <a:cubicBezTo>
                    <a:pt x="2264" y="116"/>
                    <a:pt x="3459" y="124"/>
                    <a:pt x="4777" y="124"/>
                  </a:cubicBezTo>
                  <a:cubicBezTo>
                    <a:pt x="6096" y="124"/>
                    <a:pt x="7287" y="116"/>
                    <a:pt x="8154" y="105"/>
                  </a:cubicBezTo>
                  <a:cubicBezTo>
                    <a:pt x="8568" y="98"/>
                    <a:pt x="8912" y="90"/>
                    <a:pt x="9177" y="86"/>
                  </a:cubicBezTo>
                  <a:cubicBezTo>
                    <a:pt x="9416" y="79"/>
                    <a:pt x="9551" y="72"/>
                    <a:pt x="9551" y="60"/>
                  </a:cubicBezTo>
                  <a:cubicBezTo>
                    <a:pt x="9551" y="53"/>
                    <a:pt x="9416" y="46"/>
                    <a:pt x="9177" y="38"/>
                  </a:cubicBezTo>
                  <a:cubicBezTo>
                    <a:pt x="8912" y="34"/>
                    <a:pt x="8568" y="27"/>
                    <a:pt x="8154" y="19"/>
                  </a:cubicBezTo>
                  <a:cubicBezTo>
                    <a:pt x="7287" y="8"/>
                    <a:pt x="6096" y="1"/>
                    <a:pt x="47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6"/>
            <p:cNvSpPr/>
            <p:nvPr/>
          </p:nvSpPr>
          <p:spPr>
            <a:xfrm>
              <a:off x="6181672" y="1572985"/>
              <a:ext cx="225840" cy="3971"/>
            </a:xfrm>
            <a:custGeom>
              <a:avLst/>
              <a:gdLst/>
              <a:ahLst/>
              <a:cxnLst/>
              <a:rect l="l" t="t" r="r" b="b"/>
              <a:pathLst>
                <a:path w="7052" h="124" extrusionOk="0">
                  <a:moveTo>
                    <a:pt x="3526" y="1"/>
                  </a:moveTo>
                  <a:cubicBezTo>
                    <a:pt x="2552" y="1"/>
                    <a:pt x="1670" y="8"/>
                    <a:pt x="1032" y="19"/>
                  </a:cubicBezTo>
                  <a:cubicBezTo>
                    <a:pt x="732" y="27"/>
                    <a:pt x="478" y="34"/>
                    <a:pt x="277" y="38"/>
                  </a:cubicBezTo>
                  <a:cubicBezTo>
                    <a:pt x="97" y="46"/>
                    <a:pt x="1" y="53"/>
                    <a:pt x="1" y="60"/>
                  </a:cubicBezTo>
                  <a:cubicBezTo>
                    <a:pt x="1" y="72"/>
                    <a:pt x="97" y="79"/>
                    <a:pt x="277" y="86"/>
                  </a:cubicBezTo>
                  <a:cubicBezTo>
                    <a:pt x="478" y="90"/>
                    <a:pt x="732" y="98"/>
                    <a:pt x="1032" y="105"/>
                  </a:cubicBezTo>
                  <a:cubicBezTo>
                    <a:pt x="1670" y="116"/>
                    <a:pt x="2552" y="124"/>
                    <a:pt x="3526" y="124"/>
                  </a:cubicBezTo>
                  <a:cubicBezTo>
                    <a:pt x="4502" y="124"/>
                    <a:pt x="5383" y="116"/>
                    <a:pt x="6021" y="105"/>
                  </a:cubicBezTo>
                  <a:cubicBezTo>
                    <a:pt x="6320" y="98"/>
                    <a:pt x="6574" y="90"/>
                    <a:pt x="6776" y="86"/>
                  </a:cubicBezTo>
                  <a:cubicBezTo>
                    <a:pt x="6955" y="79"/>
                    <a:pt x="7052" y="72"/>
                    <a:pt x="7052" y="60"/>
                  </a:cubicBezTo>
                  <a:cubicBezTo>
                    <a:pt x="7052" y="53"/>
                    <a:pt x="6955" y="46"/>
                    <a:pt x="6776" y="38"/>
                  </a:cubicBezTo>
                  <a:cubicBezTo>
                    <a:pt x="6574" y="34"/>
                    <a:pt x="6320" y="27"/>
                    <a:pt x="6021" y="19"/>
                  </a:cubicBezTo>
                  <a:cubicBezTo>
                    <a:pt x="5383" y="8"/>
                    <a:pt x="4502" y="1"/>
                    <a:pt x="35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6"/>
            <p:cNvSpPr/>
            <p:nvPr/>
          </p:nvSpPr>
          <p:spPr>
            <a:xfrm>
              <a:off x="4937611" y="1651447"/>
              <a:ext cx="1961307" cy="2335381"/>
            </a:xfrm>
            <a:custGeom>
              <a:avLst/>
              <a:gdLst/>
              <a:ahLst/>
              <a:cxnLst/>
              <a:rect l="l" t="t" r="r" b="b"/>
              <a:pathLst>
                <a:path w="61243" h="72918" extrusionOk="0">
                  <a:moveTo>
                    <a:pt x="19020" y="1"/>
                  </a:moveTo>
                  <a:cubicBezTo>
                    <a:pt x="740" y="1"/>
                    <a:pt x="192" y="14190"/>
                    <a:pt x="192" y="14190"/>
                  </a:cubicBezTo>
                  <a:cubicBezTo>
                    <a:pt x="1" y="27323"/>
                    <a:pt x="11856" y="31629"/>
                    <a:pt x="11856" y="31629"/>
                  </a:cubicBezTo>
                  <a:lnTo>
                    <a:pt x="13780" y="70740"/>
                  </a:lnTo>
                  <a:cubicBezTo>
                    <a:pt x="13840" y="71958"/>
                    <a:pt x="14845" y="72918"/>
                    <a:pt x="16066" y="72918"/>
                  </a:cubicBezTo>
                  <a:lnTo>
                    <a:pt x="57638" y="72918"/>
                  </a:lnTo>
                  <a:cubicBezTo>
                    <a:pt x="59636" y="72918"/>
                    <a:pt x="61242" y="71263"/>
                    <a:pt x="61178" y="69265"/>
                  </a:cubicBezTo>
                  <a:lnTo>
                    <a:pt x="590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6"/>
            <p:cNvSpPr/>
            <p:nvPr/>
          </p:nvSpPr>
          <p:spPr>
            <a:xfrm>
              <a:off x="5560026" y="1651447"/>
              <a:ext cx="1338997" cy="2335029"/>
            </a:xfrm>
            <a:custGeom>
              <a:avLst/>
              <a:gdLst/>
              <a:ahLst/>
              <a:cxnLst/>
              <a:rect l="l" t="t" r="r" b="b"/>
              <a:pathLst>
                <a:path w="41811" h="72907" extrusionOk="0">
                  <a:moveTo>
                    <a:pt x="0" y="1"/>
                  </a:moveTo>
                  <a:lnTo>
                    <a:pt x="1744" y="72810"/>
                  </a:lnTo>
                  <a:lnTo>
                    <a:pt x="38688" y="72906"/>
                  </a:lnTo>
                  <a:cubicBezTo>
                    <a:pt x="38693" y="72906"/>
                    <a:pt x="38697" y="72906"/>
                    <a:pt x="38701" y="72906"/>
                  </a:cubicBezTo>
                  <a:cubicBezTo>
                    <a:pt x="40428" y="72906"/>
                    <a:pt x="41811" y="71475"/>
                    <a:pt x="41759" y="69746"/>
                  </a:cubicBezTo>
                  <a:lnTo>
                    <a:pt x="410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6"/>
            <p:cNvSpPr/>
            <p:nvPr/>
          </p:nvSpPr>
          <p:spPr>
            <a:xfrm>
              <a:off x="5668848" y="1786497"/>
              <a:ext cx="1096088" cy="1085892"/>
            </a:xfrm>
            <a:custGeom>
              <a:avLst/>
              <a:gdLst/>
              <a:ahLst/>
              <a:cxnLst/>
              <a:rect l="l" t="t" r="r" b="b"/>
              <a:pathLst>
                <a:path w="34226" h="33905" extrusionOk="0">
                  <a:moveTo>
                    <a:pt x="1" y="0"/>
                  </a:moveTo>
                  <a:lnTo>
                    <a:pt x="834" y="33904"/>
                  </a:lnTo>
                  <a:lnTo>
                    <a:pt x="34225" y="33904"/>
                  </a:lnTo>
                  <a:lnTo>
                    <a:pt x="337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6"/>
            <p:cNvSpPr/>
            <p:nvPr/>
          </p:nvSpPr>
          <p:spPr>
            <a:xfrm>
              <a:off x="5777959" y="1899130"/>
              <a:ext cx="200380" cy="36992"/>
            </a:xfrm>
            <a:custGeom>
              <a:avLst/>
              <a:gdLst/>
              <a:ahLst/>
              <a:cxnLst/>
              <a:rect l="l" t="t" r="r" b="b"/>
              <a:pathLst>
                <a:path w="6257" h="1155" extrusionOk="0">
                  <a:moveTo>
                    <a:pt x="2918" y="0"/>
                  </a:moveTo>
                  <a:cubicBezTo>
                    <a:pt x="2003" y="0"/>
                    <a:pt x="1095" y="65"/>
                    <a:pt x="291" y="283"/>
                  </a:cubicBezTo>
                  <a:cubicBezTo>
                    <a:pt x="0" y="361"/>
                    <a:pt x="0" y="794"/>
                    <a:pt x="291" y="872"/>
                  </a:cubicBezTo>
                  <a:cubicBezTo>
                    <a:pt x="1094" y="1090"/>
                    <a:pt x="2002" y="1154"/>
                    <a:pt x="2917" y="1154"/>
                  </a:cubicBezTo>
                  <a:cubicBezTo>
                    <a:pt x="3858" y="1154"/>
                    <a:pt x="4807" y="1086"/>
                    <a:pt x="5656" y="1045"/>
                  </a:cubicBezTo>
                  <a:cubicBezTo>
                    <a:pt x="6256" y="1014"/>
                    <a:pt x="6256" y="140"/>
                    <a:pt x="5656" y="110"/>
                  </a:cubicBezTo>
                  <a:cubicBezTo>
                    <a:pt x="4806" y="69"/>
                    <a:pt x="3858" y="0"/>
                    <a:pt x="29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6"/>
            <p:cNvSpPr/>
            <p:nvPr/>
          </p:nvSpPr>
          <p:spPr>
            <a:xfrm>
              <a:off x="6041336" y="1896984"/>
              <a:ext cx="197914" cy="37632"/>
            </a:xfrm>
            <a:custGeom>
              <a:avLst/>
              <a:gdLst/>
              <a:ahLst/>
              <a:cxnLst/>
              <a:rect l="l" t="t" r="r" b="b"/>
              <a:pathLst>
                <a:path w="6180" h="1175" extrusionOk="0">
                  <a:moveTo>
                    <a:pt x="3181" y="0"/>
                  </a:moveTo>
                  <a:cubicBezTo>
                    <a:pt x="2172" y="0"/>
                    <a:pt x="1156" y="80"/>
                    <a:pt x="281" y="305"/>
                  </a:cubicBezTo>
                  <a:cubicBezTo>
                    <a:pt x="1" y="376"/>
                    <a:pt x="1" y="801"/>
                    <a:pt x="281" y="872"/>
                  </a:cubicBezTo>
                  <a:cubicBezTo>
                    <a:pt x="1159" y="1095"/>
                    <a:pt x="2177" y="1175"/>
                    <a:pt x="3186" y="1175"/>
                  </a:cubicBezTo>
                  <a:cubicBezTo>
                    <a:pt x="4019" y="1175"/>
                    <a:pt x="4847" y="1120"/>
                    <a:pt x="5585" y="1048"/>
                  </a:cubicBezTo>
                  <a:cubicBezTo>
                    <a:pt x="6179" y="991"/>
                    <a:pt x="6179" y="181"/>
                    <a:pt x="5585" y="125"/>
                  </a:cubicBezTo>
                  <a:cubicBezTo>
                    <a:pt x="4844" y="54"/>
                    <a:pt x="4015" y="0"/>
                    <a:pt x="3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6"/>
            <p:cNvSpPr/>
            <p:nvPr/>
          </p:nvSpPr>
          <p:spPr>
            <a:xfrm>
              <a:off x="6301767" y="1896088"/>
              <a:ext cx="183888" cy="32060"/>
            </a:xfrm>
            <a:custGeom>
              <a:avLst/>
              <a:gdLst/>
              <a:ahLst/>
              <a:cxnLst/>
              <a:rect l="l" t="t" r="r" b="b"/>
              <a:pathLst>
                <a:path w="5742" h="1001" extrusionOk="0">
                  <a:moveTo>
                    <a:pt x="4094" y="2"/>
                  </a:moveTo>
                  <a:cubicBezTo>
                    <a:pt x="3650" y="2"/>
                    <a:pt x="3206" y="22"/>
                    <a:pt x="2764" y="30"/>
                  </a:cubicBezTo>
                  <a:cubicBezTo>
                    <a:pt x="1928" y="41"/>
                    <a:pt x="1061" y="0"/>
                    <a:pt x="254" y="243"/>
                  </a:cubicBezTo>
                  <a:cubicBezTo>
                    <a:pt x="0" y="321"/>
                    <a:pt x="0" y="680"/>
                    <a:pt x="254" y="754"/>
                  </a:cubicBezTo>
                  <a:cubicBezTo>
                    <a:pt x="1061" y="1001"/>
                    <a:pt x="1928" y="956"/>
                    <a:pt x="2764" y="971"/>
                  </a:cubicBezTo>
                  <a:cubicBezTo>
                    <a:pt x="3201" y="979"/>
                    <a:pt x="3640" y="997"/>
                    <a:pt x="4079" y="997"/>
                  </a:cubicBezTo>
                  <a:cubicBezTo>
                    <a:pt x="4495" y="997"/>
                    <a:pt x="4910" y="981"/>
                    <a:pt x="5323" y="923"/>
                  </a:cubicBezTo>
                  <a:cubicBezTo>
                    <a:pt x="5741" y="863"/>
                    <a:pt x="5741" y="138"/>
                    <a:pt x="5323" y="78"/>
                  </a:cubicBezTo>
                  <a:cubicBezTo>
                    <a:pt x="4915" y="19"/>
                    <a:pt x="4505" y="2"/>
                    <a:pt x="4094"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6"/>
            <p:cNvSpPr/>
            <p:nvPr/>
          </p:nvSpPr>
          <p:spPr>
            <a:xfrm>
              <a:off x="6540869" y="1896600"/>
              <a:ext cx="139981" cy="31035"/>
            </a:xfrm>
            <a:custGeom>
              <a:avLst/>
              <a:gdLst/>
              <a:ahLst/>
              <a:cxnLst/>
              <a:rect l="l" t="t" r="r" b="b"/>
              <a:pathLst>
                <a:path w="4371" h="969" extrusionOk="0">
                  <a:moveTo>
                    <a:pt x="3171" y="1"/>
                  </a:moveTo>
                  <a:cubicBezTo>
                    <a:pt x="2824" y="1"/>
                    <a:pt x="2471" y="35"/>
                    <a:pt x="2133" y="43"/>
                  </a:cubicBezTo>
                  <a:cubicBezTo>
                    <a:pt x="1514" y="55"/>
                    <a:pt x="909" y="85"/>
                    <a:pt x="300" y="186"/>
                  </a:cubicBezTo>
                  <a:cubicBezTo>
                    <a:pt x="1" y="231"/>
                    <a:pt x="1" y="734"/>
                    <a:pt x="300" y="783"/>
                  </a:cubicBezTo>
                  <a:cubicBezTo>
                    <a:pt x="909" y="884"/>
                    <a:pt x="1514" y="910"/>
                    <a:pt x="2133" y="925"/>
                  </a:cubicBezTo>
                  <a:cubicBezTo>
                    <a:pt x="2471" y="933"/>
                    <a:pt x="2824" y="968"/>
                    <a:pt x="3171" y="968"/>
                  </a:cubicBezTo>
                  <a:cubicBezTo>
                    <a:pt x="3451" y="968"/>
                    <a:pt x="3727" y="946"/>
                    <a:pt x="3990" y="869"/>
                  </a:cubicBezTo>
                  <a:cubicBezTo>
                    <a:pt x="4371" y="760"/>
                    <a:pt x="4371" y="208"/>
                    <a:pt x="3990" y="100"/>
                  </a:cubicBezTo>
                  <a:cubicBezTo>
                    <a:pt x="3727" y="23"/>
                    <a:pt x="3451" y="1"/>
                    <a:pt x="3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6"/>
            <p:cNvSpPr/>
            <p:nvPr/>
          </p:nvSpPr>
          <p:spPr>
            <a:xfrm>
              <a:off x="5695782" y="3001343"/>
              <a:ext cx="310066" cy="221566"/>
            </a:xfrm>
            <a:custGeom>
              <a:avLst/>
              <a:gdLst/>
              <a:ahLst/>
              <a:cxnLst/>
              <a:rect l="l" t="t" r="r" b="b"/>
              <a:pathLst>
                <a:path w="9682" h="6918" extrusionOk="0">
                  <a:moveTo>
                    <a:pt x="1" y="1"/>
                  </a:moveTo>
                  <a:lnTo>
                    <a:pt x="1" y="6918"/>
                  </a:lnTo>
                  <a:lnTo>
                    <a:pt x="9682" y="6918"/>
                  </a:lnTo>
                  <a:lnTo>
                    <a:pt x="96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6"/>
            <p:cNvSpPr/>
            <p:nvPr/>
          </p:nvSpPr>
          <p:spPr>
            <a:xfrm>
              <a:off x="5695782" y="3001343"/>
              <a:ext cx="56140" cy="221566"/>
            </a:xfrm>
            <a:custGeom>
              <a:avLst/>
              <a:gdLst/>
              <a:ahLst/>
              <a:cxnLst/>
              <a:rect l="l" t="t" r="r" b="b"/>
              <a:pathLst>
                <a:path w="1753" h="6918" extrusionOk="0">
                  <a:moveTo>
                    <a:pt x="1" y="1"/>
                  </a:moveTo>
                  <a:lnTo>
                    <a:pt x="1" y="6918"/>
                  </a:lnTo>
                  <a:lnTo>
                    <a:pt x="1752" y="6918"/>
                  </a:lnTo>
                  <a:lnTo>
                    <a:pt x="17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6"/>
            <p:cNvSpPr/>
            <p:nvPr/>
          </p:nvSpPr>
          <p:spPr>
            <a:xfrm>
              <a:off x="6075443" y="3001343"/>
              <a:ext cx="309970" cy="221566"/>
            </a:xfrm>
            <a:custGeom>
              <a:avLst/>
              <a:gdLst/>
              <a:ahLst/>
              <a:cxnLst/>
              <a:rect l="l" t="t" r="r" b="b"/>
              <a:pathLst>
                <a:path w="9679" h="6918" extrusionOk="0">
                  <a:moveTo>
                    <a:pt x="1" y="1"/>
                  </a:moveTo>
                  <a:lnTo>
                    <a:pt x="1" y="6918"/>
                  </a:lnTo>
                  <a:lnTo>
                    <a:pt x="9679" y="6918"/>
                  </a:lnTo>
                  <a:lnTo>
                    <a:pt x="9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6"/>
            <p:cNvSpPr/>
            <p:nvPr/>
          </p:nvSpPr>
          <p:spPr>
            <a:xfrm>
              <a:off x="6072209" y="3001343"/>
              <a:ext cx="56012" cy="221566"/>
            </a:xfrm>
            <a:custGeom>
              <a:avLst/>
              <a:gdLst/>
              <a:ahLst/>
              <a:cxnLst/>
              <a:rect l="l" t="t" r="r" b="b"/>
              <a:pathLst>
                <a:path w="1749" h="6918" extrusionOk="0">
                  <a:moveTo>
                    <a:pt x="1" y="1"/>
                  </a:moveTo>
                  <a:lnTo>
                    <a:pt x="1" y="6918"/>
                  </a:lnTo>
                  <a:lnTo>
                    <a:pt x="1749" y="6918"/>
                  </a:lnTo>
                  <a:lnTo>
                    <a:pt x="17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6"/>
            <p:cNvSpPr/>
            <p:nvPr/>
          </p:nvSpPr>
          <p:spPr>
            <a:xfrm>
              <a:off x="6455009" y="3001343"/>
              <a:ext cx="309938" cy="221566"/>
            </a:xfrm>
            <a:custGeom>
              <a:avLst/>
              <a:gdLst/>
              <a:ahLst/>
              <a:cxnLst/>
              <a:rect l="l" t="t" r="r" b="b"/>
              <a:pathLst>
                <a:path w="9678" h="6918" extrusionOk="0">
                  <a:moveTo>
                    <a:pt x="1" y="1"/>
                  </a:moveTo>
                  <a:lnTo>
                    <a:pt x="1" y="6918"/>
                  </a:lnTo>
                  <a:lnTo>
                    <a:pt x="9677" y="6918"/>
                  </a:lnTo>
                  <a:lnTo>
                    <a:pt x="9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6"/>
            <p:cNvSpPr/>
            <p:nvPr/>
          </p:nvSpPr>
          <p:spPr>
            <a:xfrm>
              <a:off x="6446138" y="3001343"/>
              <a:ext cx="56140" cy="221566"/>
            </a:xfrm>
            <a:custGeom>
              <a:avLst/>
              <a:gdLst/>
              <a:ahLst/>
              <a:cxnLst/>
              <a:rect l="l" t="t" r="r" b="b"/>
              <a:pathLst>
                <a:path w="1753" h="6918" extrusionOk="0">
                  <a:moveTo>
                    <a:pt x="1" y="1"/>
                  </a:moveTo>
                  <a:lnTo>
                    <a:pt x="1" y="6918"/>
                  </a:lnTo>
                  <a:lnTo>
                    <a:pt x="1752" y="6918"/>
                  </a:lnTo>
                  <a:lnTo>
                    <a:pt x="17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6"/>
            <p:cNvSpPr/>
            <p:nvPr/>
          </p:nvSpPr>
          <p:spPr>
            <a:xfrm>
              <a:off x="6455009" y="3296071"/>
              <a:ext cx="309938" cy="221598"/>
            </a:xfrm>
            <a:custGeom>
              <a:avLst/>
              <a:gdLst/>
              <a:ahLst/>
              <a:cxnLst/>
              <a:rect l="l" t="t" r="r" b="b"/>
              <a:pathLst>
                <a:path w="9678" h="6919" extrusionOk="0">
                  <a:moveTo>
                    <a:pt x="1" y="0"/>
                  </a:moveTo>
                  <a:lnTo>
                    <a:pt x="1" y="6918"/>
                  </a:lnTo>
                  <a:lnTo>
                    <a:pt x="9677" y="6918"/>
                  </a:lnTo>
                  <a:lnTo>
                    <a:pt x="9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6"/>
            <p:cNvSpPr/>
            <p:nvPr/>
          </p:nvSpPr>
          <p:spPr>
            <a:xfrm>
              <a:off x="6455009" y="3296071"/>
              <a:ext cx="57805" cy="221598"/>
            </a:xfrm>
            <a:custGeom>
              <a:avLst/>
              <a:gdLst/>
              <a:ahLst/>
              <a:cxnLst/>
              <a:rect l="l" t="t" r="r" b="b"/>
              <a:pathLst>
                <a:path w="1805" h="6919" extrusionOk="0">
                  <a:moveTo>
                    <a:pt x="1" y="0"/>
                  </a:moveTo>
                  <a:lnTo>
                    <a:pt x="1" y="6918"/>
                  </a:lnTo>
                  <a:lnTo>
                    <a:pt x="1804" y="6918"/>
                  </a:lnTo>
                  <a:lnTo>
                    <a:pt x="18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6"/>
            <p:cNvSpPr/>
            <p:nvPr/>
          </p:nvSpPr>
          <p:spPr>
            <a:xfrm>
              <a:off x="5695782" y="3296071"/>
              <a:ext cx="310066" cy="221598"/>
            </a:xfrm>
            <a:custGeom>
              <a:avLst/>
              <a:gdLst/>
              <a:ahLst/>
              <a:cxnLst/>
              <a:rect l="l" t="t" r="r" b="b"/>
              <a:pathLst>
                <a:path w="9682" h="6919" extrusionOk="0">
                  <a:moveTo>
                    <a:pt x="1" y="0"/>
                  </a:moveTo>
                  <a:lnTo>
                    <a:pt x="1" y="6918"/>
                  </a:lnTo>
                  <a:lnTo>
                    <a:pt x="9682" y="6918"/>
                  </a:lnTo>
                  <a:lnTo>
                    <a:pt x="96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6"/>
            <p:cNvSpPr/>
            <p:nvPr/>
          </p:nvSpPr>
          <p:spPr>
            <a:xfrm>
              <a:off x="5695782" y="3295719"/>
              <a:ext cx="56140" cy="221598"/>
            </a:xfrm>
            <a:custGeom>
              <a:avLst/>
              <a:gdLst/>
              <a:ahLst/>
              <a:cxnLst/>
              <a:rect l="l" t="t" r="r" b="b"/>
              <a:pathLst>
                <a:path w="1753" h="6919" extrusionOk="0">
                  <a:moveTo>
                    <a:pt x="1" y="1"/>
                  </a:moveTo>
                  <a:lnTo>
                    <a:pt x="1" y="6918"/>
                  </a:lnTo>
                  <a:lnTo>
                    <a:pt x="1752" y="6918"/>
                  </a:lnTo>
                  <a:lnTo>
                    <a:pt x="17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6"/>
            <p:cNvSpPr/>
            <p:nvPr/>
          </p:nvSpPr>
          <p:spPr>
            <a:xfrm>
              <a:off x="5695782" y="3587821"/>
              <a:ext cx="310066" cy="221598"/>
            </a:xfrm>
            <a:custGeom>
              <a:avLst/>
              <a:gdLst/>
              <a:ahLst/>
              <a:cxnLst/>
              <a:rect l="l" t="t" r="r" b="b"/>
              <a:pathLst>
                <a:path w="9682" h="6919" extrusionOk="0">
                  <a:moveTo>
                    <a:pt x="1" y="1"/>
                  </a:moveTo>
                  <a:lnTo>
                    <a:pt x="1" y="6919"/>
                  </a:lnTo>
                  <a:lnTo>
                    <a:pt x="9682" y="6919"/>
                  </a:lnTo>
                  <a:lnTo>
                    <a:pt x="9682"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6"/>
            <p:cNvSpPr/>
            <p:nvPr/>
          </p:nvSpPr>
          <p:spPr>
            <a:xfrm>
              <a:off x="5695782" y="3587821"/>
              <a:ext cx="310066" cy="221598"/>
            </a:xfrm>
            <a:custGeom>
              <a:avLst/>
              <a:gdLst/>
              <a:ahLst/>
              <a:cxnLst/>
              <a:rect l="l" t="t" r="r" b="b"/>
              <a:pathLst>
                <a:path w="9682" h="6919" extrusionOk="0">
                  <a:moveTo>
                    <a:pt x="1" y="1"/>
                  </a:moveTo>
                  <a:lnTo>
                    <a:pt x="1" y="6919"/>
                  </a:lnTo>
                  <a:lnTo>
                    <a:pt x="9682" y="6919"/>
                  </a:lnTo>
                  <a:lnTo>
                    <a:pt x="96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6"/>
            <p:cNvSpPr/>
            <p:nvPr/>
          </p:nvSpPr>
          <p:spPr>
            <a:xfrm>
              <a:off x="5695782" y="3587821"/>
              <a:ext cx="56140" cy="221598"/>
            </a:xfrm>
            <a:custGeom>
              <a:avLst/>
              <a:gdLst/>
              <a:ahLst/>
              <a:cxnLst/>
              <a:rect l="l" t="t" r="r" b="b"/>
              <a:pathLst>
                <a:path w="1753" h="6919" extrusionOk="0">
                  <a:moveTo>
                    <a:pt x="1" y="1"/>
                  </a:moveTo>
                  <a:lnTo>
                    <a:pt x="1" y="6919"/>
                  </a:lnTo>
                  <a:lnTo>
                    <a:pt x="1752" y="6919"/>
                  </a:lnTo>
                  <a:lnTo>
                    <a:pt x="17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6"/>
            <p:cNvSpPr/>
            <p:nvPr/>
          </p:nvSpPr>
          <p:spPr>
            <a:xfrm>
              <a:off x="6073650" y="3296071"/>
              <a:ext cx="310066" cy="221598"/>
            </a:xfrm>
            <a:custGeom>
              <a:avLst/>
              <a:gdLst/>
              <a:ahLst/>
              <a:cxnLst/>
              <a:rect l="l" t="t" r="r" b="b"/>
              <a:pathLst>
                <a:path w="9682" h="6919" extrusionOk="0">
                  <a:moveTo>
                    <a:pt x="0" y="0"/>
                  </a:moveTo>
                  <a:lnTo>
                    <a:pt x="0" y="6918"/>
                  </a:lnTo>
                  <a:lnTo>
                    <a:pt x="9682" y="6918"/>
                  </a:lnTo>
                  <a:lnTo>
                    <a:pt x="96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6"/>
            <p:cNvSpPr/>
            <p:nvPr/>
          </p:nvSpPr>
          <p:spPr>
            <a:xfrm>
              <a:off x="6073650" y="3295719"/>
              <a:ext cx="56108" cy="221598"/>
            </a:xfrm>
            <a:custGeom>
              <a:avLst/>
              <a:gdLst/>
              <a:ahLst/>
              <a:cxnLst/>
              <a:rect l="l" t="t" r="r" b="b"/>
              <a:pathLst>
                <a:path w="1752" h="6919" extrusionOk="0">
                  <a:moveTo>
                    <a:pt x="0" y="1"/>
                  </a:moveTo>
                  <a:lnTo>
                    <a:pt x="0" y="6918"/>
                  </a:lnTo>
                  <a:lnTo>
                    <a:pt x="1752" y="6918"/>
                  </a:lnTo>
                  <a:lnTo>
                    <a:pt x="17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6"/>
            <p:cNvSpPr/>
            <p:nvPr/>
          </p:nvSpPr>
          <p:spPr>
            <a:xfrm>
              <a:off x="6075443" y="3587821"/>
              <a:ext cx="309970" cy="221598"/>
            </a:xfrm>
            <a:custGeom>
              <a:avLst/>
              <a:gdLst/>
              <a:ahLst/>
              <a:cxnLst/>
              <a:rect l="l" t="t" r="r" b="b"/>
              <a:pathLst>
                <a:path w="9679" h="6919" extrusionOk="0">
                  <a:moveTo>
                    <a:pt x="1" y="1"/>
                  </a:moveTo>
                  <a:lnTo>
                    <a:pt x="1" y="6919"/>
                  </a:lnTo>
                  <a:lnTo>
                    <a:pt x="9679" y="6919"/>
                  </a:lnTo>
                  <a:lnTo>
                    <a:pt x="9679"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6"/>
            <p:cNvSpPr/>
            <p:nvPr/>
          </p:nvSpPr>
          <p:spPr>
            <a:xfrm>
              <a:off x="6075443" y="3587821"/>
              <a:ext cx="309970" cy="221598"/>
            </a:xfrm>
            <a:custGeom>
              <a:avLst/>
              <a:gdLst/>
              <a:ahLst/>
              <a:cxnLst/>
              <a:rect l="l" t="t" r="r" b="b"/>
              <a:pathLst>
                <a:path w="9679" h="6919" extrusionOk="0">
                  <a:moveTo>
                    <a:pt x="1" y="1"/>
                  </a:moveTo>
                  <a:lnTo>
                    <a:pt x="1" y="6919"/>
                  </a:lnTo>
                  <a:lnTo>
                    <a:pt x="9679" y="6919"/>
                  </a:lnTo>
                  <a:lnTo>
                    <a:pt x="9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6"/>
            <p:cNvSpPr/>
            <p:nvPr/>
          </p:nvSpPr>
          <p:spPr>
            <a:xfrm>
              <a:off x="6075443" y="3587821"/>
              <a:ext cx="56140" cy="221598"/>
            </a:xfrm>
            <a:custGeom>
              <a:avLst/>
              <a:gdLst/>
              <a:ahLst/>
              <a:cxnLst/>
              <a:rect l="l" t="t" r="r" b="b"/>
              <a:pathLst>
                <a:path w="1753" h="6919" extrusionOk="0">
                  <a:moveTo>
                    <a:pt x="1" y="1"/>
                  </a:moveTo>
                  <a:lnTo>
                    <a:pt x="1" y="6919"/>
                  </a:lnTo>
                  <a:lnTo>
                    <a:pt x="1752" y="6919"/>
                  </a:lnTo>
                  <a:lnTo>
                    <a:pt x="17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6"/>
            <p:cNvSpPr/>
            <p:nvPr/>
          </p:nvSpPr>
          <p:spPr>
            <a:xfrm>
              <a:off x="6455009" y="3587821"/>
              <a:ext cx="309938" cy="221598"/>
            </a:xfrm>
            <a:custGeom>
              <a:avLst/>
              <a:gdLst/>
              <a:ahLst/>
              <a:cxnLst/>
              <a:rect l="l" t="t" r="r" b="b"/>
              <a:pathLst>
                <a:path w="9678" h="6919" extrusionOk="0">
                  <a:moveTo>
                    <a:pt x="1" y="1"/>
                  </a:moveTo>
                  <a:lnTo>
                    <a:pt x="1" y="6919"/>
                  </a:lnTo>
                  <a:lnTo>
                    <a:pt x="9677" y="6919"/>
                  </a:lnTo>
                  <a:lnTo>
                    <a:pt x="96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6"/>
            <p:cNvSpPr/>
            <p:nvPr/>
          </p:nvSpPr>
          <p:spPr>
            <a:xfrm>
              <a:off x="6455009" y="3587821"/>
              <a:ext cx="56140" cy="221598"/>
            </a:xfrm>
            <a:custGeom>
              <a:avLst/>
              <a:gdLst/>
              <a:ahLst/>
              <a:cxnLst/>
              <a:rect l="l" t="t" r="r" b="b"/>
              <a:pathLst>
                <a:path w="1753" h="6919" extrusionOk="0">
                  <a:moveTo>
                    <a:pt x="1" y="1"/>
                  </a:moveTo>
                  <a:lnTo>
                    <a:pt x="1" y="6919"/>
                  </a:lnTo>
                  <a:lnTo>
                    <a:pt x="1752" y="6919"/>
                  </a:lnTo>
                  <a:lnTo>
                    <a:pt x="17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6"/>
            <p:cNvSpPr/>
            <p:nvPr/>
          </p:nvSpPr>
          <p:spPr>
            <a:xfrm>
              <a:off x="5440987" y="1651447"/>
              <a:ext cx="78269" cy="2335381"/>
            </a:xfrm>
            <a:custGeom>
              <a:avLst/>
              <a:gdLst/>
              <a:ahLst/>
              <a:cxnLst/>
              <a:rect l="l" t="t" r="r" b="b"/>
              <a:pathLst>
                <a:path w="2444" h="72918" extrusionOk="0">
                  <a:moveTo>
                    <a:pt x="165" y="1"/>
                  </a:moveTo>
                  <a:cubicBezTo>
                    <a:pt x="165" y="1"/>
                    <a:pt x="165" y="1"/>
                    <a:pt x="165" y="1"/>
                  </a:cubicBezTo>
                  <a:cubicBezTo>
                    <a:pt x="1" y="4"/>
                    <a:pt x="337" y="16331"/>
                    <a:pt x="923" y="36470"/>
                  </a:cubicBezTo>
                  <a:cubicBezTo>
                    <a:pt x="1506" y="56601"/>
                    <a:pt x="2111" y="72918"/>
                    <a:pt x="2279" y="72918"/>
                  </a:cubicBezTo>
                  <a:cubicBezTo>
                    <a:pt x="2279" y="72918"/>
                    <a:pt x="2279" y="72918"/>
                    <a:pt x="2279" y="72918"/>
                  </a:cubicBezTo>
                  <a:cubicBezTo>
                    <a:pt x="2444" y="72910"/>
                    <a:pt x="2107" y="56584"/>
                    <a:pt x="1521" y="36451"/>
                  </a:cubicBezTo>
                  <a:cubicBezTo>
                    <a:pt x="939" y="16314"/>
                    <a:pt x="329" y="1"/>
                    <a:pt x="16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6"/>
            <p:cNvSpPr/>
            <p:nvPr/>
          </p:nvSpPr>
          <p:spPr>
            <a:xfrm>
              <a:off x="5374246" y="3717620"/>
              <a:ext cx="133640" cy="105659"/>
            </a:xfrm>
            <a:custGeom>
              <a:avLst/>
              <a:gdLst/>
              <a:ahLst/>
              <a:cxnLst/>
              <a:rect l="l" t="t" r="r" b="b"/>
              <a:pathLst>
                <a:path w="4173" h="3299" extrusionOk="0">
                  <a:moveTo>
                    <a:pt x="4083" y="1"/>
                  </a:moveTo>
                  <a:lnTo>
                    <a:pt x="60" y="1378"/>
                  </a:lnTo>
                  <a:lnTo>
                    <a:pt x="1" y="3299"/>
                  </a:lnTo>
                  <a:lnTo>
                    <a:pt x="4173" y="1830"/>
                  </a:lnTo>
                  <a:lnTo>
                    <a:pt x="40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46"/>
          <p:cNvGrpSpPr/>
          <p:nvPr/>
        </p:nvGrpSpPr>
        <p:grpSpPr>
          <a:xfrm rot="-721003">
            <a:off x="4427160" y="2856628"/>
            <a:ext cx="1122199" cy="1561317"/>
            <a:chOff x="4165807" y="3024617"/>
            <a:chExt cx="1122184" cy="1561296"/>
          </a:xfrm>
        </p:grpSpPr>
        <p:sp>
          <p:nvSpPr>
            <p:cNvPr id="2610" name="Google Shape;2610;p46"/>
            <p:cNvSpPr/>
            <p:nvPr/>
          </p:nvSpPr>
          <p:spPr>
            <a:xfrm>
              <a:off x="4165807" y="3024617"/>
              <a:ext cx="1115475" cy="1561296"/>
            </a:xfrm>
            <a:custGeom>
              <a:avLst/>
              <a:gdLst/>
              <a:ahLst/>
              <a:cxnLst/>
              <a:rect l="l" t="t" r="r" b="b"/>
              <a:pathLst>
                <a:path w="27215" h="38092" extrusionOk="0">
                  <a:moveTo>
                    <a:pt x="9103" y="6253"/>
                  </a:moveTo>
                  <a:lnTo>
                    <a:pt x="10441" y="10485"/>
                  </a:lnTo>
                  <a:lnTo>
                    <a:pt x="9663" y="10728"/>
                  </a:lnTo>
                  <a:lnTo>
                    <a:pt x="8326" y="6499"/>
                  </a:lnTo>
                  <a:lnTo>
                    <a:pt x="9103" y="6253"/>
                  </a:lnTo>
                  <a:close/>
                  <a:moveTo>
                    <a:pt x="11848" y="5334"/>
                  </a:moveTo>
                  <a:lnTo>
                    <a:pt x="14680" y="14298"/>
                  </a:lnTo>
                  <a:lnTo>
                    <a:pt x="13903" y="14541"/>
                  </a:lnTo>
                  <a:lnTo>
                    <a:pt x="11072" y="5581"/>
                  </a:lnTo>
                  <a:lnTo>
                    <a:pt x="11848" y="5334"/>
                  </a:lnTo>
                  <a:close/>
                  <a:moveTo>
                    <a:pt x="6555" y="7225"/>
                  </a:moveTo>
                  <a:lnTo>
                    <a:pt x="8849" y="14482"/>
                  </a:lnTo>
                  <a:lnTo>
                    <a:pt x="8072" y="14729"/>
                  </a:lnTo>
                  <a:lnTo>
                    <a:pt x="5779" y="7471"/>
                  </a:lnTo>
                  <a:lnTo>
                    <a:pt x="6555" y="7225"/>
                  </a:lnTo>
                  <a:close/>
                  <a:moveTo>
                    <a:pt x="10900" y="11621"/>
                  </a:moveTo>
                  <a:lnTo>
                    <a:pt x="12237" y="15849"/>
                  </a:lnTo>
                  <a:lnTo>
                    <a:pt x="11460" y="16096"/>
                  </a:lnTo>
                  <a:lnTo>
                    <a:pt x="10122" y="11864"/>
                  </a:lnTo>
                  <a:lnTo>
                    <a:pt x="10900" y="11621"/>
                  </a:lnTo>
                  <a:close/>
                  <a:moveTo>
                    <a:pt x="12696" y="16984"/>
                  </a:moveTo>
                  <a:lnTo>
                    <a:pt x="16394" y="28694"/>
                  </a:lnTo>
                  <a:lnTo>
                    <a:pt x="15621" y="28941"/>
                  </a:lnTo>
                  <a:lnTo>
                    <a:pt x="11920" y="17227"/>
                  </a:lnTo>
                  <a:lnTo>
                    <a:pt x="12696" y="16984"/>
                  </a:lnTo>
                  <a:close/>
                  <a:moveTo>
                    <a:pt x="15072" y="15774"/>
                  </a:moveTo>
                  <a:lnTo>
                    <a:pt x="19957" y="31227"/>
                  </a:lnTo>
                  <a:lnTo>
                    <a:pt x="19181" y="31469"/>
                  </a:lnTo>
                  <a:lnTo>
                    <a:pt x="14295" y="16017"/>
                  </a:lnTo>
                  <a:lnTo>
                    <a:pt x="15072" y="15774"/>
                  </a:lnTo>
                  <a:close/>
                  <a:moveTo>
                    <a:pt x="16756" y="29803"/>
                  </a:moveTo>
                  <a:lnTo>
                    <a:pt x="17548" y="32309"/>
                  </a:lnTo>
                  <a:lnTo>
                    <a:pt x="16771" y="32552"/>
                  </a:lnTo>
                  <a:lnTo>
                    <a:pt x="15980" y="30050"/>
                  </a:lnTo>
                  <a:lnTo>
                    <a:pt x="16756" y="29803"/>
                  </a:lnTo>
                  <a:close/>
                  <a:moveTo>
                    <a:pt x="19252" y="0"/>
                  </a:moveTo>
                  <a:cubicBezTo>
                    <a:pt x="19027" y="12"/>
                    <a:pt x="18814" y="86"/>
                    <a:pt x="18594" y="162"/>
                  </a:cubicBezTo>
                  <a:cubicBezTo>
                    <a:pt x="17716" y="457"/>
                    <a:pt x="16842" y="752"/>
                    <a:pt x="15976" y="1039"/>
                  </a:cubicBezTo>
                  <a:cubicBezTo>
                    <a:pt x="14242" y="1622"/>
                    <a:pt x="12532" y="2193"/>
                    <a:pt x="10855" y="2757"/>
                  </a:cubicBezTo>
                  <a:cubicBezTo>
                    <a:pt x="7497" y="3882"/>
                    <a:pt x="4259" y="4965"/>
                    <a:pt x="1173" y="5999"/>
                  </a:cubicBezTo>
                  <a:cubicBezTo>
                    <a:pt x="789" y="6108"/>
                    <a:pt x="453" y="6343"/>
                    <a:pt x="244" y="6675"/>
                  </a:cubicBezTo>
                  <a:cubicBezTo>
                    <a:pt x="82" y="6930"/>
                    <a:pt x="1" y="7225"/>
                    <a:pt x="1" y="7520"/>
                  </a:cubicBezTo>
                  <a:cubicBezTo>
                    <a:pt x="1" y="7609"/>
                    <a:pt x="8" y="7699"/>
                    <a:pt x="23" y="7789"/>
                  </a:cubicBezTo>
                  <a:cubicBezTo>
                    <a:pt x="56" y="7975"/>
                    <a:pt x="132" y="8158"/>
                    <a:pt x="191" y="8349"/>
                  </a:cubicBezTo>
                  <a:cubicBezTo>
                    <a:pt x="254" y="8535"/>
                    <a:pt x="318" y="8718"/>
                    <a:pt x="378" y="8905"/>
                  </a:cubicBezTo>
                  <a:cubicBezTo>
                    <a:pt x="501" y="9275"/>
                    <a:pt x="625" y="9645"/>
                    <a:pt x="748" y="10011"/>
                  </a:cubicBezTo>
                  <a:cubicBezTo>
                    <a:pt x="1237" y="11471"/>
                    <a:pt x="1711" y="12891"/>
                    <a:pt x="2171" y="14262"/>
                  </a:cubicBezTo>
                  <a:cubicBezTo>
                    <a:pt x="3090" y="17007"/>
                    <a:pt x="3941" y="19561"/>
                    <a:pt x="4721" y="21892"/>
                  </a:cubicBezTo>
                  <a:cubicBezTo>
                    <a:pt x="6279" y="26562"/>
                    <a:pt x="7538" y="30337"/>
                    <a:pt x="8408" y="32949"/>
                  </a:cubicBezTo>
                  <a:cubicBezTo>
                    <a:pt x="8841" y="34252"/>
                    <a:pt x="9178" y="35268"/>
                    <a:pt x="9405" y="35955"/>
                  </a:cubicBezTo>
                  <a:cubicBezTo>
                    <a:pt x="9517" y="36299"/>
                    <a:pt x="9603" y="36560"/>
                    <a:pt x="9663" y="36740"/>
                  </a:cubicBezTo>
                  <a:cubicBezTo>
                    <a:pt x="9719" y="36915"/>
                    <a:pt x="9746" y="37005"/>
                    <a:pt x="9746" y="37005"/>
                  </a:cubicBezTo>
                  <a:lnTo>
                    <a:pt x="9746" y="37009"/>
                  </a:lnTo>
                  <a:lnTo>
                    <a:pt x="9749" y="37009"/>
                  </a:lnTo>
                  <a:cubicBezTo>
                    <a:pt x="9753" y="37009"/>
                    <a:pt x="9775" y="37102"/>
                    <a:pt x="9865" y="37262"/>
                  </a:cubicBezTo>
                  <a:cubicBezTo>
                    <a:pt x="9955" y="37419"/>
                    <a:pt x="10115" y="37655"/>
                    <a:pt x="10422" y="37848"/>
                  </a:cubicBezTo>
                  <a:cubicBezTo>
                    <a:pt x="10634" y="37983"/>
                    <a:pt x="10934" y="38091"/>
                    <a:pt x="11273" y="38091"/>
                  </a:cubicBezTo>
                  <a:cubicBezTo>
                    <a:pt x="11408" y="38091"/>
                    <a:pt x="11553" y="38076"/>
                    <a:pt x="11699" y="38031"/>
                  </a:cubicBezTo>
                  <a:cubicBezTo>
                    <a:pt x="12203" y="37871"/>
                    <a:pt x="12778" y="37669"/>
                    <a:pt x="13432" y="37453"/>
                  </a:cubicBezTo>
                  <a:cubicBezTo>
                    <a:pt x="15774" y="36664"/>
                    <a:pt x="19050" y="35559"/>
                    <a:pt x="23065" y="34207"/>
                  </a:cubicBezTo>
                  <a:lnTo>
                    <a:pt x="22896" y="33680"/>
                  </a:lnTo>
                  <a:lnTo>
                    <a:pt x="12797" y="2115"/>
                  </a:lnTo>
                  <a:lnTo>
                    <a:pt x="17937" y="393"/>
                  </a:lnTo>
                  <a:lnTo>
                    <a:pt x="27215" y="28821"/>
                  </a:lnTo>
                  <a:lnTo>
                    <a:pt x="26808" y="18930"/>
                  </a:lnTo>
                  <a:cubicBezTo>
                    <a:pt x="26677" y="18542"/>
                    <a:pt x="26546" y="18153"/>
                    <a:pt x="26415" y="17761"/>
                  </a:cubicBezTo>
                  <a:cubicBezTo>
                    <a:pt x="24828" y="13025"/>
                    <a:pt x="23136" y="7979"/>
                    <a:pt x="21377" y="2734"/>
                  </a:cubicBezTo>
                  <a:cubicBezTo>
                    <a:pt x="21190" y="2179"/>
                    <a:pt x="21003" y="1626"/>
                    <a:pt x="20817" y="1065"/>
                  </a:cubicBezTo>
                  <a:cubicBezTo>
                    <a:pt x="20674" y="632"/>
                    <a:pt x="20331" y="277"/>
                    <a:pt x="19912" y="109"/>
                  </a:cubicBezTo>
                  <a:cubicBezTo>
                    <a:pt x="19729" y="34"/>
                    <a:pt x="19535" y="0"/>
                    <a:pt x="19341" y="0"/>
                  </a:cubicBezTo>
                  <a:close/>
                </a:path>
              </a:pathLst>
            </a:custGeom>
            <a:solidFill>
              <a:srgbClr val="71B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6"/>
            <p:cNvSpPr/>
            <p:nvPr/>
          </p:nvSpPr>
          <p:spPr>
            <a:xfrm>
              <a:off x="4751709" y="3671092"/>
              <a:ext cx="232112" cy="643381"/>
            </a:xfrm>
            <a:custGeom>
              <a:avLst/>
              <a:gdLst/>
              <a:ahLst/>
              <a:cxnLst/>
              <a:rect l="l" t="t" r="r" b="b"/>
              <a:pathLst>
                <a:path w="5663" h="15697" extrusionOk="0">
                  <a:moveTo>
                    <a:pt x="777" y="1"/>
                  </a:moveTo>
                  <a:lnTo>
                    <a:pt x="0" y="244"/>
                  </a:lnTo>
                  <a:lnTo>
                    <a:pt x="4886" y="15696"/>
                  </a:lnTo>
                  <a:lnTo>
                    <a:pt x="5662" y="15454"/>
                  </a:lnTo>
                  <a:lnTo>
                    <a:pt x="7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6"/>
            <p:cNvSpPr/>
            <p:nvPr/>
          </p:nvSpPr>
          <p:spPr>
            <a:xfrm>
              <a:off x="4619569" y="3243237"/>
              <a:ext cx="147924" cy="377413"/>
            </a:xfrm>
            <a:custGeom>
              <a:avLst/>
              <a:gdLst/>
              <a:ahLst/>
              <a:cxnLst/>
              <a:rect l="l" t="t" r="r" b="b"/>
              <a:pathLst>
                <a:path w="3609" h="9208" extrusionOk="0">
                  <a:moveTo>
                    <a:pt x="777" y="0"/>
                  </a:moveTo>
                  <a:lnTo>
                    <a:pt x="1" y="247"/>
                  </a:lnTo>
                  <a:lnTo>
                    <a:pt x="2832" y="9207"/>
                  </a:lnTo>
                  <a:lnTo>
                    <a:pt x="3609" y="8964"/>
                  </a:lnTo>
                  <a:lnTo>
                    <a:pt x="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6"/>
            <p:cNvSpPr/>
            <p:nvPr/>
          </p:nvSpPr>
          <p:spPr>
            <a:xfrm>
              <a:off x="4507020" y="3280863"/>
              <a:ext cx="86730" cy="183460"/>
            </a:xfrm>
            <a:custGeom>
              <a:avLst/>
              <a:gdLst/>
              <a:ahLst/>
              <a:cxnLst/>
              <a:rect l="l" t="t" r="r" b="b"/>
              <a:pathLst>
                <a:path w="2116" h="4476" extrusionOk="0">
                  <a:moveTo>
                    <a:pt x="778" y="1"/>
                  </a:moveTo>
                  <a:lnTo>
                    <a:pt x="1" y="247"/>
                  </a:lnTo>
                  <a:lnTo>
                    <a:pt x="1338" y="4476"/>
                  </a:lnTo>
                  <a:lnTo>
                    <a:pt x="2116" y="4233"/>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6"/>
            <p:cNvSpPr/>
            <p:nvPr/>
          </p:nvSpPr>
          <p:spPr>
            <a:xfrm>
              <a:off x="4402668" y="3320701"/>
              <a:ext cx="125873" cy="307611"/>
            </a:xfrm>
            <a:custGeom>
              <a:avLst/>
              <a:gdLst/>
              <a:ahLst/>
              <a:cxnLst/>
              <a:rect l="l" t="t" r="r" b="b"/>
              <a:pathLst>
                <a:path w="3071" h="7505" extrusionOk="0">
                  <a:moveTo>
                    <a:pt x="776" y="1"/>
                  </a:moveTo>
                  <a:lnTo>
                    <a:pt x="0" y="247"/>
                  </a:lnTo>
                  <a:lnTo>
                    <a:pt x="2293" y="7505"/>
                  </a:lnTo>
                  <a:lnTo>
                    <a:pt x="3070" y="7258"/>
                  </a:lnTo>
                  <a:lnTo>
                    <a:pt x="7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6"/>
            <p:cNvSpPr/>
            <p:nvPr/>
          </p:nvSpPr>
          <p:spPr>
            <a:xfrm>
              <a:off x="4820731" y="4246129"/>
              <a:ext cx="64350" cy="112716"/>
            </a:xfrm>
            <a:custGeom>
              <a:avLst/>
              <a:gdLst/>
              <a:ahLst/>
              <a:cxnLst/>
              <a:rect l="l" t="t" r="r" b="b"/>
              <a:pathLst>
                <a:path w="1570" h="2750" extrusionOk="0">
                  <a:moveTo>
                    <a:pt x="777" y="0"/>
                  </a:moveTo>
                  <a:lnTo>
                    <a:pt x="1" y="247"/>
                  </a:lnTo>
                  <a:lnTo>
                    <a:pt x="792" y="2749"/>
                  </a:lnTo>
                  <a:lnTo>
                    <a:pt x="1569" y="2506"/>
                  </a:lnTo>
                  <a:lnTo>
                    <a:pt x="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6"/>
            <p:cNvSpPr/>
            <p:nvPr/>
          </p:nvSpPr>
          <p:spPr>
            <a:xfrm>
              <a:off x="4580673" y="3500877"/>
              <a:ext cx="86730" cy="183460"/>
            </a:xfrm>
            <a:custGeom>
              <a:avLst/>
              <a:gdLst/>
              <a:ahLst/>
              <a:cxnLst/>
              <a:rect l="l" t="t" r="r" b="b"/>
              <a:pathLst>
                <a:path w="2116" h="4476" extrusionOk="0">
                  <a:moveTo>
                    <a:pt x="778" y="1"/>
                  </a:moveTo>
                  <a:lnTo>
                    <a:pt x="0" y="244"/>
                  </a:lnTo>
                  <a:lnTo>
                    <a:pt x="1338" y="4476"/>
                  </a:lnTo>
                  <a:lnTo>
                    <a:pt x="2115" y="4229"/>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6"/>
            <p:cNvSpPr/>
            <p:nvPr/>
          </p:nvSpPr>
          <p:spPr>
            <a:xfrm>
              <a:off x="4654325" y="3720727"/>
              <a:ext cx="183419" cy="490088"/>
            </a:xfrm>
            <a:custGeom>
              <a:avLst/>
              <a:gdLst/>
              <a:ahLst/>
              <a:cxnLst/>
              <a:rect l="l" t="t" r="r" b="b"/>
              <a:pathLst>
                <a:path w="4475" h="11957" extrusionOk="0">
                  <a:moveTo>
                    <a:pt x="777" y="0"/>
                  </a:moveTo>
                  <a:lnTo>
                    <a:pt x="1" y="243"/>
                  </a:lnTo>
                  <a:lnTo>
                    <a:pt x="3702" y="11957"/>
                  </a:lnTo>
                  <a:lnTo>
                    <a:pt x="4475" y="11710"/>
                  </a:lnTo>
                  <a:lnTo>
                    <a:pt x="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6"/>
            <p:cNvSpPr/>
            <p:nvPr/>
          </p:nvSpPr>
          <p:spPr>
            <a:xfrm>
              <a:off x="4690311" y="3040725"/>
              <a:ext cx="597680" cy="1387345"/>
            </a:xfrm>
            <a:custGeom>
              <a:avLst/>
              <a:gdLst/>
              <a:ahLst/>
              <a:cxnLst/>
              <a:rect l="l" t="t" r="r" b="b"/>
              <a:pathLst>
                <a:path w="14582" h="33848" extrusionOk="0">
                  <a:moveTo>
                    <a:pt x="5140" y="0"/>
                  </a:moveTo>
                  <a:lnTo>
                    <a:pt x="0" y="1722"/>
                  </a:lnTo>
                  <a:lnTo>
                    <a:pt x="10268" y="33814"/>
                  </a:lnTo>
                  <a:lnTo>
                    <a:pt x="10279" y="33847"/>
                  </a:lnTo>
                  <a:lnTo>
                    <a:pt x="14582" y="32406"/>
                  </a:lnTo>
                  <a:lnTo>
                    <a:pt x="14418" y="28428"/>
                  </a:lnTo>
                  <a:lnTo>
                    <a:pt x="5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0" name="Google Shape;2620;p46"/>
          <p:cNvGrpSpPr/>
          <p:nvPr/>
        </p:nvGrpSpPr>
        <p:grpSpPr>
          <a:xfrm>
            <a:off x="5819039" y="915875"/>
            <a:ext cx="2360510" cy="3801392"/>
            <a:chOff x="5819039" y="912475"/>
            <a:chExt cx="2360510" cy="3801392"/>
          </a:xfrm>
        </p:grpSpPr>
        <p:sp>
          <p:nvSpPr>
            <p:cNvPr id="2621" name="Google Shape;2621;p46"/>
            <p:cNvSpPr/>
            <p:nvPr/>
          </p:nvSpPr>
          <p:spPr>
            <a:xfrm>
              <a:off x="7402881" y="2309654"/>
              <a:ext cx="45988" cy="10862"/>
            </a:xfrm>
            <a:custGeom>
              <a:avLst/>
              <a:gdLst/>
              <a:ahLst/>
              <a:cxnLst/>
              <a:rect l="l" t="t" r="r" b="b"/>
              <a:pathLst>
                <a:path w="1122" h="265" extrusionOk="0">
                  <a:moveTo>
                    <a:pt x="1052" y="1"/>
                  </a:moveTo>
                  <a:cubicBezTo>
                    <a:pt x="958" y="1"/>
                    <a:pt x="765" y="27"/>
                    <a:pt x="546" y="72"/>
                  </a:cubicBezTo>
                  <a:cubicBezTo>
                    <a:pt x="244" y="140"/>
                    <a:pt x="1" y="219"/>
                    <a:pt x="4" y="252"/>
                  </a:cubicBezTo>
                  <a:cubicBezTo>
                    <a:pt x="6" y="260"/>
                    <a:pt x="28" y="264"/>
                    <a:pt x="64" y="264"/>
                  </a:cubicBezTo>
                  <a:cubicBezTo>
                    <a:pt x="158" y="264"/>
                    <a:pt x="352" y="238"/>
                    <a:pt x="572" y="193"/>
                  </a:cubicBezTo>
                  <a:cubicBezTo>
                    <a:pt x="878" y="125"/>
                    <a:pt x="1121" y="46"/>
                    <a:pt x="1114" y="13"/>
                  </a:cubicBezTo>
                  <a:cubicBezTo>
                    <a:pt x="1112" y="5"/>
                    <a:pt x="1090" y="1"/>
                    <a:pt x="10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6"/>
            <p:cNvSpPr/>
            <p:nvPr/>
          </p:nvSpPr>
          <p:spPr>
            <a:xfrm>
              <a:off x="7492765" y="2281537"/>
              <a:ext cx="44717" cy="16354"/>
            </a:xfrm>
            <a:custGeom>
              <a:avLst/>
              <a:gdLst/>
              <a:ahLst/>
              <a:cxnLst/>
              <a:rect l="l" t="t" r="r" b="b"/>
              <a:pathLst>
                <a:path w="1091" h="399" extrusionOk="0">
                  <a:moveTo>
                    <a:pt x="1051" y="0"/>
                  </a:moveTo>
                  <a:cubicBezTo>
                    <a:pt x="976" y="0"/>
                    <a:pt x="766" y="56"/>
                    <a:pt x="523" y="143"/>
                  </a:cubicBezTo>
                  <a:cubicBezTo>
                    <a:pt x="232" y="247"/>
                    <a:pt x="0" y="359"/>
                    <a:pt x="11" y="389"/>
                  </a:cubicBezTo>
                  <a:cubicBezTo>
                    <a:pt x="13" y="395"/>
                    <a:pt x="24" y="398"/>
                    <a:pt x="42" y="398"/>
                  </a:cubicBezTo>
                  <a:cubicBezTo>
                    <a:pt x="117" y="398"/>
                    <a:pt x="325" y="343"/>
                    <a:pt x="564" y="258"/>
                  </a:cubicBezTo>
                  <a:cubicBezTo>
                    <a:pt x="859" y="150"/>
                    <a:pt x="1090" y="41"/>
                    <a:pt x="1080" y="8"/>
                  </a:cubicBezTo>
                  <a:cubicBezTo>
                    <a:pt x="1077" y="3"/>
                    <a:pt x="1067" y="0"/>
                    <a:pt x="10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6"/>
            <p:cNvSpPr/>
            <p:nvPr/>
          </p:nvSpPr>
          <p:spPr>
            <a:xfrm>
              <a:off x="7578959" y="2241699"/>
              <a:ext cx="42586" cy="21887"/>
            </a:xfrm>
            <a:custGeom>
              <a:avLst/>
              <a:gdLst/>
              <a:ahLst/>
              <a:cxnLst/>
              <a:rect l="l" t="t" r="r" b="b"/>
              <a:pathLst>
                <a:path w="1039" h="534" extrusionOk="0">
                  <a:moveTo>
                    <a:pt x="1006" y="1"/>
                  </a:moveTo>
                  <a:cubicBezTo>
                    <a:pt x="950" y="1"/>
                    <a:pt x="735" y="88"/>
                    <a:pt x="489" y="215"/>
                  </a:cubicBezTo>
                  <a:cubicBezTo>
                    <a:pt x="213" y="360"/>
                    <a:pt x="0" y="498"/>
                    <a:pt x="15" y="528"/>
                  </a:cubicBezTo>
                  <a:cubicBezTo>
                    <a:pt x="17" y="532"/>
                    <a:pt x="22" y="534"/>
                    <a:pt x="30" y="534"/>
                  </a:cubicBezTo>
                  <a:cubicBezTo>
                    <a:pt x="89" y="534"/>
                    <a:pt x="300" y="447"/>
                    <a:pt x="545" y="322"/>
                  </a:cubicBezTo>
                  <a:cubicBezTo>
                    <a:pt x="825" y="177"/>
                    <a:pt x="1038" y="35"/>
                    <a:pt x="1020" y="5"/>
                  </a:cubicBezTo>
                  <a:cubicBezTo>
                    <a:pt x="1018" y="2"/>
                    <a:pt x="1013" y="1"/>
                    <a:pt x="10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6"/>
            <p:cNvSpPr/>
            <p:nvPr/>
          </p:nvSpPr>
          <p:spPr>
            <a:xfrm>
              <a:off x="7659621" y="2190302"/>
              <a:ext cx="39225" cy="27462"/>
            </a:xfrm>
            <a:custGeom>
              <a:avLst/>
              <a:gdLst/>
              <a:ahLst/>
              <a:cxnLst/>
              <a:rect l="l" t="t" r="r" b="b"/>
              <a:pathLst>
                <a:path w="957" h="670" extrusionOk="0">
                  <a:moveTo>
                    <a:pt x="927" y="0"/>
                  </a:moveTo>
                  <a:cubicBezTo>
                    <a:pt x="877" y="0"/>
                    <a:pt x="673" y="121"/>
                    <a:pt x="441" y="284"/>
                  </a:cubicBezTo>
                  <a:cubicBezTo>
                    <a:pt x="191" y="467"/>
                    <a:pt x="0" y="639"/>
                    <a:pt x="19" y="665"/>
                  </a:cubicBezTo>
                  <a:cubicBezTo>
                    <a:pt x="21" y="668"/>
                    <a:pt x="24" y="670"/>
                    <a:pt x="30" y="670"/>
                  </a:cubicBezTo>
                  <a:cubicBezTo>
                    <a:pt x="81" y="670"/>
                    <a:pt x="283" y="550"/>
                    <a:pt x="512" y="381"/>
                  </a:cubicBezTo>
                  <a:cubicBezTo>
                    <a:pt x="766" y="198"/>
                    <a:pt x="957" y="26"/>
                    <a:pt x="938" y="4"/>
                  </a:cubicBezTo>
                  <a:cubicBezTo>
                    <a:pt x="936" y="2"/>
                    <a:pt x="932" y="0"/>
                    <a:pt x="9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6"/>
            <p:cNvSpPr/>
            <p:nvPr/>
          </p:nvSpPr>
          <p:spPr>
            <a:xfrm>
              <a:off x="7732495" y="2127347"/>
              <a:ext cx="34798" cy="33077"/>
            </a:xfrm>
            <a:custGeom>
              <a:avLst/>
              <a:gdLst/>
              <a:ahLst/>
              <a:cxnLst/>
              <a:rect l="l" t="t" r="r" b="b"/>
              <a:pathLst>
                <a:path w="849" h="807" extrusionOk="0">
                  <a:moveTo>
                    <a:pt x="816" y="0"/>
                  </a:moveTo>
                  <a:cubicBezTo>
                    <a:pt x="778" y="0"/>
                    <a:pt x="590" y="152"/>
                    <a:pt x="382" y="360"/>
                  </a:cubicBezTo>
                  <a:cubicBezTo>
                    <a:pt x="161" y="580"/>
                    <a:pt x="1" y="778"/>
                    <a:pt x="23" y="804"/>
                  </a:cubicBezTo>
                  <a:cubicBezTo>
                    <a:pt x="25" y="806"/>
                    <a:pt x="27" y="807"/>
                    <a:pt x="31" y="807"/>
                  </a:cubicBezTo>
                  <a:cubicBezTo>
                    <a:pt x="75" y="807"/>
                    <a:pt x="260" y="653"/>
                    <a:pt x="468" y="445"/>
                  </a:cubicBezTo>
                  <a:cubicBezTo>
                    <a:pt x="687" y="226"/>
                    <a:pt x="849" y="24"/>
                    <a:pt x="822" y="2"/>
                  </a:cubicBezTo>
                  <a:cubicBezTo>
                    <a:pt x="820" y="1"/>
                    <a:pt x="819" y="0"/>
                    <a:pt x="8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6"/>
            <p:cNvSpPr/>
            <p:nvPr/>
          </p:nvSpPr>
          <p:spPr>
            <a:xfrm>
              <a:off x="7795122" y="2053695"/>
              <a:ext cx="28773" cy="38282"/>
            </a:xfrm>
            <a:custGeom>
              <a:avLst/>
              <a:gdLst/>
              <a:ahLst/>
              <a:cxnLst/>
              <a:rect l="l" t="t" r="r" b="b"/>
              <a:pathLst>
                <a:path w="702" h="934" extrusionOk="0">
                  <a:moveTo>
                    <a:pt x="669" y="0"/>
                  </a:moveTo>
                  <a:cubicBezTo>
                    <a:pt x="634" y="0"/>
                    <a:pt x="472" y="186"/>
                    <a:pt x="299" y="432"/>
                  </a:cubicBezTo>
                  <a:cubicBezTo>
                    <a:pt x="123" y="689"/>
                    <a:pt x="0" y="913"/>
                    <a:pt x="26" y="932"/>
                  </a:cubicBezTo>
                  <a:cubicBezTo>
                    <a:pt x="27" y="933"/>
                    <a:pt x="29" y="934"/>
                    <a:pt x="31" y="934"/>
                  </a:cubicBezTo>
                  <a:cubicBezTo>
                    <a:pt x="70" y="934"/>
                    <a:pt x="230" y="746"/>
                    <a:pt x="400" y="502"/>
                  </a:cubicBezTo>
                  <a:cubicBezTo>
                    <a:pt x="579" y="244"/>
                    <a:pt x="702" y="20"/>
                    <a:pt x="672" y="1"/>
                  </a:cubicBezTo>
                  <a:cubicBezTo>
                    <a:pt x="671" y="1"/>
                    <a:pt x="670" y="0"/>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6"/>
            <p:cNvSpPr/>
            <p:nvPr/>
          </p:nvSpPr>
          <p:spPr>
            <a:xfrm>
              <a:off x="7844429" y="1970739"/>
              <a:ext cx="21150" cy="42668"/>
            </a:xfrm>
            <a:custGeom>
              <a:avLst/>
              <a:gdLst/>
              <a:ahLst/>
              <a:cxnLst/>
              <a:rect l="l" t="t" r="r" b="b"/>
              <a:pathLst>
                <a:path w="516" h="1041" extrusionOk="0">
                  <a:moveTo>
                    <a:pt x="483" y="1"/>
                  </a:moveTo>
                  <a:cubicBezTo>
                    <a:pt x="446" y="1"/>
                    <a:pt x="325" y="221"/>
                    <a:pt x="202" y="498"/>
                  </a:cubicBezTo>
                  <a:cubicBezTo>
                    <a:pt x="78" y="782"/>
                    <a:pt x="0" y="1025"/>
                    <a:pt x="30" y="1039"/>
                  </a:cubicBezTo>
                  <a:cubicBezTo>
                    <a:pt x="31" y="1040"/>
                    <a:pt x="32" y="1040"/>
                    <a:pt x="34" y="1040"/>
                  </a:cubicBezTo>
                  <a:cubicBezTo>
                    <a:pt x="69" y="1040"/>
                    <a:pt x="192" y="823"/>
                    <a:pt x="314" y="546"/>
                  </a:cubicBezTo>
                  <a:cubicBezTo>
                    <a:pt x="437" y="259"/>
                    <a:pt x="516" y="16"/>
                    <a:pt x="485" y="1"/>
                  </a:cubicBezTo>
                  <a:cubicBezTo>
                    <a:pt x="484" y="1"/>
                    <a:pt x="483" y="1"/>
                    <a:pt x="4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6"/>
            <p:cNvSpPr/>
            <p:nvPr/>
          </p:nvSpPr>
          <p:spPr>
            <a:xfrm>
              <a:off x="7877300" y="1881348"/>
              <a:ext cx="12911" cy="45373"/>
            </a:xfrm>
            <a:custGeom>
              <a:avLst/>
              <a:gdLst/>
              <a:ahLst/>
              <a:cxnLst/>
              <a:rect l="l" t="t" r="r" b="b"/>
              <a:pathLst>
                <a:path w="315" h="1107" extrusionOk="0">
                  <a:moveTo>
                    <a:pt x="279" y="1"/>
                  </a:moveTo>
                  <a:cubicBezTo>
                    <a:pt x="249" y="1"/>
                    <a:pt x="168" y="241"/>
                    <a:pt x="98" y="539"/>
                  </a:cubicBezTo>
                  <a:cubicBezTo>
                    <a:pt x="31" y="845"/>
                    <a:pt x="0" y="1096"/>
                    <a:pt x="31" y="1106"/>
                  </a:cubicBezTo>
                  <a:cubicBezTo>
                    <a:pt x="31" y="1107"/>
                    <a:pt x="32" y="1107"/>
                    <a:pt x="32" y="1107"/>
                  </a:cubicBezTo>
                  <a:cubicBezTo>
                    <a:pt x="66" y="1107"/>
                    <a:pt x="147" y="871"/>
                    <a:pt x="214" y="569"/>
                  </a:cubicBezTo>
                  <a:cubicBezTo>
                    <a:pt x="285" y="258"/>
                    <a:pt x="314" y="8"/>
                    <a:pt x="281" y="1"/>
                  </a:cubicBezTo>
                  <a:cubicBezTo>
                    <a:pt x="280" y="1"/>
                    <a:pt x="280" y="1"/>
                    <a:pt x="2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6"/>
            <p:cNvSpPr/>
            <p:nvPr/>
          </p:nvSpPr>
          <p:spPr>
            <a:xfrm>
              <a:off x="7893531" y="1789047"/>
              <a:ext cx="6640" cy="46439"/>
            </a:xfrm>
            <a:custGeom>
              <a:avLst/>
              <a:gdLst/>
              <a:ahLst/>
              <a:cxnLst/>
              <a:rect l="l" t="t" r="r" b="b"/>
              <a:pathLst>
                <a:path w="162" h="1133" extrusionOk="0">
                  <a:moveTo>
                    <a:pt x="116" y="0"/>
                  </a:moveTo>
                  <a:cubicBezTo>
                    <a:pt x="87" y="0"/>
                    <a:pt x="42" y="250"/>
                    <a:pt x="23" y="561"/>
                  </a:cubicBezTo>
                  <a:cubicBezTo>
                    <a:pt x="1" y="871"/>
                    <a:pt x="12" y="1129"/>
                    <a:pt x="45" y="1133"/>
                  </a:cubicBezTo>
                  <a:cubicBezTo>
                    <a:pt x="46" y="1133"/>
                    <a:pt x="46" y="1133"/>
                    <a:pt x="46" y="1133"/>
                  </a:cubicBezTo>
                  <a:cubicBezTo>
                    <a:pt x="80" y="1133"/>
                    <a:pt x="124" y="880"/>
                    <a:pt x="142" y="569"/>
                  </a:cubicBezTo>
                  <a:cubicBezTo>
                    <a:pt x="161" y="255"/>
                    <a:pt x="150" y="0"/>
                    <a:pt x="1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6"/>
            <p:cNvSpPr/>
            <p:nvPr/>
          </p:nvSpPr>
          <p:spPr>
            <a:xfrm>
              <a:off x="7892178" y="1696254"/>
              <a:ext cx="7214" cy="46480"/>
            </a:xfrm>
            <a:custGeom>
              <a:avLst/>
              <a:gdLst/>
              <a:ahLst/>
              <a:cxnLst/>
              <a:rect l="l" t="t" r="r" b="b"/>
              <a:pathLst>
                <a:path w="176" h="1134" extrusionOk="0">
                  <a:moveTo>
                    <a:pt x="38" y="1"/>
                  </a:moveTo>
                  <a:cubicBezTo>
                    <a:pt x="38" y="1"/>
                    <a:pt x="37" y="1"/>
                    <a:pt x="37" y="1"/>
                  </a:cubicBezTo>
                  <a:cubicBezTo>
                    <a:pt x="4" y="9"/>
                    <a:pt x="0" y="263"/>
                    <a:pt x="26" y="573"/>
                  </a:cubicBezTo>
                  <a:cubicBezTo>
                    <a:pt x="56" y="883"/>
                    <a:pt x="104" y="1133"/>
                    <a:pt x="138" y="1133"/>
                  </a:cubicBezTo>
                  <a:cubicBezTo>
                    <a:pt x="172" y="1130"/>
                    <a:pt x="175" y="875"/>
                    <a:pt x="146" y="561"/>
                  </a:cubicBezTo>
                  <a:cubicBezTo>
                    <a:pt x="120" y="250"/>
                    <a:pt x="72" y="1"/>
                    <a:pt x="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6"/>
            <p:cNvSpPr/>
            <p:nvPr/>
          </p:nvSpPr>
          <p:spPr>
            <a:xfrm>
              <a:off x="7873612" y="1605347"/>
              <a:ext cx="13813" cy="45209"/>
            </a:xfrm>
            <a:custGeom>
              <a:avLst/>
              <a:gdLst/>
              <a:ahLst/>
              <a:cxnLst/>
              <a:rect l="l" t="t" r="r" b="b"/>
              <a:pathLst>
                <a:path w="337" h="1103" extrusionOk="0">
                  <a:moveTo>
                    <a:pt x="33" y="0"/>
                  </a:moveTo>
                  <a:cubicBezTo>
                    <a:pt x="32" y="0"/>
                    <a:pt x="32" y="0"/>
                    <a:pt x="31" y="0"/>
                  </a:cubicBezTo>
                  <a:cubicBezTo>
                    <a:pt x="1" y="12"/>
                    <a:pt x="35" y="266"/>
                    <a:pt x="109" y="569"/>
                  </a:cubicBezTo>
                  <a:cubicBezTo>
                    <a:pt x="183" y="866"/>
                    <a:pt x="271" y="1102"/>
                    <a:pt x="306" y="1102"/>
                  </a:cubicBezTo>
                  <a:cubicBezTo>
                    <a:pt x="306" y="1102"/>
                    <a:pt x="307" y="1102"/>
                    <a:pt x="307" y="1102"/>
                  </a:cubicBezTo>
                  <a:cubicBezTo>
                    <a:pt x="337" y="1095"/>
                    <a:pt x="304" y="845"/>
                    <a:pt x="225" y="538"/>
                  </a:cubicBezTo>
                  <a:cubicBezTo>
                    <a:pt x="152" y="237"/>
                    <a:pt x="67" y="0"/>
                    <a:pt x="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6"/>
            <p:cNvSpPr/>
            <p:nvPr/>
          </p:nvSpPr>
          <p:spPr>
            <a:xfrm>
              <a:off x="7839962" y="1518948"/>
              <a:ext cx="21313" cy="42504"/>
            </a:xfrm>
            <a:custGeom>
              <a:avLst/>
              <a:gdLst/>
              <a:ahLst/>
              <a:cxnLst/>
              <a:rect l="l" t="t" r="r" b="b"/>
              <a:pathLst>
                <a:path w="520" h="1037" extrusionOk="0">
                  <a:moveTo>
                    <a:pt x="33" y="1"/>
                  </a:moveTo>
                  <a:cubicBezTo>
                    <a:pt x="32" y="1"/>
                    <a:pt x="31" y="1"/>
                    <a:pt x="30" y="2"/>
                  </a:cubicBezTo>
                  <a:cubicBezTo>
                    <a:pt x="1" y="17"/>
                    <a:pt x="79" y="260"/>
                    <a:pt x="206" y="543"/>
                  </a:cubicBezTo>
                  <a:cubicBezTo>
                    <a:pt x="326" y="820"/>
                    <a:pt x="450" y="1037"/>
                    <a:pt x="487" y="1037"/>
                  </a:cubicBezTo>
                  <a:cubicBezTo>
                    <a:pt x="488" y="1037"/>
                    <a:pt x="489" y="1036"/>
                    <a:pt x="490" y="1036"/>
                  </a:cubicBezTo>
                  <a:cubicBezTo>
                    <a:pt x="520" y="1025"/>
                    <a:pt x="441" y="782"/>
                    <a:pt x="314" y="495"/>
                  </a:cubicBezTo>
                  <a:cubicBezTo>
                    <a:pt x="191" y="216"/>
                    <a:pt x="68" y="1"/>
                    <a:pt x="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6"/>
            <p:cNvSpPr/>
            <p:nvPr/>
          </p:nvSpPr>
          <p:spPr>
            <a:xfrm>
              <a:off x="7790819" y="1440295"/>
              <a:ext cx="28978" cy="38200"/>
            </a:xfrm>
            <a:custGeom>
              <a:avLst/>
              <a:gdLst/>
              <a:ahLst/>
              <a:cxnLst/>
              <a:rect l="l" t="t" r="r" b="b"/>
              <a:pathLst>
                <a:path w="707" h="932" extrusionOk="0">
                  <a:moveTo>
                    <a:pt x="31" y="0"/>
                  </a:moveTo>
                  <a:cubicBezTo>
                    <a:pt x="29" y="0"/>
                    <a:pt x="27" y="1"/>
                    <a:pt x="26" y="1"/>
                  </a:cubicBezTo>
                  <a:cubicBezTo>
                    <a:pt x="0" y="24"/>
                    <a:pt x="124" y="243"/>
                    <a:pt x="303" y="502"/>
                  </a:cubicBezTo>
                  <a:cubicBezTo>
                    <a:pt x="476" y="746"/>
                    <a:pt x="634" y="932"/>
                    <a:pt x="672" y="932"/>
                  </a:cubicBezTo>
                  <a:cubicBezTo>
                    <a:pt x="674" y="932"/>
                    <a:pt x="675" y="932"/>
                    <a:pt x="676" y="931"/>
                  </a:cubicBezTo>
                  <a:cubicBezTo>
                    <a:pt x="707" y="912"/>
                    <a:pt x="583" y="688"/>
                    <a:pt x="400" y="431"/>
                  </a:cubicBezTo>
                  <a:cubicBezTo>
                    <a:pt x="229" y="184"/>
                    <a:pt x="68" y="0"/>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6"/>
            <p:cNvSpPr/>
            <p:nvPr/>
          </p:nvSpPr>
          <p:spPr>
            <a:xfrm>
              <a:off x="7726347" y="1373611"/>
              <a:ext cx="36192" cy="31765"/>
            </a:xfrm>
            <a:custGeom>
              <a:avLst/>
              <a:gdLst/>
              <a:ahLst/>
              <a:cxnLst/>
              <a:rect l="l" t="t" r="r" b="b"/>
              <a:pathLst>
                <a:path w="883" h="775" extrusionOk="0">
                  <a:moveTo>
                    <a:pt x="31" y="1"/>
                  </a:moveTo>
                  <a:cubicBezTo>
                    <a:pt x="27" y="1"/>
                    <a:pt x="25" y="2"/>
                    <a:pt x="23" y="3"/>
                  </a:cubicBezTo>
                  <a:cubicBezTo>
                    <a:pt x="1" y="29"/>
                    <a:pt x="180" y="208"/>
                    <a:pt x="411" y="422"/>
                  </a:cubicBezTo>
                  <a:cubicBezTo>
                    <a:pt x="626" y="618"/>
                    <a:pt x="810" y="774"/>
                    <a:pt x="850" y="774"/>
                  </a:cubicBezTo>
                  <a:cubicBezTo>
                    <a:pt x="853" y="774"/>
                    <a:pt x="855" y="774"/>
                    <a:pt x="856" y="772"/>
                  </a:cubicBezTo>
                  <a:cubicBezTo>
                    <a:pt x="882" y="750"/>
                    <a:pt x="725" y="548"/>
                    <a:pt x="490" y="332"/>
                  </a:cubicBezTo>
                  <a:cubicBezTo>
                    <a:pt x="275" y="134"/>
                    <a:pt x="76" y="1"/>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6"/>
            <p:cNvSpPr/>
            <p:nvPr/>
          </p:nvSpPr>
          <p:spPr>
            <a:xfrm>
              <a:off x="7668802" y="1333526"/>
              <a:ext cx="21641" cy="13116"/>
            </a:xfrm>
            <a:custGeom>
              <a:avLst/>
              <a:gdLst/>
              <a:ahLst/>
              <a:cxnLst/>
              <a:rect l="l" t="t" r="r" b="b"/>
              <a:pathLst>
                <a:path w="528" h="320" extrusionOk="0">
                  <a:moveTo>
                    <a:pt x="42" y="1"/>
                  </a:moveTo>
                  <a:cubicBezTo>
                    <a:pt x="30" y="1"/>
                    <a:pt x="22" y="4"/>
                    <a:pt x="19" y="10"/>
                  </a:cubicBezTo>
                  <a:cubicBezTo>
                    <a:pt x="0" y="40"/>
                    <a:pt x="98" y="130"/>
                    <a:pt x="232" y="212"/>
                  </a:cubicBezTo>
                  <a:cubicBezTo>
                    <a:pt x="341" y="278"/>
                    <a:pt x="444" y="320"/>
                    <a:pt x="488" y="320"/>
                  </a:cubicBezTo>
                  <a:cubicBezTo>
                    <a:pt x="498" y="320"/>
                    <a:pt x="505" y="317"/>
                    <a:pt x="508" y="312"/>
                  </a:cubicBezTo>
                  <a:cubicBezTo>
                    <a:pt x="527" y="283"/>
                    <a:pt x="434" y="193"/>
                    <a:pt x="296" y="111"/>
                  </a:cubicBezTo>
                  <a:cubicBezTo>
                    <a:pt x="187" y="43"/>
                    <a:pt x="87" y="1"/>
                    <a:pt x="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6"/>
            <p:cNvSpPr/>
            <p:nvPr/>
          </p:nvSpPr>
          <p:spPr>
            <a:xfrm>
              <a:off x="7085687" y="912475"/>
              <a:ext cx="654980" cy="654980"/>
            </a:xfrm>
            <a:custGeom>
              <a:avLst/>
              <a:gdLst/>
              <a:ahLst/>
              <a:cxnLst/>
              <a:rect l="l" t="t" r="r" b="b"/>
              <a:pathLst>
                <a:path w="15980" h="15980" extrusionOk="0">
                  <a:moveTo>
                    <a:pt x="7990" y="0"/>
                  </a:moveTo>
                  <a:cubicBezTo>
                    <a:pt x="3578" y="0"/>
                    <a:pt x="1" y="3579"/>
                    <a:pt x="1" y="7989"/>
                  </a:cubicBezTo>
                  <a:cubicBezTo>
                    <a:pt x="1" y="12404"/>
                    <a:pt x="3578" y="15979"/>
                    <a:pt x="7990" y="15979"/>
                  </a:cubicBezTo>
                  <a:cubicBezTo>
                    <a:pt x="12405" y="15979"/>
                    <a:pt x="15980" y="12404"/>
                    <a:pt x="15980" y="7989"/>
                  </a:cubicBezTo>
                  <a:cubicBezTo>
                    <a:pt x="15980" y="3579"/>
                    <a:pt x="12405" y="0"/>
                    <a:pt x="79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6"/>
            <p:cNvSpPr/>
            <p:nvPr/>
          </p:nvSpPr>
          <p:spPr>
            <a:xfrm>
              <a:off x="7219467" y="1115480"/>
              <a:ext cx="387373" cy="282322"/>
            </a:xfrm>
            <a:custGeom>
              <a:avLst/>
              <a:gdLst/>
              <a:ahLst/>
              <a:cxnLst/>
              <a:rect l="l" t="t" r="r" b="b"/>
              <a:pathLst>
                <a:path w="9451" h="6888" extrusionOk="0">
                  <a:moveTo>
                    <a:pt x="8304" y="0"/>
                  </a:moveTo>
                  <a:lnTo>
                    <a:pt x="3621" y="4505"/>
                  </a:lnTo>
                  <a:lnTo>
                    <a:pt x="1237" y="2383"/>
                  </a:lnTo>
                  <a:lnTo>
                    <a:pt x="1" y="3619"/>
                  </a:lnTo>
                  <a:lnTo>
                    <a:pt x="3445" y="6887"/>
                  </a:lnTo>
                  <a:lnTo>
                    <a:pt x="9451" y="1236"/>
                  </a:lnTo>
                  <a:lnTo>
                    <a:pt x="8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6"/>
            <p:cNvSpPr/>
            <p:nvPr/>
          </p:nvSpPr>
          <p:spPr>
            <a:xfrm>
              <a:off x="7667285" y="1995126"/>
              <a:ext cx="504310" cy="591327"/>
            </a:xfrm>
            <a:custGeom>
              <a:avLst/>
              <a:gdLst/>
              <a:ahLst/>
              <a:cxnLst/>
              <a:rect l="l" t="t" r="r" b="b"/>
              <a:pathLst>
                <a:path w="12304" h="14427" extrusionOk="0">
                  <a:moveTo>
                    <a:pt x="3605" y="0"/>
                  </a:moveTo>
                  <a:lnTo>
                    <a:pt x="609" y="1954"/>
                  </a:lnTo>
                  <a:cubicBezTo>
                    <a:pt x="131" y="2749"/>
                    <a:pt x="180" y="3750"/>
                    <a:pt x="314" y="4669"/>
                  </a:cubicBezTo>
                  <a:cubicBezTo>
                    <a:pt x="449" y="5588"/>
                    <a:pt x="654" y="6529"/>
                    <a:pt x="449" y="7433"/>
                  </a:cubicBezTo>
                  <a:cubicBezTo>
                    <a:pt x="314" y="8031"/>
                    <a:pt x="0" y="8629"/>
                    <a:pt x="146" y="9222"/>
                  </a:cubicBezTo>
                  <a:cubicBezTo>
                    <a:pt x="251" y="9644"/>
                    <a:pt x="568" y="9977"/>
                    <a:pt x="725" y="10380"/>
                  </a:cubicBezTo>
                  <a:cubicBezTo>
                    <a:pt x="945" y="10955"/>
                    <a:pt x="822" y="11598"/>
                    <a:pt x="747" y="12210"/>
                  </a:cubicBezTo>
                  <a:cubicBezTo>
                    <a:pt x="673" y="12823"/>
                    <a:pt x="673" y="13510"/>
                    <a:pt x="1080" y="13973"/>
                  </a:cubicBezTo>
                  <a:cubicBezTo>
                    <a:pt x="1359" y="14292"/>
                    <a:pt x="1770" y="14427"/>
                    <a:pt x="2198" y="14427"/>
                  </a:cubicBezTo>
                  <a:cubicBezTo>
                    <a:pt x="2542" y="14427"/>
                    <a:pt x="2897" y="14340"/>
                    <a:pt x="3205" y="14194"/>
                  </a:cubicBezTo>
                  <a:cubicBezTo>
                    <a:pt x="3900" y="13865"/>
                    <a:pt x="4448" y="13304"/>
                    <a:pt x="5088" y="12887"/>
                  </a:cubicBezTo>
                  <a:cubicBezTo>
                    <a:pt x="5529" y="12598"/>
                    <a:pt x="6062" y="12380"/>
                    <a:pt x="6576" y="12380"/>
                  </a:cubicBezTo>
                  <a:cubicBezTo>
                    <a:pt x="6809" y="12380"/>
                    <a:pt x="7038" y="12424"/>
                    <a:pt x="7253" y="12528"/>
                  </a:cubicBezTo>
                  <a:cubicBezTo>
                    <a:pt x="7572" y="12677"/>
                    <a:pt x="7848" y="12949"/>
                    <a:pt x="8199" y="12980"/>
                  </a:cubicBezTo>
                  <a:cubicBezTo>
                    <a:pt x="8218" y="12981"/>
                    <a:pt x="8237" y="12982"/>
                    <a:pt x="8256" y="12982"/>
                  </a:cubicBezTo>
                  <a:cubicBezTo>
                    <a:pt x="8718" y="12982"/>
                    <a:pt x="9095" y="12560"/>
                    <a:pt x="9551" y="12434"/>
                  </a:cubicBezTo>
                  <a:cubicBezTo>
                    <a:pt x="9675" y="12400"/>
                    <a:pt x="9801" y="12389"/>
                    <a:pt x="9929" y="12389"/>
                  </a:cubicBezTo>
                  <a:cubicBezTo>
                    <a:pt x="10154" y="12389"/>
                    <a:pt x="10384" y="12423"/>
                    <a:pt x="10610" y="12423"/>
                  </a:cubicBezTo>
                  <a:cubicBezTo>
                    <a:pt x="10678" y="12423"/>
                    <a:pt x="10746" y="12419"/>
                    <a:pt x="10813" y="12412"/>
                  </a:cubicBezTo>
                  <a:cubicBezTo>
                    <a:pt x="11673" y="12318"/>
                    <a:pt x="12304" y="11396"/>
                    <a:pt x="12184" y="10541"/>
                  </a:cubicBezTo>
                  <a:cubicBezTo>
                    <a:pt x="12065" y="9689"/>
                    <a:pt x="11299" y="9001"/>
                    <a:pt x="10451" y="8860"/>
                  </a:cubicBezTo>
                  <a:cubicBezTo>
                    <a:pt x="10085" y="8800"/>
                    <a:pt x="9651" y="8793"/>
                    <a:pt x="9450" y="8482"/>
                  </a:cubicBezTo>
                  <a:cubicBezTo>
                    <a:pt x="9158" y="8031"/>
                    <a:pt x="9674" y="7444"/>
                    <a:pt x="9584" y="6910"/>
                  </a:cubicBezTo>
                  <a:cubicBezTo>
                    <a:pt x="9517" y="6526"/>
                    <a:pt x="9155" y="6271"/>
                    <a:pt x="8796" y="6114"/>
                  </a:cubicBezTo>
                  <a:cubicBezTo>
                    <a:pt x="8441" y="5962"/>
                    <a:pt x="8046" y="5853"/>
                    <a:pt x="7769" y="5581"/>
                  </a:cubicBezTo>
                  <a:cubicBezTo>
                    <a:pt x="7272" y="5095"/>
                    <a:pt x="7329" y="4303"/>
                    <a:pt x="7175" y="3627"/>
                  </a:cubicBezTo>
                  <a:cubicBezTo>
                    <a:pt x="6925" y="2510"/>
                    <a:pt x="5879" y="225"/>
                    <a:pt x="36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6"/>
            <p:cNvSpPr/>
            <p:nvPr/>
          </p:nvSpPr>
          <p:spPr>
            <a:xfrm>
              <a:off x="7542358" y="4611849"/>
              <a:ext cx="233506" cy="102018"/>
            </a:xfrm>
            <a:custGeom>
              <a:avLst/>
              <a:gdLst/>
              <a:ahLst/>
              <a:cxnLst/>
              <a:rect l="l" t="t" r="r" b="b"/>
              <a:pathLst>
                <a:path w="5697" h="2489" extrusionOk="0">
                  <a:moveTo>
                    <a:pt x="2649" y="0"/>
                  </a:moveTo>
                  <a:lnTo>
                    <a:pt x="2604" y="1629"/>
                  </a:lnTo>
                  <a:cubicBezTo>
                    <a:pt x="2604" y="1629"/>
                    <a:pt x="1" y="2160"/>
                    <a:pt x="624" y="2365"/>
                  </a:cubicBezTo>
                  <a:cubicBezTo>
                    <a:pt x="925" y="2461"/>
                    <a:pt x="2058" y="2488"/>
                    <a:pt x="3173" y="2488"/>
                  </a:cubicBezTo>
                  <a:cubicBezTo>
                    <a:pt x="4133" y="2488"/>
                    <a:pt x="5080" y="2468"/>
                    <a:pt x="5469" y="2455"/>
                  </a:cubicBezTo>
                  <a:lnTo>
                    <a:pt x="5659" y="2447"/>
                  </a:lnTo>
                  <a:lnTo>
                    <a:pt x="5696" y="64"/>
                  </a:lnTo>
                  <a:lnTo>
                    <a:pt x="26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6"/>
            <p:cNvSpPr/>
            <p:nvPr/>
          </p:nvSpPr>
          <p:spPr>
            <a:xfrm>
              <a:off x="7728970" y="4675172"/>
              <a:ext cx="45988" cy="35167"/>
            </a:xfrm>
            <a:custGeom>
              <a:avLst/>
              <a:gdLst/>
              <a:ahLst/>
              <a:cxnLst/>
              <a:rect l="l" t="t" r="r" b="b"/>
              <a:pathLst>
                <a:path w="1122" h="858" extrusionOk="0">
                  <a:moveTo>
                    <a:pt x="1021" y="1"/>
                  </a:moveTo>
                  <a:cubicBezTo>
                    <a:pt x="798" y="1"/>
                    <a:pt x="583" y="78"/>
                    <a:pt x="404" y="211"/>
                  </a:cubicBezTo>
                  <a:cubicBezTo>
                    <a:pt x="195" y="368"/>
                    <a:pt x="49" y="599"/>
                    <a:pt x="1" y="853"/>
                  </a:cubicBezTo>
                  <a:lnTo>
                    <a:pt x="1102" y="858"/>
                  </a:lnTo>
                  <a:lnTo>
                    <a:pt x="1121" y="6"/>
                  </a:lnTo>
                  <a:cubicBezTo>
                    <a:pt x="1088" y="2"/>
                    <a:pt x="1054" y="1"/>
                    <a:pt x="1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6"/>
            <p:cNvSpPr/>
            <p:nvPr/>
          </p:nvSpPr>
          <p:spPr>
            <a:xfrm>
              <a:off x="7610428" y="4293623"/>
              <a:ext cx="197166" cy="21142"/>
            </a:xfrm>
            <a:custGeom>
              <a:avLst/>
              <a:gdLst/>
              <a:ahLst/>
              <a:cxnLst/>
              <a:rect l="l" t="t" r="r" b="b"/>
              <a:pathLst>
                <a:path w="5241" h="562" extrusionOk="0">
                  <a:moveTo>
                    <a:pt x="912" y="0"/>
                  </a:moveTo>
                  <a:cubicBezTo>
                    <a:pt x="912" y="0"/>
                    <a:pt x="0" y="243"/>
                    <a:pt x="109" y="396"/>
                  </a:cubicBezTo>
                  <a:cubicBezTo>
                    <a:pt x="184" y="497"/>
                    <a:pt x="1787" y="562"/>
                    <a:pt x="3296" y="562"/>
                  </a:cubicBezTo>
                  <a:cubicBezTo>
                    <a:pt x="4028" y="562"/>
                    <a:pt x="4738" y="546"/>
                    <a:pt x="5241" y="512"/>
                  </a:cubicBezTo>
                  <a:lnTo>
                    <a:pt x="5237" y="441"/>
                  </a:lnTo>
                  <a:lnTo>
                    <a:pt x="1174" y="396"/>
                  </a:lnTo>
                  <a:cubicBezTo>
                    <a:pt x="1174" y="396"/>
                    <a:pt x="1091" y="11"/>
                    <a:pt x="912" y="0"/>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6"/>
            <p:cNvSpPr/>
            <p:nvPr/>
          </p:nvSpPr>
          <p:spPr>
            <a:xfrm>
              <a:off x="7614491" y="4306488"/>
              <a:ext cx="194796" cy="4815"/>
            </a:xfrm>
            <a:custGeom>
              <a:avLst/>
              <a:gdLst/>
              <a:ahLst/>
              <a:cxnLst/>
              <a:rect l="l" t="t" r="r" b="b"/>
              <a:pathLst>
                <a:path w="5178" h="128" extrusionOk="0">
                  <a:moveTo>
                    <a:pt x="25" y="0"/>
                  </a:moveTo>
                  <a:cubicBezTo>
                    <a:pt x="9" y="0"/>
                    <a:pt x="1" y="2"/>
                    <a:pt x="1" y="2"/>
                  </a:cubicBezTo>
                  <a:cubicBezTo>
                    <a:pt x="1" y="2"/>
                    <a:pt x="20" y="5"/>
                    <a:pt x="54" y="9"/>
                  </a:cubicBezTo>
                  <a:cubicBezTo>
                    <a:pt x="98" y="13"/>
                    <a:pt x="147" y="17"/>
                    <a:pt x="202" y="21"/>
                  </a:cubicBezTo>
                  <a:cubicBezTo>
                    <a:pt x="356" y="28"/>
                    <a:pt x="539" y="39"/>
                    <a:pt x="759" y="54"/>
                  </a:cubicBezTo>
                  <a:cubicBezTo>
                    <a:pt x="1226" y="81"/>
                    <a:pt x="1872" y="107"/>
                    <a:pt x="2590" y="117"/>
                  </a:cubicBezTo>
                  <a:cubicBezTo>
                    <a:pt x="2946" y="125"/>
                    <a:pt x="3286" y="128"/>
                    <a:pt x="3596" y="128"/>
                  </a:cubicBezTo>
                  <a:cubicBezTo>
                    <a:pt x="3905" y="128"/>
                    <a:pt x="4184" y="125"/>
                    <a:pt x="4419" y="121"/>
                  </a:cubicBezTo>
                  <a:cubicBezTo>
                    <a:pt x="4636" y="117"/>
                    <a:pt x="4823" y="114"/>
                    <a:pt x="4972" y="110"/>
                  </a:cubicBezTo>
                  <a:cubicBezTo>
                    <a:pt x="5029" y="107"/>
                    <a:pt x="5081" y="107"/>
                    <a:pt x="5126" y="103"/>
                  </a:cubicBezTo>
                  <a:cubicBezTo>
                    <a:pt x="5159" y="103"/>
                    <a:pt x="5178" y="99"/>
                    <a:pt x="5178" y="99"/>
                  </a:cubicBezTo>
                  <a:cubicBezTo>
                    <a:pt x="5178" y="99"/>
                    <a:pt x="5159" y="95"/>
                    <a:pt x="5126" y="95"/>
                  </a:cubicBezTo>
                  <a:lnTo>
                    <a:pt x="4419" y="95"/>
                  </a:lnTo>
                  <a:cubicBezTo>
                    <a:pt x="4302" y="96"/>
                    <a:pt x="4173" y="96"/>
                    <a:pt x="4035" y="96"/>
                  </a:cubicBezTo>
                  <a:cubicBezTo>
                    <a:pt x="3622" y="96"/>
                    <a:pt x="3125" y="92"/>
                    <a:pt x="2590" y="84"/>
                  </a:cubicBezTo>
                  <a:cubicBezTo>
                    <a:pt x="1872" y="69"/>
                    <a:pt x="1226" y="47"/>
                    <a:pt x="759" y="28"/>
                  </a:cubicBezTo>
                  <a:cubicBezTo>
                    <a:pt x="539" y="21"/>
                    <a:pt x="356" y="13"/>
                    <a:pt x="206" y="5"/>
                  </a:cubicBezTo>
                  <a:cubicBezTo>
                    <a:pt x="150" y="2"/>
                    <a:pt x="98" y="2"/>
                    <a:pt x="54" y="2"/>
                  </a:cubicBezTo>
                  <a:cubicBezTo>
                    <a:pt x="42" y="1"/>
                    <a:pt x="33" y="0"/>
                    <a:pt x="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6"/>
            <p:cNvSpPr/>
            <p:nvPr/>
          </p:nvSpPr>
          <p:spPr>
            <a:xfrm>
              <a:off x="7643721" y="4292155"/>
              <a:ext cx="11700" cy="18246"/>
            </a:xfrm>
            <a:custGeom>
              <a:avLst/>
              <a:gdLst/>
              <a:ahLst/>
              <a:cxnLst/>
              <a:rect l="l" t="t" r="r" b="b"/>
              <a:pathLst>
                <a:path w="311" h="485" extrusionOk="0">
                  <a:moveTo>
                    <a:pt x="7" y="1"/>
                  </a:moveTo>
                  <a:cubicBezTo>
                    <a:pt x="6" y="1"/>
                    <a:pt x="5" y="1"/>
                    <a:pt x="5" y="2"/>
                  </a:cubicBezTo>
                  <a:cubicBezTo>
                    <a:pt x="1" y="9"/>
                    <a:pt x="113" y="81"/>
                    <a:pt x="191" y="219"/>
                  </a:cubicBezTo>
                  <a:cubicBezTo>
                    <a:pt x="273" y="353"/>
                    <a:pt x="277" y="484"/>
                    <a:pt x="289" y="484"/>
                  </a:cubicBezTo>
                  <a:cubicBezTo>
                    <a:pt x="289" y="484"/>
                    <a:pt x="289" y="484"/>
                    <a:pt x="289" y="484"/>
                  </a:cubicBezTo>
                  <a:cubicBezTo>
                    <a:pt x="300" y="484"/>
                    <a:pt x="310" y="340"/>
                    <a:pt x="221" y="200"/>
                  </a:cubicBezTo>
                  <a:cubicBezTo>
                    <a:pt x="145" y="62"/>
                    <a:pt x="28" y="1"/>
                    <a:pt x="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6"/>
            <p:cNvSpPr/>
            <p:nvPr/>
          </p:nvSpPr>
          <p:spPr>
            <a:xfrm>
              <a:off x="7638021" y="4680869"/>
              <a:ext cx="7255" cy="10493"/>
            </a:xfrm>
            <a:custGeom>
              <a:avLst/>
              <a:gdLst/>
              <a:ahLst/>
              <a:cxnLst/>
              <a:rect l="l" t="t" r="r" b="b"/>
              <a:pathLst>
                <a:path w="177" h="256" extrusionOk="0">
                  <a:moveTo>
                    <a:pt x="14" y="1"/>
                  </a:moveTo>
                  <a:cubicBezTo>
                    <a:pt x="13" y="1"/>
                    <a:pt x="12" y="1"/>
                    <a:pt x="12" y="1"/>
                  </a:cubicBezTo>
                  <a:cubicBezTo>
                    <a:pt x="1" y="5"/>
                    <a:pt x="30" y="69"/>
                    <a:pt x="72" y="139"/>
                  </a:cubicBezTo>
                  <a:cubicBezTo>
                    <a:pt x="114" y="206"/>
                    <a:pt x="153" y="256"/>
                    <a:pt x="166" y="256"/>
                  </a:cubicBezTo>
                  <a:cubicBezTo>
                    <a:pt x="167" y="256"/>
                    <a:pt x="168" y="256"/>
                    <a:pt x="168" y="255"/>
                  </a:cubicBezTo>
                  <a:cubicBezTo>
                    <a:pt x="177" y="251"/>
                    <a:pt x="151" y="188"/>
                    <a:pt x="106" y="117"/>
                  </a:cubicBezTo>
                  <a:cubicBezTo>
                    <a:pt x="64" y="51"/>
                    <a:pt x="25" y="1"/>
                    <a:pt x="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6"/>
            <p:cNvSpPr/>
            <p:nvPr/>
          </p:nvSpPr>
          <p:spPr>
            <a:xfrm>
              <a:off x="7647202" y="4679025"/>
              <a:ext cx="8198" cy="7296"/>
            </a:xfrm>
            <a:custGeom>
              <a:avLst/>
              <a:gdLst/>
              <a:ahLst/>
              <a:cxnLst/>
              <a:rect l="l" t="t" r="r" b="b"/>
              <a:pathLst>
                <a:path w="200" h="178" extrusionOk="0">
                  <a:moveTo>
                    <a:pt x="8" y="0"/>
                  </a:moveTo>
                  <a:cubicBezTo>
                    <a:pt x="6" y="0"/>
                    <a:pt x="5" y="1"/>
                    <a:pt x="5" y="2"/>
                  </a:cubicBezTo>
                  <a:cubicBezTo>
                    <a:pt x="1" y="9"/>
                    <a:pt x="34" y="54"/>
                    <a:pt x="87" y="102"/>
                  </a:cubicBezTo>
                  <a:cubicBezTo>
                    <a:pt x="134" y="146"/>
                    <a:pt x="178" y="178"/>
                    <a:pt x="189" y="178"/>
                  </a:cubicBezTo>
                  <a:cubicBezTo>
                    <a:pt x="190" y="178"/>
                    <a:pt x="191" y="177"/>
                    <a:pt x="191" y="176"/>
                  </a:cubicBezTo>
                  <a:cubicBezTo>
                    <a:pt x="199" y="169"/>
                    <a:pt x="165" y="124"/>
                    <a:pt x="113" y="76"/>
                  </a:cubicBezTo>
                  <a:cubicBezTo>
                    <a:pt x="66" y="32"/>
                    <a:pt x="21" y="0"/>
                    <a:pt x="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6"/>
            <p:cNvSpPr/>
            <p:nvPr/>
          </p:nvSpPr>
          <p:spPr>
            <a:xfrm>
              <a:off x="7648596" y="4673697"/>
              <a:ext cx="13198" cy="1558"/>
            </a:xfrm>
            <a:custGeom>
              <a:avLst/>
              <a:gdLst/>
              <a:ahLst/>
              <a:cxnLst/>
              <a:rect l="l" t="t" r="r" b="b"/>
              <a:pathLst>
                <a:path w="322" h="38" extrusionOk="0">
                  <a:moveTo>
                    <a:pt x="161" y="1"/>
                  </a:moveTo>
                  <a:cubicBezTo>
                    <a:pt x="75" y="1"/>
                    <a:pt x="0" y="8"/>
                    <a:pt x="0" y="19"/>
                  </a:cubicBezTo>
                  <a:cubicBezTo>
                    <a:pt x="0" y="27"/>
                    <a:pt x="72" y="37"/>
                    <a:pt x="161" y="37"/>
                  </a:cubicBezTo>
                  <a:cubicBezTo>
                    <a:pt x="251" y="37"/>
                    <a:pt x="322" y="30"/>
                    <a:pt x="322" y="19"/>
                  </a:cubicBezTo>
                  <a:cubicBezTo>
                    <a:pt x="322" y="11"/>
                    <a:pt x="251" y="1"/>
                    <a:pt x="1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6"/>
            <p:cNvSpPr/>
            <p:nvPr/>
          </p:nvSpPr>
          <p:spPr>
            <a:xfrm>
              <a:off x="7649210" y="4666114"/>
              <a:ext cx="15042" cy="2172"/>
            </a:xfrm>
            <a:custGeom>
              <a:avLst/>
              <a:gdLst/>
              <a:ahLst/>
              <a:cxnLst/>
              <a:rect l="l" t="t" r="r" b="b"/>
              <a:pathLst>
                <a:path w="367" h="53" extrusionOk="0">
                  <a:moveTo>
                    <a:pt x="351" y="0"/>
                  </a:moveTo>
                  <a:cubicBezTo>
                    <a:pt x="326" y="0"/>
                    <a:pt x="261" y="11"/>
                    <a:pt x="183" y="14"/>
                  </a:cubicBezTo>
                  <a:cubicBezTo>
                    <a:pt x="83" y="21"/>
                    <a:pt x="4" y="14"/>
                    <a:pt x="0" y="25"/>
                  </a:cubicBezTo>
                  <a:cubicBezTo>
                    <a:pt x="0" y="32"/>
                    <a:pt x="64" y="52"/>
                    <a:pt x="148" y="52"/>
                  </a:cubicBezTo>
                  <a:cubicBezTo>
                    <a:pt x="160" y="52"/>
                    <a:pt x="171" y="52"/>
                    <a:pt x="183" y="51"/>
                  </a:cubicBezTo>
                  <a:cubicBezTo>
                    <a:pt x="288" y="48"/>
                    <a:pt x="366" y="14"/>
                    <a:pt x="363" y="3"/>
                  </a:cubicBezTo>
                  <a:cubicBezTo>
                    <a:pt x="362" y="1"/>
                    <a:pt x="358" y="0"/>
                    <a:pt x="3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6"/>
            <p:cNvSpPr/>
            <p:nvPr/>
          </p:nvSpPr>
          <p:spPr>
            <a:xfrm>
              <a:off x="7617200" y="4668860"/>
              <a:ext cx="23650" cy="13731"/>
            </a:xfrm>
            <a:custGeom>
              <a:avLst/>
              <a:gdLst/>
              <a:ahLst/>
              <a:cxnLst/>
              <a:rect l="l" t="t" r="r" b="b"/>
              <a:pathLst>
                <a:path w="577" h="335" extrusionOk="0">
                  <a:moveTo>
                    <a:pt x="181" y="36"/>
                  </a:moveTo>
                  <a:cubicBezTo>
                    <a:pt x="221" y="36"/>
                    <a:pt x="261" y="42"/>
                    <a:pt x="295" y="51"/>
                  </a:cubicBezTo>
                  <a:cubicBezTo>
                    <a:pt x="367" y="77"/>
                    <a:pt x="423" y="119"/>
                    <a:pt x="460" y="163"/>
                  </a:cubicBezTo>
                  <a:cubicBezTo>
                    <a:pt x="493" y="205"/>
                    <a:pt x="513" y="243"/>
                    <a:pt x="524" y="273"/>
                  </a:cubicBezTo>
                  <a:lnTo>
                    <a:pt x="524" y="273"/>
                  </a:lnTo>
                  <a:cubicBezTo>
                    <a:pt x="491" y="269"/>
                    <a:pt x="443" y="263"/>
                    <a:pt x="385" y="250"/>
                  </a:cubicBezTo>
                  <a:cubicBezTo>
                    <a:pt x="326" y="238"/>
                    <a:pt x="259" y="219"/>
                    <a:pt x="183" y="193"/>
                  </a:cubicBezTo>
                  <a:cubicBezTo>
                    <a:pt x="150" y="178"/>
                    <a:pt x="109" y="167"/>
                    <a:pt x="76" y="145"/>
                  </a:cubicBezTo>
                  <a:cubicBezTo>
                    <a:pt x="42" y="122"/>
                    <a:pt x="31" y="85"/>
                    <a:pt x="61" y="62"/>
                  </a:cubicBezTo>
                  <a:cubicBezTo>
                    <a:pt x="95" y="43"/>
                    <a:pt x="138" y="36"/>
                    <a:pt x="181" y="36"/>
                  </a:cubicBezTo>
                  <a:close/>
                  <a:moveTo>
                    <a:pt x="189" y="1"/>
                  </a:moveTo>
                  <a:cubicBezTo>
                    <a:pt x="140" y="1"/>
                    <a:pt x="89" y="11"/>
                    <a:pt x="38" y="36"/>
                  </a:cubicBezTo>
                  <a:cubicBezTo>
                    <a:pt x="16" y="51"/>
                    <a:pt x="1" y="85"/>
                    <a:pt x="9" y="111"/>
                  </a:cubicBezTo>
                  <a:cubicBezTo>
                    <a:pt x="16" y="141"/>
                    <a:pt x="35" y="160"/>
                    <a:pt x="57" y="174"/>
                  </a:cubicBezTo>
                  <a:cubicBezTo>
                    <a:pt x="94" y="200"/>
                    <a:pt x="135" y="212"/>
                    <a:pt x="173" y="227"/>
                  </a:cubicBezTo>
                  <a:cubicBezTo>
                    <a:pt x="251" y="253"/>
                    <a:pt x="322" y="267"/>
                    <a:pt x="382" y="276"/>
                  </a:cubicBezTo>
                  <a:cubicBezTo>
                    <a:pt x="440" y="285"/>
                    <a:pt x="488" y="288"/>
                    <a:pt x="522" y="288"/>
                  </a:cubicBezTo>
                  <a:cubicBezTo>
                    <a:pt x="525" y="288"/>
                    <a:pt x="527" y="288"/>
                    <a:pt x="530" y="287"/>
                  </a:cubicBezTo>
                  <a:lnTo>
                    <a:pt x="530" y="287"/>
                  </a:lnTo>
                  <a:cubicBezTo>
                    <a:pt x="540" y="317"/>
                    <a:pt x="543" y="335"/>
                    <a:pt x="546" y="335"/>
                  </a:cubicBezTo>
                  <a:cubicBezTo>
                    <a:pt x="550" y="335"/>
                    <a:pt x="550" y="319"/>
                    <a:pt x="544" y="287"/>
                  </a:cubicBezTo>
                  <a:lnTo>
                    <a:pt x="544" y="287"/>
                  </a:lnTo>
                  <a:cubicBezTo>
                    <a:pt x="565" y="286"/>
                    <a:pt x="576" y="284"/>
                    <a:pt x="576" y="283"/>
                  </a:cubicBezTo>
                  <a:cubicBezTo>
                    <a:pt x="576" y="280"/>
                    <a:pt x="564" y="278"/>
                    <a:pt x="541" y="275"/>
                  </a:cubicBezTo>
                  <a:lnTo>
                    <a:pt x="541" y="275"/>
                  </a:lnTo>
                  <a:cubicBezTo>
                    <a:pt x="534" y="245"/>
                    <a:pt x="518" y="198"/>
                    <a:pt x="483" y="148"/>
                  </a:cubicBezTo>
                  <a:cubicBezTo>
                    <a:pt x="434" y="78"/>
                    <a:pt x="321" y="1"/>
                    <a:pt x="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6"/>
            <p:cNvSpPr/>
            <p:nvPr/>
          </p:nvSpPr>
          <p:spPr>
            <a:xfrm>
              <a:off x="7637447" y="4665295"/>
              <a:ext cx="12255" cy="15493"/>
            </a:xfrm>
            <a:custGeom>
              <a:avLst/>
              <a:gdLst/>
              <a:ahLst/>
              <a:cxnLst/>
              <a:rect l="l" t="t" r="r" b="b"/>
              <a:pathLst>
                <a:path w="299" h="378" extrusionOk="0">
                  <a:moveTo>
                    <a:pt x="226" y="0"/>
                  </a:moveTo>
                  <a:cubicBezTo>
                    <a:pt x="146" y="0"/>
                    <a:pt x="103" y="57"/>
                    <a:pt x="67" y="97"/>
                  </a:cubicBezTo>
                  <a:cubicBezTo>
                    <a:pt x="34" y="146"/>
                    <a:pt x="18" y="198"/>
                    <a:pt x="11" y="239"/>
                  </a:cubicBezTo>
                  <a:cubicBezTo>
                    <a:pt x="0" y="325"/>
                    <a:pt x="28" y="377"/>
                    <a:pt x="33" y="377"/>
                  </a:cubicBezTo>
                  <a:cubicBezTo>
                    <a:pt x="33" y="377"/>
                    <a:pt x="34" y="377"/>
                    <a:pt x="34" y="377"/>
                  </a:cubicBezTo>
                  <a:cubicBezTo>
                    <a:pt x="37" y="377"/>
                    <a:pt x="22" y="325"/>
                    <a:pt x="37" y="247"/>
                  </a:cubicBezTo>
                  <a:cubicBezTo>
                    <a:pt x="44" y="206"/>
                    <a:pt x="63" y="161"/>
                    <a:pt x="97" y="120"/>
                  </a:cubicBezTo>
                  <a:cubicBezTo>
                    <a:pt x="126" y="80"/>
                    <a:pt x="175" y="37"/>
                    <a:pt x="222" y="37"/>
                  </a:cubicBezTo>
                  <a:cubicBezTo>
                    <a:pt x="224" y="37"/>
                    <a:pt x="225" y="37"/>
                    <a:pt x="227" y="37"/>
                  </a:cubicBezTo>
                  <a:cubicBezTo>
                    <a:pt x="277" y="49"/>
                    <a:pt x="258" y="123"/>
                    <a:pt x="227" y="164"/>
                  </a:cubicBezTo>
                  <a:cubicBezTo>
                    <a:pt x="201" y="209"/>
                    <a:pt x="172" y="247"/>
                    <a:pt x="146" y="280"/>
                  </a:cubicBezTo>
                  <a:cubicBezTo>
                    <a:pt x="89" y="340"/>
                    <a:pt x="44" y="370"/>
                    <a:pt x="48" y="373"/>
                  </a:cubicBezTo>
                  <a:cubicBezTo>
                    <a:pt x="48" y="374"/>
                    <a:pt x="49" y="374"/>
                    <a:pt x="50" y="374"/>
                  </a:cubicBezTo>
                  <a:cubicBezTo>
                    <a:pt x="59" y="374"/>
                    <a:pt x="105" y="351"/>
                    <a:pt x="165" y="299"/>
                  </a:cubicBezTo>
                  <a:cubicBezTo>
                    <a:pt x="194" y="269"/>
                    <a:pt x="227" y="228"/>
                    <a:pt x="258" y="180"/>
                  </a:cubicBezTo>
                  <a:cubicBezTo>
                    <a:pt x="272" y="157"/>
                    <a:pt x="287" y="127"/>
                    <a:pt x="291" y="94"/>
                  </a:cubicBezTo>
                  <a:cubicBezTo>
                    <a:pt x="299" y="60"/>
                    <a:pt x="280" y="8"/>
                    <a:pt x="235" y="0"/>
                  </a:cubicBezTo>
                  <a:cubicBezTo>
                    <a:pt x="232" y="0"/>
                    <a:pt x="229" y="0"/>
                    <a:pt x="2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6"/>
            <p:cNvSpPr/>
            <p:nvPr/>
          </p:nvSpPr>
          <p:spPr>
            <a:xfrm>
              <a:off x="7729134" y="4673943"/>
              <a:ext cx="45168" cy="35618"/>
            </a:xfrm>
            <a:custGeom>
              <a:avLst/>
              <a:gdLst/>
              <a:ahLst/>
              <a:cxnLst/>
              <a:rect l="l" t="t" r="r" b="b"/>
              <a:pathLst>
                <a:path w="1102" h="869" extrusionOk="0">
                  <a:moveTo>
                    <a:pt x="913" y="1"/>
                  </a:moveTo>
                  <a:cubicBezTo>
                    <a:pt x="901" y="1"/>
                    <a:pt x="888" y="1"/>
                    <a:pt x="874" y="2"/>
                  </a:cubicBezTo>
                  <a:cubicBezTo>
                    <a:pt x="732" y="9"/>
                    <a:pt x="531" y="58"/>
                    <a:pt x="359" y="193"/>
                  </a:cubicBezTo>
                  <a:cubicBezTo>
                    <a:pt x="183" y="327"/>
                    <a:pt x="83" y="507"/>
                    <a:pt x="38" y="641"/>
                  </a:cubicBezTo>
                  <a:cubicBezTo>
                    <a:pt x="19" y="708"/>
                    <a:pt x="7" y="767"/>
                    <a:pt x="4" y="805"/>
                  </a:cubicBezTo>
                  <a:cubicBezTo>
                    <a:pt x="0" y="846"/>
                    <a:pt x="0" y="865"/>
                    <a:pt x="0" y="869"/>
                  </a:cubicBezTo>
                  <a:cubicBezTo>
                    <a:pt x="7" y="869"/>
                    <a:pt x="15" y="779"/>
                    <a:pt x="64" y="652"/>
                  </a:cubicBezTo>
                  <a:cubicBezTo>
                    <a:pt x="112" y="521"/>
                    <a:pt x="213" y="350"/>
                    <a:pt x="381" y="222"/>
                  </a:cubicBezTo>
                  <a:cubicBezTo>
                    <a:pt x="550" y="95"/>
                    <a:pt x="740" y="43"/>
                    <a:pt x="874" y="28"/>
                  </a:cubicBezTo>
                  <a:cubicBezTo>
                    <a:pt x="915" y="25"/>
                    <a:pt x="951" y="24"/>
                    <a:pt x="982" y="24"/>
                  </a:cubicBezTo>
                  <a:cubicBezTo>
                    <a:pt x="1033" y="24"/>
                    <a:pt x="1069" y="26"/>
                    <a:pt x="1088" y="26"/>
                  </a:cubicBezTo>
                  <a:cubicBezTo>
                    <a:pt x="1096" y="26"/>
                    <a:pt x="1101" y="26"/>
                    <a:pt x="1102" y="24"/>
                  </a:cubicBezTo>
                  <a:cubicBezTo>
                    <a:pt x="1102" y="24"/>
                    <a:pt x="1079" y="17"/>
                    <a:pt x="1043" y="9"/>
                  </a:cubicBezTo>
                  <a:cubicBezTo>
                    <a:pt x="1009" y="6"/>
                    <a:pt x="966" y="1"/>
                    <a:pt x="9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6"/>
            <p:cNvSpPr/>
            <p:nvPr/>
          </p:nvSpPr>
          <p:spPr>
            <a:xfrm>
              <a:off x="7761267" y="4622710"/>
              <a:ext cx="1721" cy="51316"/>
            </a:xfrm>
            <a:custGeom>
              <a:avLst/>
              <a:gdLst/>
              <a:ahLst/>
              <a:cxnLst/>
              <a:rect l="l" t="t" r="r" b="b"/>
              <a:pathLst>
                <a:path w="42" h="1252" extrusionOk="0">
                  <a:moveTo>
                    <a:pt x="26" y="0"/>
                  </a:moveTo>
                  <a:cubicBezTo>
                    <a:pt x="16" y="0"/>
                    <a:pt x="4" y="281"/>
                    <a:pt x="4" y="628"/>
                  </a:cubicBezTo>
                  <a:cubicBezTo>
                    <a:pt x="0" y="972"/>
                    <a:pt x="8" y="1252"/>
                    <a:pt x="16" y="1252"/>
                  </a:cubicBezTo>
                  <a:cubicBezTo>
                    <a:pt x="16" y="1252"/>
                    <a:pt x="16" y="1252"/>
                    <a:pt x="16" y="1252"/>
                  </a:cubicBezTo>
                  <a:cubicBezTo>
                    <a:pt x="27" y="1252"/>
                    <a:pt x="38" y="970"/>
                    <a:pt x="38" y="628"/>
                  </a:cubicBezTo>
                  <a:cubicBezTo>
                    <a:pt x="42" y="281"/>
                    <a:pt x="35" y="0"/>
                    <a:pt x="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6"/>
            <p:cNvSpPr/>
            <p:nvPr/>
          </p:nvSpPr>
          <p:spPr>
            <a:xfrm>
              <a:off x="7718206" y="4299077"/>
              <a:ext cx="33632" cy="1881"/>
            </a:xfrm>
            <a:custGeom>
              <a:avLst/>
              <a:gdLst/>
              <a:ahLst/>
              <a:cxnLst/>
              <a:rect l="l" t="t" r="r" b="b"/>
              <a:pathLst>
                <a:path w="894" h="50" extrusionOk="0">
                  <a:moveTo>
                    <a:pt x="28" y="1"/>
                  </a:moveTo>
                  <a:cubicBezTo>
                    <a:pt x="10" y="1"/>
                    <a:pt x="0" y="2"/>
                    <a:pt x="0" y="4"/>
                  </a:cubicBezTo>
                  <a:cubicBezTo>
                    <a:pt x="0" y="16"/>
                    <a:pt x="198" y="46"/>
                    <a:pt x="445" y="49"/>
                  </a:cubicBezTo>
                  <a:cubicBezTo>
                    <a:pt x="462" y="49"/>
                    <a:pt x="479" y="50"/>
                    <a:pt x="495" y="50"/>
                  </a:cubicBezTo>
                  <a:cubicBezTo>
                    <a:pt x="721" y="50"/>
                    <a:pt x="893" y="23"/>
                    <a:pt x="893" y="16"/>
                  </a:cubicBezTo>
                  <a:cubicBezTo>
                    <a:pt x="893" y="12"/>
                    <a:pt x="868" y="11"/>
                    <a:pt x="825" y="11"/>
                  </a:cubicBezTo>
                  <a:cubicBezTo>
                    <a:pt x="763" y="11"/>
                    <a:pt x="665" y="13"/>
                    <a:pt x="550" y="13"/>
                  </a:cubicBezTo>
                  <a:cubicBezTo>
                    <a:pt x="517" y="13"/>
                    <a:pt x="483" y="13"/>
                    <a:pt x="448" y="12"/>
                  </a:cubicBezTo>
                  <a:cubicBezTo>
                    <a:pt x="257" y="12"/>
                    <a:pt x="92" y="1"/>
                    <a:pt x="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6"/>
            <p:cNvSpPr/>
            <p:nvPr/>
          </p:nvSpPr>
          <p:spPr>
            <a:xfrm>
              <a:off x="7770609" y="4299905"/>
              <a:ext cx="3988" cy="6546"/>
            </a:xfrm>
            <a:custGeom>
              <a:avLst/>
              <a:gdLst/>
              <a:ahLst/>
              <a:cxnLst/>
              <a:rect l="l" t="t" r="r" b="b"/>
              <a:pathLst>
                <a:path w="106" h="174" extrusionOk="0">
                  <a:moveTo>
                    <a:pt x="95" y="0"/>
                  </a:moveTo>
                  <a:cubicBezTo>
                    <a:pt x="82" y="0"/>
                    <a:pt x="47" y="29"/>
                    <a:pt x="27" y="76"/>
                  </a:cubicBezTo>
                  <a:cubicBezTo>
                    <a:pt x="0" y="125"/>
                    <a:pt x="5" y="173"/>
                    <a:pt x="16" y="173"/>
                  </a:cubicBezTo>
                  <a:cubicBezTo>
                    <a:pt x="16" y="173"/>
                    <a:pt x="17" y="173"/>
                    <a:pt x="17" y="173"/>
                  </a:cubicBezTo>
                  <a:cubicBezTo>
                    <a:pt x="28" y="173"/>
                    <a:pt x="39" y="134"/>
                    <a:pt x="60" y="91"/>
                  </a:cubicBezTo>
                  <a:cubicBezTo>
                    <a:pt x="79" y="46"/>
                    <a:pt x="105" y="9"/>
                    <a:pt x="98" y="1"/>
                  </a:cubicBezTo>
                  <a:cubicBezTo>
                    <a:pt x="97" y="0"/>
                    <a:pt x="96" y="0"/>
                    <a:pt x="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6"/>
            <p:cNvSpPr/>
            <p:nvPr/>
          </p:nvSpPr>
          <p:spPr>
            <a:xfrm>
              <a:off x="7742455" y="4686812"/>
              <a:ext cx="5369" cy="4755"/>
            </a:xfrm>
            <a:custGeom>
              <a:avLst/>
              <a:gdLst/>
              <a:ahLst/>
              <a:cxnLst/>
              <a:rect l="l" t="t" r="r" b="b"/>
              <a:pathLst>
                <a:path w="131" h="116" extrusionOk="0">
                  <a:moveTo>
                    <a:pt x="119" y="0"/>
                  </a:moveTo>
                  <a:cubicBezTo>
                    <a:pt x="106" y="0"/>
                    <a:pt x="78" y="18"/>
                    <a:pt x="52" y="43"/>
                  </a:cubicBezTo>
                  <a:cubicBezTo>
                    <a:pt x="18" y="76"/>
                    <a:pt x="0" y="106"/>
                    <a:pt x="8" y="114"/>
                  </a:cubicBezTo>
                  <a:cubicBezTo>
                    <a:pt x="8" y="115"/>
                    <a:pt x="9" y="115"/>
                    <a:pt x="11" y="115"/>
                  </a:cubicBezTo>
                  <a:cubicBezTo>
                    <a:pt x="21" y="115"/>
                    <a:pt x="50" y="98"/>
                    <a:pt x="78" y="69"/>
                  </a:cubicBezTo>
                  <a:cubicBezTo>
                    <a:pt x="108" y="39"/>
                    <a:pt x="130" y="9"/>
                    <a:pt x="123" y="2"/>
                  </a:cubicBezTo>
                  <a:cubicBezTo>
                    <a:pt x="122" y="1"/>
                    <a:pt x="121" y="0"/>
                    <a:pt x="1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6"/>
            <p:cNvSpPr/>
            <p:nvPr/>
          </p:nvSpPr>
          <p:spPr>
            <a:xfrm>
              <a:off x="7753275" y="4681033"/>
              <a:ext cx="7706" cy="3156"/>
            </a:xfrm>
            <a:custGeom>
              <a:avLst/>
              <a:gdLst/>
              <a:ahLst/>
              <a:cxnLst/>
              <a:rect l="l" t="t" r="r" b="b"/>
              <a:pathLst>
                <a:path w="188" h="77" extrusionOk="0">
                  <a:moveTo>
                    <a:pt x="132" y="0"/>
                  </a:moveTo>
                  <a:cubicBezTo>
                    <a:pt x="117" y="0"/>
                    <a:pt x="101" y="2"/>
                    <a:pt x="83" y="8"/>
                  </a:cubicBezTo>
                  <a:cubicBezTo>
                    <a:pt x="28" y="27"/>
                    <a:pt x="1" y="68"/>
                    <a:pt x="9" y="75"/>
                  </a:cubicBezTo>
                  <a:cubicBezTo>
                    <a:pt x="10" y="76"/>
                    <a:pt x="11" y="77"/>
                    <a:pt x="13" y="77"/>
                  </a:cubicBezTo>
                  <a:cubicBezTo>
                    <a:pt x="24" y="77"/>
                    <a:pt x="56" y="55"/>
                    <a:pt x="95" y="42"/>
                  </a:cubicBezTo>
                  <a:cubicBezTo>
                    <a:pt x="140" y="27"/>
                    <a:pt x="180" y="31"/>
                    <a:pt x="185" y="20"/>
                  </a:cubicBezTo>
                  <a:cubicBezTo>
                    <a:pt x="187" y="12"/>
                    <a:pt x="165" y="0"/>
                    <a:pt x="1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6"/>
            <p:cNvSpPr/>
            <p:nvPr/>
          </p:nvSpPr>
          <p:spPr>
            <a:xfrm>
              <a:off x="7766350" y="4679189"/>
              <a:ext cx="3976" cy="2090"/>
            </a:xfrm>
            <a:custGeom>
              <a:avLst/>
              <a:gdLst/>
              <a:ahLst/>
              <a:cxnLst/>
              <a:rect l="l" t="t" r="r" b="b"/>
              <a:pathLst>
                <a:path w="97" h="51" extrusionOk="0">
                  <a:moveTo>
                    <a:pt x="77" y="0"/>
                  </a:moveTo>
                  <a:cubicBezTo>
                    <a:pt x="67" y="0"/>
                    <a:pt x="54" y="3"/>
                    <a:pt x="41" y="8"/>
                  </a:cubicBezTo>
                  <a:cubicBezTo>
                    <a:pt x="18" y="15"/>
                    <a:pt x="0" y="31"/>
                    <a:pt x="4" y="42"/>
                  </a:cubicBezTo>
                  <a:cubicBezTo>
                    <a:pt x="6" y="48"/>
                    <a:pt x="12" y="50"/>
                    <a:pt x="21" y="50"/>
                  </a:cubicBezTo>
                  <a:cubicBezTo>
                    <a:pt x="31" y="50"/>
                    <a:pt x="43" y="48"/>
                    <a:pt x="56" y="42"/>
                  </a:cubicBezTo>
                  <a:cubicBezTo>
                    <a:pt x="82" y="34"/>
                    <a:pt x="97" y="20"/>
                    <a:pt x="93" y="8"/>
                  </a:cubicBezTo>
                  <a:cubicBezTo>
                    <a:pt x="93" y="3"/>
                    <a:pt x="87" y="0"/>
                    <a:pt x="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6"/>
            <p:cNvSpPr/>
            <p:nvPr/>
          </p:nvSpPr>
          <p:spPr>
            <a:xfrm>
              <a:off x="7897056" y="4611849"/>
              <a:ext cx="233506" cy="102018"/>
            </a:xfrm>
            <a:custGeom>
              <a:avLst/>
              <a:gdLst/>
              <a:ahLst/>
              <a:cxnLst/>
              <a:rect l="l" t="t" r="r" b="b"/>
              <a:pathLst>
                <a:path w="5697" h="2489" extrusionOk="0">
                  <a:moveTo>
                    <a:pt x="2649" y="0"/>
                  </a:moveTo>
                  <a:lnTo>
                    <a:pt x="2604" y="1629"/>
                  </a:lnTo>
                  <a:cubicBezTo>
                    <a:pt x="2604" y="1629"/>
                    <a:pt x="1" y="2160"/>
                    <a:pt x="625" y="2365"/>
                  </a:cubicBezTo>
                  <a:cubicBezTo>
                    <a:pt x="926" y="2461"/>
                    <a:pt x="2058" y="2488"/>
                    <a:pt x="3174" y="2488"/>
                  </a:cubicBezTo>
                  <a:cubicBezTo>
                    <a:pt x="4134" y="2488"/>
                    <a:pt x="5082" y="2468"/>
                    <a:pt x="5472" y="2455"/>
                  </a:cubicBezTo>
                  <a:lnTo>
                    <a:pt x="5659" y="2447"/>
                  </a:lnTo>
                  <a:lnTo>
                    <a:pt x="5697" y="64"/>
                  </a:lnTo>
                  <a:lnTo>
                    <a:pt x="26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6"/>
            <p:cNvSpPr/>
            <p:nvPr/>
          </p:nvSpPr>
          <p:spPr>
            <a:xfrm>
              <a:off x="8083667" y="4675172"/>
              <a:ext cx="45988" cy="35167"/>
            </a:xfrm>
            <a:custGeom>
              <a:avLst/>
              <a:gdLst/>
              <a:ahLst/>
              <a:cxnLst/>
              <a:rect l="l" t="t" r="r" b="b"/>
              <a:pathLst>
                <a:path w="1122" h="858" extrusionOk="0">
                  <a:moveTo>
                    <a:pt x="1022" y="1"/>
                  </a:moveTo>
                  <a:cubicBezTo>
                    <a:pt x="800" y="1"/>
                    <a:pt x="586" y="78"/>
                    <a:pt x="404" y="211"/>
                  </a:cubicBezTo>
                  <a:cubicBezTo>
                    <a:pt x="199" y="368"/>
                    <a:pt x="49" y="599"/>
                    <a:pt x="1" y="853"/>
                  </a:cubicBezTo>
                  <a:lnTo>
                    <a:pt x="1106" y="858"/>
                  </a:lnTo>
                  <a:lnTo>
                    <a:pt x="1121" y="6"/>
                  </a:lnTo>
                  <a:cubicBezTo>
                    <a:pt x="1088" y="2"/>
                    <a:pt x="1055" y="1"/>
                    <a:pt x="1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6"/>
            <p:cNvSpPr/>
            <p:nvPr/>
          </p:nvSpPr>
          <p:spPr>
            <a:xfrm>
              <a:off x="7936020" y="4293623"/>
              <a:ext cx="197129" cy="21142"/>
            </a:xfrm>
            <a:custGeom>
              <a:avLst/>
              <a:gdLst/>
              <a:ahLst/>
              <a:cxnLst/>
              <a:rect l="l" t="t" r="r" b="b"/>
              <a:pathLst>
                <a:path w="5240" h="562" extrusionOk="0">
                  <a:moveTo>
                    <a:pt x="911" y="0"/>
                  </a:moveTo>
                  <a:cubicBezTo>
                    <a:pt x="911" y="0"/>
                    <a:pt x="0" y="243"/>
                    <a:pt x="108" y="396"/>
                  </a:cubicBezTo>
                  <a:cubicBezTo>
                    <a:pt x="183" y="497"/>
                    <a:pt x="1786" y="562"/>
                    <a:pt x="3295" y="562"/>
                  </a:cubicBezTo>
                  <a:cubicBezTo>
                    <a:pt x="4027" y="562"/>
                    <a:pt x="4737" y="546"/>
                    <a:pt x="5240" y="512"/>
                  </a:cubicBezTo>
                  <a:lnTo>
                    <a:pt x="5236" y="441"/>
                  </a:lnTo>
                  <a:lnTo>
                    <a:pt x="1176" y="396"/>
                  </a:lnTo>
                  <a:cubicBezTo>
                    <a:pt x="1176" y="396"/>
                    <a:pt x="1090" y="11"/>
                    <a:pt x="911" y="0"/>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6"/>
            <p:cNvSpPr/>
            <p:nvPr/>
          </p:nvSpPr>
          <p:spPr>
            <a:xfrm>
              <a:off x="7940045" y="4306488"/>
              <a:ext cx="194796" cy="4815"/>
            </a:xfrm>
            <a:custGeom>
              <a:avLst/>
              <a:gdLst/>
              <a:ahLst/>
              <a:cxnLst/>
              <a:rect l="l" t="t" r="r" b="b"/>
              <a:pathLst>
                <a:path w="5178" h="128" extrusionOk="0">
                  <a:moveTo>
                    <a:pt x="25" y="0"/>
                  </a:moveTo>
                  <a:cubicBezTo>
                    <a:pt x="9" y="0"/>
                    <a:pt x="1" y="2"/>
                    <a:pt x="1" y="2"/>
                  </a:cubicBezTo>
                  <a:cubicBezTo>
                    <a:pt x="1" y="2"/>
                    <a:pt x="20" y="5"/>
                    <a:pt x="54" y="9"/>
                  </a:cubicBezTo>
                  <a:cubicBezTo>
                    <a:pt x="99" y="13"/>
                    <a:pt x="151" y="17"/>
                    <a:pt x="207" y="21"/>
                  </a:cubicBezTo>
                  <a:cubicBezTo>
                    <a:pt x="356" y="28"/>
                    <a:pt x="539" y="39"/>
                    <a:pt x="759" y="54"/>
                  </a:cubicBezTo>
                  <a:cubicBezTo>
                    <a:pt x="1226" y="81"/>
                    <a:pt x="1873" y="107"/>
                    <a:pt x="2590" y="117"/>
                  </a:cubicBezTo>
                  <a:cubicBezTo>
                    <a:pt x="2947" y="125"/>
                    <a:pt x="3287" y="128"/>
                    <a:pt x="3597" y="128"/>
                  </a:cubicBezTo>
                  <a:cubicBezTo>
                    <a:pt x="3908" y="128"/>
                    <a:pt x="4187" y="125"/>
                    <a:pt x="4420" y="121"/>
                  </a:cubicBezTo>
                  <a:cubicBezTo>
                    <a:pt x="4640" y="117"/>
                    <a:pt x="4824" y="114"/>
                    <a:pt x="4976" y="110"/>
                  </a:cubicBezTo>
                  <a:cubicBezTo>
                    <a:pt x="5033" y="107"/>
                    <a:pt x="5081" y="107"/>
                    <a:pt x="5126" y="103"/>
                  </a:cubicBezTo>
                  <a:cubicBezTo>
                    <a:pt x="5160" y="103"/>
                    <a:pt x="5178" y="99"/>
                    <a:pt x="5178" y="99"/>
                  </a:cubicBezTo>
                  <a:cubicBezTo>
                    <a:pt x="5178" y="99"/>
                    <a:pt x="5160" y="95"/>
                    <a:pt x="5126" y="95"/>
                  </a:cubicBezTo>
                  <a:lnTo>
                    <a:pt x="4420" y="95"/>
                  </a:lnTo>
                  <a:cubicBezTo>
                    <a:pt x="4303" y="96"/>
                    <a:pt x="4175" y="96"/>
                    <a:pt x="4038" y="96"/>
                  </a:cubicBezTo>
                  <a:cubicBezTo>
                    <a:pt x="3624" y="96"/>
                    <a:pt x="3125" y="92"/>
                    <a:pt x="2590" y="84"/>
                  </a:cubicBezTo>
                  <a:cubicBezTo>
                    <a:pt x="1876" y="69"/>
                    <a:pt x="1230" y="47"/>
                    <a:pt x="759" y="28"/>
                  </a:cubicBezTo>
                  <a:cubicBezTo>
                    <a:pt x="543" y="21"/>
                    <a:pt x="356" y="13"/>
                    <a:pt x="207" y="5"/>
                  </a:cubicBezTo>
                  <a:cubicBezTo>
                    <a:pt x="151" y="2"/>
                    <a:pt x="102" y="2"/>
                    <a:pt x="54" y="2"/>
                  </a:cubicBezTo>
                  <a:cubicBezTo>
                    <a:pt x="42" y="1"/>
                    <a:pt x="33" y="0"/>
                    <a:pt x="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6"/>
            <p:cNvSpPr/>
            <p:nvPr/>
          </p:nvSpPr>
          <p:spPr>
            <a:xfrm>
              <a:off x="7969313" y="4292155"/>
              <a:ext cx="11662" cy="18246"/>
            </a:xfrm>
            <a:custGeom>
              <a:avLst/>
              <a:gdLst/>
              <a:ahLst/>
              <a:cxnLst/>
              <a:rect l="l" t="t" r="r" b="b"/>
              <a:pathLst>
                <a:path w="310" h="485" extrusionOk="0">
                  <a:moveTo>
                    <a:pt x="9" y="1"/>
                  </a:moveTo>
                  <a:cubicBezTo>
                    <a:pt x="8" y="1"/>
                    <a:pt x="7" y="1"/>
                    <a:pt x="7" y="2"/>
                  </a:cubicBezTo>
                  <a:cubicBezTo>
                    <a:pt x="0" y="9"/>
                    <a:pt x="112" y="81"/>
                    <a:pt x="191" y="219"/>
                  </a:cubicBezTo>
                  <a:cubicBezTo>
                    <a:pt x="273" y="353"/>
                    <a:pt x="276" y="484"/>
                    <a:pt x="288" y="484"/>
                  </a:cubicBezTo>
                  <a:cubicBezTo>
                    <a:pt x="288" y="484"/>
                    <a:pt x="288" y="484"/>
                    <a:pt x="288" y="484"/>
                  </a:cubicBezTo>
                  <a:cubicBezTo>
                    <a:pt x="299" y="484"/>
                    <a:pt x="309" y="340"/>
                    <a:pt x="224" y="200"/>
                  </a:cubicBezTo>
                  <a:cubicBezTo>
                    <a:pt x="145" y="62"/>
                    <a:pt x="27" y="1"/>
                    <a:pt x="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6"/>
            <p:cNvSpPr/>
            <p:nvPr/>
          </p:nvSpPr>
          <p:spPr>
            <a:xfrm>
              <a:off x="7992882" y="4680869"/>
              <a:ext cx="7091" cy="10493"/>
            </a:xfrm>
            <a:custGeom>
              <a:avLst/>
              <a:gdLst/>
              <a:ahLst/>
              <a:cxnLst/>
              <a:rect l="l" t="t" r="r" b="b"/>
              <a:pathLst>
                <a:path w="173" h="256" extrusionOk="0">
                  <a:moveTo>
                    <a:pt x="11" y="1"/>
                  </a:moveTo>
                  <a:cubicBezTo>
                    <a:pt x="10" y="1"/>
                    <a:pt x="9" y="1"/>
                    <a:pt x="9" y="1"/>
                  </a:cubicBezTo>
                  <a:cubicBezTo>
                    <a:pt x="1" y="5"/>
                    <a:pt x="27" y="69"/>
                    <a:pt x="71" y="139"/>
                  </a:cubicBezTo>
                  <a:cubicBezTo>
                    <a:pt x="110" y="206"/>
                    <a:pt x="152" y="256"/>
                    <a:pt x="164" y="256"/>
                  </a:cubicBezTo>
                  <a:cubicBezTo>
                    <a:pt x="164" y="256"/>
                    <a:pt x="165" y="256"/>
                    <a:pt x="165" y="255"/>
                  </a:cubicBezTo>
                  <a:cubicBezTo>
                    <a:pt x="173" y="251"/>
                    <a:pt x="147" y="188"/>
                    <a:pt x="102" y="117"/>
                  </a:cubicBezTo>
                  <a:cubicBezTo>
                    <a:pt x="63" y="51"/>
                    <a:pt x="22" y="1"/>
                    <a:pt x="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6"/>
            <p:cNvSpPr/>
            <p:nvPr/>
          </p:nvSpPr>
          <p:spPr>
            <a:xfrm>
              <a:off x="8001940" y="4679025"/>
              <a:ext cx="8279" cy="7296"/>
            </a:xfrm>
            <a:custGeom>
              <a:avLst/>
              <a:gdLst/>
              <a:ahLst/>
              <a:cxnLst/>
              <a:rect l="l" t="t" r="r" b="b"/>
              <a:pathLst>
                <a:path w="202" h="178" extrusionOk="0">
                  <a:moveTo>
                    <a:pt x="10" y="0"/>
                  </a:moveTo>
                  <a:cubicBezTo>
                    <a:pt x="9" y="0"/>
                    <a:pt x="8" y="1"/>
                    <a:pt x="7" y="2"/>
                  </a:cubicBezTo>
                  <a:cubicBezTo>
                    <a:pt x="0" y="9"/>
                    <a:pt x="34" y="54"/>
                    <a:pt x="86" y="102"/>
                  </a:cubicBezTo>
                  <a:cubicBezTo>
                    <a:pt x="133" y="146"/>
                    <a:pt x="177" y="178"/>
                    <a:pt x="191" y="178"/>
                  </a:cubicBezTo>
                  <a:cubicBezTo>
                    <a:pt x="193" y="178"/>
                    <a:pt x="194" y="177"/>
                    <a:pt x="195" y="176"/>
                  </a:cubicBezTo>
                  <a:cubicBezTo>
                    <a:pt x="202" y="169"/>
                    <a:pt x="164" y="124"/>
                    <a:pt x="112" y="76"/>
                  </a:cubicBezTo>
                  <a:cubicBezTo>
                    <a:pt x="65" y="32"/>
                    <a:pt x="21" y="0"/>
                    <a:pt x="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6"/>
            <p:cNvSpPr/>
            <p:nvPr/>
          </p:nvSpPr>
          <p:spPr>
            <a:xfrm>
              <a:off x="8003457" y="4673697"/>
              <a:ext cx="13075" cy="1558"/>
            </a:xfrm>
            <a:custGeom>
              <a:avLst/>
              <a:gdLst/>
              <a:ahLst/>
              <a:cxnLst/>
              <a:rect l="l" t="t" r="r" b="b"/>
              <a:pathLst>
                <a:path w="319" h="38" extrusionOk="0">
                  <a:moveTo>
                    <a:pt x="158" y="1"/>
                  </a:moveTo>
                  <a:cubicBezTo>
                    <a:pt x="72" y="1"/>
                    <a:pt x="1" y="8"/>
                    <a:pt x="1" y="19"/>
                  </a:cubicBezTo>
                  <a:cubicBezTo>
                    <a:pt x="1" y="27"/>
                    <a:pt x="72" y="37"/>
                    <a:pt x="158" y="37"/>
                  </a:cubicBezTo>
                  <a:cubicBezTo>
                    <a:pt x="247" y="37"/>
                    <a:pt x="318" y="30"/>
                    <a:pt x="318" y="19"/>
                  </a:cubicBezTo>
                  <a:cubicBezTo>
                    <a:pt x="318" y="11"/>
                    <a:pt x="247" y="1"/>
                    <a:pt x="1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6"/>
            <p:cNvSpPr/>
            <p:nvPr/>
          </p:nvSpPr>
          <p:spPr>
            <a:xfrm>
              <a:off x="8003908" y="4666114"/>
              <a:ext cx="15083" cy="2172"/>
            </a:xfrm>
            <a:custGeom>
              <a:avLst/>
              <a:gdLst/>
              <a:ahLst/>
              <a:cxnLst/>
              <a:rect l="l" t="t" r="r" b="b"/>
              <a:pathLst>
                <a:path w="368" h="53" extrusionOk="0">
                  <a:moveTo>
                    <a:pt x="353" y="0"/>
                  </a:moveTo>
                  <a:cubicBezTo>
                    <a:pt x="329" y="0"/>
                    <a:pt x="261" y="11"/>
                    <a:pt x="183" y="14"/>
                  </a:cubicBezTo>
                  <a:cubicBezTo>
                    <a:pt x="87" y="21"/>
                    <a:pt x="4" y="14"/>
                    <a:pt x="4" y="25"/>
                  </a:cubicBezTo>
                  <a:cubicBezTo>
                    <a:pt x="1" y="32"/>
                    <a:pt x="65" y="52"/>
                    <a:pt x="151" y="52"/>
                  </a:cubicBezTo>
                  <a:cubicBezTo>
                    <a:pt x="163" y="52"/>
                    <a:pt x="175" y="52"/>
                    <a:pt x="188" y="51"/>
                  </a:cubicBezTo>
                  <a:cubicBezTo>
                    <a:pt x="288" y="48"/>
                    <a:pt x="367" y="14"/>
                    <a:pt x="363" y="3"/>
                  </a:cubicBezTo>
                  <a:cubicBezTo>
                    <a:pt x="363" y="1"/>
                    <a:pt x="359" y="0"/>
                    <a:pt x="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6"/>
            <p:cNvSpPr/>
            <p:nvPr/>
          </p:nvSpPr>
          <p:spPr>
            <a:xfrm>
              <a:off x="7971897" y="4668860"/>
              <a:ext cx="23773" cy="13731"/>
            </a:xfrm>
            <a:custGeom>
              <a:avLst/>
              <a:gdLst/>
              <a:ahLst/>
              <a:cxnLst/>
              <a:rect l="l" t="t" r="r" b="b"/>
              <a:pathLst>
                <a:path w="580" h="335" extrusionOk="0">
                  <a:moveTo>
                    <a:pt x="183" y="36"/>
                  </a:moveTo>
                  <a:cubicBezTo>
                    <a:pt x="223" y="36"/>
                    <a:pt x="264" y="42"/>
                    <a:pt x="297" y="51"/>
                  </a:cubicBezTo>
                  <a:cubicBezTo>
                    <a:pt x="371" y="77"/>
                    <a:pt x="426" y="119"/>
                    <a:pt x="461" y="163"/>
                  </a:cubicBezTo>
                  <a:cubicBezTo>
                    <a:pt x="494" y="205"/>
                    <a:pt x="513" y="243"/>
                    <a:pt x="526" y="273"/>
                  </a:cubicBezTo>
                  <a:lnTo>
                    <a:pt x="526" y="273"/>
                  </a:lnTo>
                  <a:cubicBezTo>
                    <a:pt x="492" y="269"/>
                    <a:pt x="445" y="262"/>
                    <a:pt x="386" y="250"/>
                  </a:cubicBezTo>
                  <a:cubicBezTo>
                    <a:pt x="330" y="238"/>
                    <a:pt x="259" y="219"/>
                    <a:pt x="184" y="193"/>
                  </a:cubicBezTo>
                  <a:cubicBezTo>
                    <a:pt x="150" y="178"/>
                    <a:pt x="109" y="167"/>
                    <a:pt x="76" y="145"/>
                  </a:cubicBezTo>
                  <a:cubicBezTo>
                    <a:pt x="42" y="122"/>
                    <a:pt x="31" y="85"/>
                    <a:pt x="61" y="62"/>
                  </a:cubicBezTo>
                  <a:cubicBezTo>
                    <a:pt x="95" y="43"/>
                    <a:pt x="139" y="36"/>
                    <a:pt x="183" y="36"/>
                  </a:cubicBezTo>
                  <a:close/>
                  <a:moveTo>
                    <a:pt x="190" y="1"/>
                  </a:moveTo>
                  <a:cubicBezTo>
                    <a:pt x="141" y="1"/>
                    <a:pt x="90" y="11"/>
                    <a:pt x="38" y="36"/>
                  </a:cubicBezTo>
                  <a:cubicBezTo>
                    <a:pt x="16" y="51"/>
                    <a:pt x="1" y="85"/>
                    <a:pt x="9" y="111"/>
                  </a:cubicBezTo>
                  <a:cubicBezTo>
                    <a:pt x="16" y="141"/>
                    <a:pt x="38" y="160"/>
                    <a:pt x="57" y="174"/>
                  </a:cubicBezTo>
                  <a:cubicBezTo>
                    <a:pt x="98" y="200"/>
                    <a:pt x="135" y="212"/>
                    <a:pt x="173" y="227"/>
                  </a:cubicBezTo>
                  <a:cubicBezTo>
                    <a:pt x="252" y="253"/>
                    <a:pt x="323" y="267"/>
                    <a:pt x="382" y="276"/>
                  </a:cubicBezTo>
                  <a:cubicBezTo>
                    <a:pt x="441" y="285"/>
                    <a:pt x="489" y="288"/>
                    <a:pt x="524" y="288"/>
                  </a:cubicBezTo>
                  <a:cubicBezTo>
                    <a:pt x="526" y="288"/>
                    <a:pt x="529" y="288"/>
                    <a:pt x="531" y="287"/>
                  </a:cubicBezTo>
                  <a:lnTo>
                    <a:pt x="531" y="287"/>
                  </a:lnTo>
                  <a:cubicBezTo>
                    <a:pt x="542" y="317"/>
                    <a:pt x="545" y="335"/>
                    <a:pt x="547" y="335"/>
                  </a:cubicBezTo>
                  <a:cubicBezTo>
                    <a:pt x="550" y="335"/>
                    <a:pt x="550" y="319"/>
                    <a:pt x="545" y="287"/>
                  </a:cubicBezTo>
                  <a:lnTo>
                    <a:pt x="545" y="287"/>
                  </a:lnTo>
                  <a:cubicBezTo>
                    <a:pt x="567" y="286"/>
                    <a:pt x="580" y="284"/>
                    <a:pt x="580" y="283"/>
                  </a:cubicBezTo>
                  <a:cubicBezTo>
                    <a:pt x="580" y="280"/>
                    <a:pt x="566" y="278"/>
                    <a:pt x="542" y="275"/>
                  </a:cubicBezTo>
                  <a:lnTo>
                    <a:pt x="542" y="275"/>
                  </a:lnTo>
                  <a:cubicBezTo>
                    <a:pt x="534" y="245"/>
                    <a:pt x="519" y="198"/>
                    <a:pt x="483" y="148"/>
                  </a:cubicBezTo>
                  <a:cubicBezTo>
                    <a:pt x="434" y="78"/>
                    <a:pt x="321" y="1"/>
                    <a:pt x="1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6"/>
            <p:cNvSpPr/>
            <p:nvPr/>
          </p:nvSpPr>
          <p:spPr>
            <a:xfrm>
              <a:off x="7992309" y="4665295"/>
              <a:ext cx="12255" cy="15493"/>
            </a:xfrm>
            <a:custGeom>
              <a:avLst/>
              <a:gdLst/>
              <a:ahLst/>
              <a:cxnLst/>
              <a:rect l="l" t="t" r="r" b="b"/>
              <a:pathLst>
                <a:path w="299" h="378" extrusionOk="0">
                  <a:moveTo>
                    <a:pt x="222" y="0"/>
                  </a:moveTo>
                  <a:cubicBezTo>
                    <a:pt x="142" y="0"/>
                    <a:pt x="99" y="57"/>
                    <a:pt x="67" y="97"/>
                  </a:cubicBezTo>
                  <a:cubicBezTo>
                    <a:pt x="33" y="146"/>
                    <a:pt x="15" y="198"/>
                    <a:pt x="11" y="239"/>
                  </a:cubicBezTo>
                  <a:cubicBezTo>
                    <a:pt x="1" y="325"/>
                    <a:pt x="24" y="377"/>
                    <a:pt x="29" y="377"/>
                  </a:cubicBezTo>
                  <a:cubicBezTo>
                    <a:pt x="29" y="377"/>
                    <a:pt x="30" y="377"/>
                    <a:pt x="30" y="377"/>
                  </a:cubicBezTo>
                  <a:cubicBezTo>
                    <a:pt x="37" y="377"/>
                    <a:pt x="18" y="325"/>
                    <a:pt x="33" y="247"/>
                  </a:cubicBezTo>
                  <a:cubicBezTo>
                    <a:pt x="45" y="206"/>
                    <a:pt x="63" y="161"/>
                    <a:pt x="93" y="120"/>
                  </a:cubicBezTo>
                  <a:cubicBezTo>
                    <a:pt x="122" y="80"/>
                    <a:pt x="171" y="37"/>
                    <a:pt x="219" y="37"/>
                  </a:cubicBezTo>
                  <a:cubicBezTo>
                    <a:pt x="221" y="37"/>
                    <a:pt x="222" y="37"/>
                    <a:pt x="224" y="37"/>
                  </a:cubicBezTo>
                  <a:cubicBezTo>
                    <a:pt x="273" y="49"/>
                    <a:pt x="254" y="123"/>
                    <a:pt x="224" y="164"/>
                  </a:cubicBezTo>
                  <a:cubicBezTo>
                    <a:pt x="197" y="209"/>
                    <a:pt x="168" y="247"/>
                    <a:pt x="142" y="280"/>
                  </a:cubicBezTo>
                  <a:cubicBezTo>
                    <a:pt x="85" y="340"/>
                    <a:pt x="41" y="370"/>
                    <a:pt x="45" y="373"/>
                  </a:cubicBezTo>
                  <a:cubicBezTo>
                    <a:pt x="45" y="374"/>
                    <a:pt x="46" y="374"/>
                    <a:pt x="46" y="374"/>
                  </a:cubicBezTo>
                  <a:cubicBezTo>
                    <a:pt x="55" y="374"/>
                    <a:pt x="101" y="351"/>
                    <a:pt x="161" y="299"/>
                  </a:cubicBezTo>
                  <a:cubicBezTo>
                    <a:pt x="190" y="269"/>
                    <a:pt x="224" y="228"/>
                    <a:pt x="254" y="180"/>
                  </a:cubicBezTo>
                  <a:cubicBezTo>
                    <a:pt x="269" y="157"/>
                    <a:pt x="283" y="127"/>
                    <a:pt x="292" y="94"/>
                  </a:cubicBezTo>
                  <a:cubicBezTo>
                    <a:pt x="299" y="60"/>
                    <a:pt x="276" y="8"/>
                    <a:pt x="231" y="0"/>
                  </a:cubicBezTo>
                  <a:cubicBezTo>
                    <a:pt x="228" y="0"/>
                    <a:pt x="225" y="0"/>
                    <a:pt x="2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6"/>
            <p:cNvSpPr/>
            <p:nvPr/>
          </p:nvSpPr>
          <p:spPr>
            <a:xfrm>
              <a:off x="8083831" y="4673943"/>
              <a:ext cx="45168" cy="35618"/>
            </a:xfrm>
            <a:custGeom>
              <a:avLst/>
              <a:gdLst/>
              <a:ahLst/>
              <a:cxnLst/>
              <a:rect l="l" t="t" r="r" b="b"/>
              <a:pathLst>
                <a:path w="1102" h="869" extrusionOk="0">
                  <a:moveTo>
                    <a:pt x="913" y="1"/>
                  </a:moveTo>
                  <a:cubicBezTo>
                    <a:pt x="901" y="1"/>
                    <a:pt x="888" y="1"/>
                    <a:pt x="874" y="2"/>
                  </a:cubicBezTo>
                  <a:cubicBezTo>
                    <a:pt x="733" y="9"/>
                    <a:pt x="534" y="58"/>
                    <a:pt x="359" y="193"/>
                  </a:cubicBezTo>
                  <a:cubicBezTo>
                    <a:pt x="183" y="327"/>
                    <a:pt x="83" y="507"/>
                    <a:pt x="41" y="641"/>
                  </a:cubicBezTo>
                  <a:cubicBezTo>
                    <a:pt x="19" y="708"/>
                    <a:pt x="8" y="767"/>
                    <a:pt x="4" y="805"/>
                  </a:cubicBezTo>
                  <a:cubicBezTo>
                    <a:pt x="0" y="846"/>
                    <a:pt x="0" y="865"/>
                    <a:pt x="4" y="869"/>
                  </a:cubicBezTo>
                  <a:cubicBezTo>
                    <a:pt x="8" y="869"/>
                    <a:pt x="15" y="779"/>
                    <a:pt x="64" y="652"/>
                  </a:cubicBezTo>
                  <a:cubicBezTo>
                    <a:pt x="112" y="521"/>
                    <a:pt x="214" y="350"/>
                    <a:pt x="381" y="222"/>
                  </a:cubicBezTo>
                  <a:cubicBezTo>
                    <a:pt x="550" y="95"/>
                    <a:pt x="740" y="43"/>
                    <a:pt x="878" y="28"/>
                  </a:cubicBezTo>
                  <a:cubicBezTo>
                    <a:pt x="919" y="25"/>
                    <a:pt x="955" y="24"/>
                    <a:pt x="986" y="24"/>
                  </a:cubicBezTo>
                  <a:cubicBezTo>
                    <a:pt x="1037" y="24"/>
                    <a:pt x="1073" y="26"/>
                    <a:pt x="1090" y="26"/>
                  </a:cubicBezTo>
                  <a:cubicBezTo>
                    <a:pt x="1098" y="26"/>
                    <a:pt x="1102" y="26"/>
                    <a:pt x="1102" y="24"/>
                  </a:cubicBezTo>
                  <a:cubicBezTo>
                    <a:pt x="1102" y="24"/>
                    <a:pt x="1080" y="17"/>
                    <a:pt x="1043" y="9"/>
                  </a:cubicBezTo>
                  <a:cubicBezTo>
                    <a:pt x="1009" y="6"/>
                    <a:pt x="966" y="1"/>
                    <a:pt x="9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6"/>
            <p:cNvSpPr/>
            <p:nvPr/>
          </p:nvSpPr>
          <p:spPr>
            <a:xfrm>
              <a:off x="8115965" y="4622710"/>
              <a:ext cx="1721" cy="51316"/>
            </a:xfrm>
            <a:custGeom>
              <a:avLst/>
              <a:gdLst/>
              <a:ahLst/>
              <a:cxnLst/>
              <a:rect l="l" t="t" r="r" b="b"/>
              <a:pathLst>
                <a:path w="42" h="1252" extrusionOk="0">
                  <a:moveTo>
                    <a:pt x="27" y="0"/>
                  </a:moveTo>
                  <a:cubicBezTo>
                    <a:pt x="16" y="0"/>
                    <a:pt x="4" y="281"/>
                    <a:pt x="4" y="628"/>
                  </a:cubicBezTo>
                  <a:cubicBezTo>
                    <a:pt x="1" y="972"/>
                    <a:pt x="9" y="1252"/>
                    <a:pt x="19" y="1252"/>
                  </a:cubicBezTo>
                  <a:cubicBezTo>
                    <a:pt x="19" y="1252"/>
                    <a:pt x="19" y="1252"/>
                    <a:pt x="20" y="1252"/>
                  </a:cubicBezTo>
                  <a:cubicBezTo>
                    <a:pt x="27" y="1252"/>
                    <a:pt x="38" y="970"/>
                    <a:pt x="42" y="628"/>
                  </a:cubicBezTo>
                  <a:cubicBezTo>
                    <a:pt x="42" y="281"/>
                    <a:pt x="38" y="0"/>
                    <a:pt x="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6"/>
            <p:cNvSpPr/>
            <p:nvPr/>
          </p:nvSpPr>
          <p:spPr>
            <a:xfrm>
              <a:off x="8043761" y="4299077"/>
              <a:ext cx="33632" cy="1881"/>
            </a:xfrm>
            <a:custGeom>
              <a:avLst/>
              <a:gdLst/>
              <a:ahLst/>
              <a:cxnLst/>
              <a:rect l="l" t="t" r="r" b="b"/>
              <a:pathLst>
                <a:path w="894" h="50" extrusionOk="0">
                  <a:moveTo>
                    <a:pt x="30" y="1"/>
                  </a:moveTo>
                  <a:cubicBezTo>
                    <a:pt x="12" y="1"/>
                    <a:pt x="1" y="2"/>
                    <a:pt x="0" y="4"/>
                  </a:cubicBezTo>
                  <a:cubicBezTo>
                    <a:pt x="0" y="16"/>
                    <a:pt x="198" y="46"/>
                    <a:pt x="449" y="49"/>
                  </a:cubicBezTo>
                  <a:cubicBezTo>
                    <a:pt x="465" y="49"/>
                    <a:pt x="482" y="50"/>
                    <a:pt x="498" y="50"/>
                  </a:cubicBezTo>
                  <a:cubicBezTo>
                    <a:pt x="721" y="50"/>
                    <a:pt x="893" y="23"/>
                    <a:pt x="893" y="16"/>
                  </a:cubicBezTo>
                  <a:cubicBezTo>
                    <a:pt x="893" y="12"/>
                    <a:pt x="868" y="11"/>
                    <a:pt x="825" y="11"/>
                  </a:cubicBezTo>
                  <a:cubicBezTo>
                    <a:pt x="763" y="11"/>
                    <a:pt x="665" y="13"/>
                    <a:pt x="550" y="13"/>
                  </a:cubicBezTo>
                  <a:cubicBezTo>
                    <a:pt x="518" y="13"/>
                    <a:pt x="484" y="13"/>
                    <a:pt x="449" y="12"/>
                  </a:cubicBezTo>
                  <a:cubicBezTo>
                    <a:pt x="257" y="12"/>
                    <a:pt x="95"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6"/>
            <p:cNvSpPr/>
            <p:nvPr/>
          </p:nvSpPr>
          <p:spPr>
            <a:xfrm>
              <a:off x="8096201" y="4299905"/>
              <a:ext cx="3950" cy="6546"/>
            </a:xfrm>
            <a:custGeom>
              <a:avLst/>
              <a:gdLst/>
              <a:ahLst/>
              <a:cxnLst/>
              <a:rect l="l" t="t" r="r" b="b"/>
              <a:pathLst>
                <a:path w="105" h="174" extrusionOk="0">
                  <a:moveTo>
                    <a:pt x="94" y="0"/>
                  </a:moveTo>
                  <a:cubicBezTo>
                    <a:pt x="83" y="0"/>
                    <a:pt x="50" y="29"/>
                    <a:pt x="26" y="76"/>
                  </a:cubicBezTo>
                  <a:cubicBezTo>
                    <a:pt x="0" y="125"/>
                    <a:pt x="8" y="173"/>
                    <a:pt x="15" y="173"/>
                  </a:cubicBezTo>
                  <a:cubicBezTo>
                    <a:pt x="15" y="173"/>
                    <a:pt x="16" y="173"/>
                    <a:pt x="16" y="173"/>
                  </a:cubicBezTo>
                  <a:cubicBezTo>
                    <a:pt x="27" y="173"/>
                    <a:pt x="38" y="134"/>
                    <a:pt x="59" y="91"/>
                  </a:cubicBezTo>
                  <a:cubicBezTo>
                    <a:pt x="82" y="46"/>
                    <a:pt x="104" y="9"/>
                    <a:pt x="97" y="1"/>
                  </a:cubicBezTo>
                  <a:cubicBezTo>
                    <a:pt x="96" y="0"/>
                    <a:pt x="95" y="0"/>
                    <a:pt x="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6"/>
            <p:cNvSpPr/>
            <p:nvPr/>
          </p:nvSpPr>
          <p:spPr>
            <a:xfrm>
              <a:off x="8097152" y="4686812"/>
              <a:ext cx="5410" cy="4755"/>
            </a:xfrm>
            <a:custGeom>
              <a:avLst/>
              <a:gdLst/>
              <a:ahLst/>
              <a:cxnLst/>
              <a:rect l="l" t="t" r="r" b="b"/>
              <a:pathLst>
                <a:path w="132" h="116" extrusionOk="0">
                  <a:moveTo>
                    <a:pt x="119" y="0"/>
                  </a:moveTo>
                  <a:cubicBezTo>
                    <a:pt x="107" y="0"/>
                    <a:pt x="78" y="18"/>
                    <a:pt x="53" y="43"/>
                  </a:cubicBezTo>
                  <a:cubicBezTo>
                    <a:pt x="19" y="76"/>
                    <a:pt x="1" y="106"/>
                    <a:pt x="8" y="114"/>
                  </a:cubicBezTo>
                  <a:cubicBezTo>
                    <a:pt x="9" y="115"/>
                    <a:pt x="10" y="115"/>
                    <a:pt x="12" y="115"/>
                  </a:cubicBezTo>
                  <a:cubicBezTo>
                    <a:pt x="24" y="115"/>
                    <a:pt x="50" y="98"/>
                    <a:pt x="79" y="69"/>
                  </a:cubicBezTo>
                  <a:cubicBezTo>
                    <a:pt x="109" y="39"/>
                    <a:pt x="131" y="9"/>
                    <a:pt x="123" y="2"/>
                  </a:cubicBezTo>
                  <a:cubicBezTo>
                    <a:pt x="122" y="1"/>
                    <a:pt x="121" y="0"/>
                    <a:pt x="1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6"/>
            <p:cNvSpPr/>
            <p:nvPr/>
          </p:nvSpPr>
          <p:spPr>
            <a:xfrm>
              <a:off x="8108013" y="4681033"/>
              <a:ext cx="7665" cy="3156"/>
            </a:xfrm>
            <a:custGeom>
              <a:avLst/>
              <a:gdLst/>
              <a:ahLst/>
              <a:cxnLst/>
              <a:rect l="l" t="t" r="r" b="b"/>
              <a:pathLst>
                <a:path w="187" h="77" extrusionOk="0">
                  <a:moveTo>
                    <a:pt x="131" y="0"/>
                  </a:moveTo>
                  <a:cubicBezTo>
                    <a:pt x="116" y="0"/>
                    <a:pt x="100" y="2"/>
                    <a:pt x="83" y="8"/>
                  </a:cubicBezTo>
                  <a:cubicBezTo>
                    <a:pt x="27" y="27"/>
                    <a:pt x="1" y="68"/>
                    <a:pt x="8" y="75"/>
                  </a:cubicBezTo>
                  <a:cubicBezTo>
                    <a:pt x="9" y="76"/>
                    <a:pt x="11" y="77"/>
                    <a:pt x="13" y="77"/>
                  </a:cubicBezTo>
                  <a:cubicBezTo>
                    <a:pt x="26" y="77"/>
                    <a:pt x="55" y="55"/>
                    <a:pt x="94" y="42"/>
                  </a:cubicBezTo>
                  <a:cubicBezTo>
                    <a:pt x="139" y="27"/>
                    <a:pt x="180" y="31"/>
                    <a:pt x="184" y="20"/>
                  </a:cubicBezTo>
                  <a:cubicBezTo>
                    <a:pt x="186" y="12"/>
                    <a:pt x="164" y="0"/>
                    <a:pt x="1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6"/>
            <p:cNvSpPr/>
            <p:nvPr/>
          </p:nvSpPr>
          <p:spPr>
            <a:xfrm>
              <a:off x="8121047" y="4679189"/>
              <a:ext cx="4140" cy="2090"/>
            </a:xfrm>
            <a:custGeom>
              <a:avLst/>
              <a:gdLst/>
              <a:ahLst/>
              <a:cxnLst/>
              <a:rect l="l" t="t" r="r" b="b"/>
              <a:pathLst>
                <a:path w="101" h="51" extrusionOk="0">
                  <a:moveTo>
                    <a:pt x="78" y="0"/>
                  </a:moveTo>
                  <a:cubicBezTo>
                    <a:pt x="68" y="0"/>
                    <a:pt x="56" y="3"/>
                    <a:pt x="45" y="8"/>
                  </a:cubicBezTo>
                  <a:cubicBezTo>
                    <a:pt x="19" y="15"/>
                    <a:pt x="0" y="31"/>
                    <a:pt x="4" y="42"/>
                  </a:cubicBezTo>
                  <a:cubicBezTo>
                    <a:pt x="6" y="48"/>
                    <a:pt x="12" y="50"/>
                    <a:pt x="21" y="50"/>
                  </a:cubicBezTo>
                  <a:cubicBezTo>
                    <a:pt x="31" y="50"/>
                    <a:pt x="43" y="48"/>
                    <a:pt x="56" y="42"/>
                  </a:cubicBezTo>
                  <a:cubicBezTo>
                    <a:pt x="82" y="34"/>
                    <a:pt x="101" y="20"/>
                    <a:pt x="97" y="8"/>
                  </a:cubicBezTo>
                  <a:cubicBezTo>
                    <a:pt x="95" y="3"/>
                    <a:pt x="88" y="0"/>
                    <a:pt x="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6"/>
            <p:cNvSpPr/>
            <p:nvPr/>
          </p:nvSpPr>
          <p:spPr>
            <a:xfrm>
              <a:off x="7563917" y="2963384"/>
              <a:ext cx="615632" cy="1699260"/>
            </a:xfrm>
            <a:custGeom>
              <a:avLst/>
              <a:gdLst/>
              <a:ahLst/>
              <a:cxnLst/>
              <a:rect l="l" t="t" r="r" b="b"/>
              <a:pathLst>
                <a:path w="15020" h="41458" extrusionOk="0">
                  <a:moveTo>
                    <a:pt x="1461" y="1"/>
                  </a:moveTo>
                  <a:lnTo>
                    <a:pt x="1" y="21798"/>
                  </a:lnTo>
                  <a:lnTo>
                    <a:pt x="1" y="41457"/>
                  </a:lnTo>
                  <a:lnTo>
                    <a:pt x="5843" y="41457"/>
                  </a:lnTo>
                  <a:cubicBezTo>
                    <a:pt x="5843" y="41457"/>
                    <a:pt x="6089" y="24503"/>
                    <a:pt x="5936" y="23394"/>
                  </a:cubicBezTo>
                  <a:cubicBezTo>
                    <a:pt x="5936" y="23394"/>
                    <a:pt x="6879" y="6654"/>
                    <a:pt x="6994" y="6654"/>
                  </a:cubicBezTo>
                  <a:cubicBezTo>
                    <a:pt x="6995" y="6654"/>
                    <a:pt x="6996" y="6655"/>
                    <a:pt x="6996" y="6657"/>
                  </a:cubicBezTo>
                  <a:cubicBezTo>
                    <a:pt x="7221" y="7154"/>
                    <a:pt x="7217" y="21586"/>
                    <a:pt x="7542" y="23375"/>
                  </a:cubicBezTo>
                  <a:cubicBezTo>
                    <a:pt x="7870" y="25165"/>
                    <a:pt x="9380" y="41457"/>
                    <a:pt x="9380" y="41457"/>
                  </a:cubicBezTo>
                  <a:lnTo>
                    <a:pt x="15020" y="41457"/>
                  </a:lnTo>
                  <a:lnTo>
                    <a:pt x="13126" y="22777"/>
                  </a:lnTo>
                  <a:cubicBezTo>
                    <a:pt x="13089" y="20529"/>
                    <a:pt x="12510" y="759"/>
                    <a:pt x="12510" y="759"/>
                  </a:cubicBezTo>
                  <a:lnTo>
                    <a:pt x="14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6"/>
            <p:cNvSpPr/>
            <p:nvPr/>
          </p:nvSpPr>
          <p:spPr>
            <a:xfrm>
              <a:off x="7952183" y="4598364"/>
              <a:ext cx="222029" cy="38938"/>
            </a:xfrm>
            <a:custGeom>
              <a:avLst/>
              <a:gdLst/>
              <a:ahLst/>
              <a:cxnLst/>
              <a:rect l="l" t="t" r="r" b="b"/>
              <a:pathLst>
                <a:path w="5417" h="950" extrusionOk="0">
                  <a:moveTo>
                    <a:pt x="3602" y="0"/>
                  </a:moveTo>
                  <a:cubicBezTo>
                    <a:pt x="3464" y="0"/>
                    <a:pt x="3322" y="29"/>
                    <a:pt x="3190" y="79"/>
                  </a:cubicBezTo>
                  <a:cubicBezTo>
                    <a:pt x="3003" y="146"/>
                    <a:pt x="2835" y="255"/>
                    <a:pt x="2667" y="363"/>
                  </a:cubicBezTo>
                  <a:cubicBezTo>
                    <a:pt x="2335" y="584"/>
                    <a:pt x="2021" y="789"/>
                    <a:pt x="1685" y="827"/>
                  </a:cubicBezTo>
                  <a:cubicBezTo>
                    <a:pt x="1604" y="838"/>
                    <a:pt x="1525" y="844"/>
                    <a:pt x="1448" y="844"/>
                  </a:cubicBezTo>
                  <a:cubicBezTo>
                    <a:pt x="1209" y="844"/>
                    <a:pt x="990" y="795"/>
                    <a:pt x="804" y="744"/>
                  </a:cubicBezTo>
                  <a:cubicBezTo>
                    <a:pt x="337" y="607"/>
                    <a:pt x="48" y="474"/>
                    <a:pt x="8" y="474"/>
                  </a:cubicBezTo>
                  <a:cubicBezTo>
                    <a:pt x="6" y="474"/>
                    <a:pt x="4" y="474"/>
                    <a:pt x="4" y="475"/>
                  </a:cubicBezTo>
                  <a:cubicBezTo>
                    <a:pt x="0" y="482"/>
                    <a:pt x="71" y="524"/>
                    <a:pt x="202" y="591"/>
                  </a:cubicBezTo>
                  <a:cubicBezTo>
                    <a:pt x="333" y="651"/>
                    <a:pt x="527" y="744"/>
                    <a:pt x="778" y="827"/>
                  </a:cubicBezTo>
                  <a:cubicBezTo>
                    <a:pt x="979" y="889"/>
                    <a:pt x="1224" y="950"/>
                    <a:pt x="1498" y="950"/>
                  </a:cubicBezTo>
                  <a:cubicBezTo>
                    <a:pt x="1564" y="950"/>
                    <a:pt x="1631" y="946"/>
                    <a:pt x="1700" y="939"/>
                  </a:cubicBezTo>
                  <a:cubicBezTo>
                    <a:pt x="2066" y="901"/>
                    <a:pt x="2405" y="680"/>
                    <a:pt x="2734" y="464"/>
                  </a:cubicBezTo>
                  <a:cubicBezTo>
                    <a:pt x="3022" y="269"/>
                    <a:pt x="3324" y="112"/>
                    <a:pt x="3618" y="112"/>
                  </a:cubicBezTo>
                  <a:cubicBezTo>
                    <a:pt x="3656" y="112"/>
                    <a:pt x="3694" y="115"/>
                    <a:pt x="3731" y="120"/>
                  </a:cubicBezTo>
                  <a:cubicBezTo>
                    <a:pt x="4060" y="165"/>
                    <a:pt x="4333" y="334"/>
                    <a:pt x="4579" y="423"/>
                  </a:cubicBezTo>
                  <a:cubicBezTo>
                    <a:pt x="4771" y="499"/>
                    <a:pt x="4950" y="531"/>
                    <a:pt x="5089" y="531"/>
                  </a:cubicBezTo>
                  <a:cubicBezTo>
                    <a:pt x="5128" y="531"/>
                    <a:pt x="5164" y="529"/>
                    <a:pt x="5196" y="524"/>
                  </a:cubicBezTo>
                  <a:cubicBezTo>
                    <a:pt x="5349" y="501"/>
                    <a:pt x="5417" y="453"/>
                    <a:pt x="5417" y="449"/>
                  </a:cubicBezTo>
                  <a:cubicBezTo>
                    <a:pt x="5416" y="448"/>
                    <a:pt x="5414" y="447"/>
                    <a:pt x="5410" y="447"/>
                  </a:cubicBezTo>
                  <a:cubicBezTo>
                    <a:pt x="5388" y="447"/>
                    <a:pt x="5314" y="473"/>
                    <a:pt x="5192" y="479"/>
                  </a:cubicBezTo>
                  <a:cubicBezTo>
                    <a:pt x="5181" y="479"/>
                    <a:pt x="5169" y="480"/>
                    <a:pt x="5157" y="480"/>
                  </a:cubicBezTo>
                  <a:cubicBezTo>
                    <a:pt x="5017" y="480"/>
                    <a:pt x="4826" y="441"/>
                    <a:pt x="4610" y="344"/>
                  </a:cubicBezTo>
                  <a:cubicBezTo>
                    <a:pt x="4374" y="248"/>
                    <a:pt x="4109" y="68"/>
                    <a:pt x="3746" y="12"/>
                  </a:cubicBezTo>
                  <a:cubicBezTo>
                    <a:pt x="3699" y="4"/>
                    <a:pt x="3651" y="0"/>
                    <a:pt x="36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6"/>
            <p:cNvSpPr/>
            <p:nvPr/>
          </p:nvSpPr>
          <p:spPr>
            <a:xfrm>
              <a:off x="7569164" y="4597340"/>
              <a:ext cx="236539" cy="36889"/>
            </a:xfrm>
            <a:custGeom>
              <a:avLst/>
              <a:gdLst/>
              <a:ahLst/>
              <a:cxnLst/>
              <a:rect l="l" t="t" r="r" b="b"/>
              <a:pathLst>
                <a:path w="5771" h="900" extrusionOk="0">
                  <a:moveTo>
                    <a:pt x="5115" y="0"/>
                  </a:moveTo>
                  <a:cubicBezTo>
                    <a:pt x="5062" y="0"/>
                    <a:pt x="5007" y="5"/>
                    <a:pt x="4949" y="14"/>
                  </a:cubicBezTo>
                  <a:cubicBezTo>
                    <a:pt x="4658" y="56"/>
                    <a:pt x="4355" y="235"/>
                    <a:pt x="4045" y="433"/>
                  </a:cubicBezTo>
                  <a:cubicBezTo>
                    <a:pt x="3781" y="597"/>
                    <a:pt x="3473" y="781"/>
                    <a:pt x="3129" y="781"/>
                  </a:cubicBezTo>
                  <a:cubicBezTo>
                    <a:pt x="3074" y="781"/>
                    <a:pt x="3019" y="776"/>
                    <a:pt x="2962" y="766"/>
                  </a:cubicBezTo>
                  <a:cubicBezTo>
                    <a:pt x="2555" y="698"/>
                    <a:pt x="2200" y="471"/>
                    <a:pt x="1826" y="392"/>
                  </a:cubicBezTo>
                  <a:cubicBezTo>
                    <a:pt x="1701" y="364"/>
                    <a:pt x="1580" y="352"/>
                    <a:pt x="1464" y="352"/>
                  </a:cubicBezTo>
                  <a:cubicBezTo>
                    <a:pt x="1226" y="352"/>
                    <a:pt x="1010" y="401"/>
                    <a:pt x="829" y="459"/>
                  </a:cubicBezTo>
                  <a:cubicBezTo>
                    <a:pt x="560" y="545"/>
                    <a:pt x="355" y="645"/>
                    <a:pt x="212" y="717"/>
                  </a:cubicBezTo>
                  <a:cubicBezTo>
                    <a:pt x="74" y="788"/>
                    <a:pt x="0" y="833"/>
                    <a:pt x="4" y="840"/>
                  </a:cubicBezTo>
                  <a:cubicBezTo>
                    <a:pt x="4" y="841"/>
                    <a:pt x="6" y="842"/>
                    <a:pt x="8" y="842"/>
                  </a:cubicBezTo>
                  <a:cubicBezTo>
                    <a:pt x="51" y="842"/>
                    <a:pt x="357" y="689"/>
                    <a:pt x="852" y="541"/>
                  </a:cubicBezTo>
                  <a:cubicBezTo>
                    <a:pt x="1019" y="494"/>
                    <a:pt x="1214" y="456"/>
                    <a:pt x="1423" y="456"/>
                  </a:cubicBezTo>
                  <a:cubicBezTo>
                    <a:pt x="1545" y="456"/>
                    <a:pt x="1671" y="469"/>
                    <a:pt x="1800" y="500"/>
                  </a:cubicBezTo>
                  <a:cubicBezTo>
                    <a:pt x="2151" y="578"/>
                    <a:pt x="2498" y="810"/>
                    <a:pt x="2943" y="885"/>
                  </a:cubicBezTo>
                  <a:cubicBezTo>
                    <a:pt x="3002" y="895"/>
                    <a:pt x="3061" y="899"/>
                    <a:pt x="3120" y="899"/>
                  </a:cubicBezTo>
                  <a:cubicBezTo>
                    <a:pt x="3283" y="899"/>
                    <a:pt x="3443" y="864"/>
                    <a:pt x="3586" y="807"/>
                  </a:cubicBezTo>
                  <a:cubicBezTo>
                    <a:pt x="3780" y="731"/>
                    <a:pt x="3948" y="627"/>
                    <a:pt x="4105" y="526"/>
                  </a:cubicBezTo>
                  <a:cubicBezTo>
                    <a:pt x="4415" y="321"/>
                    <a:pt x="4695" y="145"/>
                    <a:pt x="4964" y="97"/>
                  </a:cubicBezTo>
                  <a:cubicBezTo>
                    <a:pt x="5029" y="84"/>
                    <a:pt x="5092" y="78"/>
                    <a:pt x="5152" y="78"/>
                  </a:cubicBezTo>
                  <a:cubicBezTo>
                    <a:pt x="5334" y="78"/>
                    <a:pt x="5484" y="130"/>
                    <a:pt x="5580" y="186"/>
                  </a:cubicBezTo>
                  <a:cubicBezTo>
                    <a:pt x="5706" y="265"/>
                    <a:pt x="5752" y="340"/>
                    <a:pt x="5762" y="340"/>
                  </a:cubicBezTo>
                  <a:cubicBezTo>
                    <a:pt x="5762" y="340"/>
                    <a:pt x="5763" y="340"/>
                    <a:pt x="5763" y="340"/>
                  </a:cubicBezTo>
                  <a:cubicBezTo>
                    <a:pt x="5770" y="336"/>
                    <a:pt x="5737" y="247"/>
                    <a:pt x="5606" y="149"/>
                  </a:cubicBezTo>
                  <a:cubicBezTo>
                    <a:pt x="5501" y="71"/>
                    <a:pt x="5330" y="0"/>
                    <a:pt x="51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6"/>
            <p:cNvSpPr/>
            <p:nvPr/>
          </p:nvSpPr>
          <p:spPr>
            <a:xfrm>
              <a:off x="7968987" y="3123476"/>
              <a:ext cx="91484" cy="30946"/>
            </a:xfrm>
            <a:custGeom>
              <a:avLst/>
              <a:gdLst/>
              <a:ahLst/>
              <a:cxnLst/>
              <a:rect l="l" t="t" r="r" b="b"/>
              <a:pathLst>
                <a:path w="2232" h="755" extrusionOk="0">
                  <a:moveTo>
                    <a:pt x="16" y="0"/>
                  </a:moveTo>
                  <a:cubicBezTo>
                    <a:pt x="14" y="0"/>
                    <a:pt x="13" y="1"/>
                    <a:pt x="13" y="2"/>
                  </a:cubicBezTo>
                  <a:cubicBezTo>
                    <a:pt x="1" y="13"/>
                    <a:pt x="76" y="129"/>
                    <a:pt x="244" y="274"/>
                  </a:cubicBezTo>
                  <a:cubicBezTo>
                    <a:pt x="416" y="424"/>
                    <a:pt x="685" y="588"/>
                    <a:pt x="1017" y="677"/>
                  </a:cubicBezTo>
                  <a:cubicBezTo>
                    <a:pt x="1216" y="733"/>
                    <a:pt x="1410" y="754"/>
                    <a:pt x="1580" y="754"/>
                  </a:cubicBezTo>
                  <a:cubicBezTo>
                    <a:pt x="1694" y="754"/>
                    <a:pt x="1797" y="745"/>
                    <a:pt x="1883" y="730"/>
                  </a:cubicBezTo>
                  <a:cubicBezTo>
                    <a:pt x="2107" y="689"/>
                    <a:pt x="2231" y="629"/>
                    <a:pt x="2228" y="614"/>
                  </a:cubicBezTo>
                  <a:cubicBezTo>
                    <a:pt x="2227" y="610"/>
                    <a:pt x="2220" y="608"/>
                    <a:pt x="2208" y="608"/>
                  </a:cubicBezTo>
                  <a:cubicBezTo>
                    <a:pt x="2148" y="608"/>
                    <a:pt x="1954" y="649"/>
                    <a:pt x="1689" y="649"/>
                  </a:cubicBezTo>
                  <a:cubicBezTo>
                    <a:pt x="1503" y="649"/>
                    <a:pt x="1282" y="629"/>
                    <a:pt x="1047" y="562"/>
                  </a:cubicBezTo>
                  <a:cubicBezTo>
                    <a:pt x="429" y="400"/>
                    <a:pt x="60" y="0"/>
                    <a:pt x="1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6"/>
            <p:cNvSpPr/>
            <p:nvPr/>
          </p:nvSpPr>
          <p:spPr>
            <a:xfrm>
              <a:off x="7606666" y="3113721"/>
              <a:ext cx="56522" cy="50169"/>
            </a:xfrm>
            <a:custGeom>
              <a:avLst/>
              <a:gdLst/>
              <a:ahLst/>
              <a:cxnLst/>
              <a:rect l="l" t="t" r="r" b="b"/>
              <a:pathLst>
                <a:path w="1379" h="1224" extrusionOk="0">
                  <a:moveTo>
                    <a:pt x="1363" y="0"/>
                  </a:moveTo>
                  <a:cubicBezTo>
                    <a:pt x="1328" y="0"/>
                    <a:pt x="1235" y="438"/>
                    <a:pt x="844" y="781"/>
                  </a:cubicBezTo>
                  <a:cubicBezTo>
                    <a:pt x="452" y="1136"/>
                    <a:pt x="0" y="1174"/>
                    <a:pt x="7" y="1210"/>
                  </a:cubicBezTo>
                  <a:cubicBezTo>
                    <a:pt x="9" y="1216"/>
                    <a:pt x="41" y="1224"/>
                    <a:pt x="95" y="1224"/>
                  </a:cubicBezTo>
                  <a:cubicBezTo>
                    <a:pt x="145" y="1224"/>
                    <a:pt x="215" y="1218"/>
                    <a:pt x="299" y="1200"/>
                  </a:cubicBezTo>
                  <a:cubicBezTo>
                    <a:pt x="478" y="1158"/>
                    <a:pt x="714" y="1058"/>
                    <a:pt x="923" y="871"/>
                  </a:cubicBezTo>
                  <a:cubicBezTo>
                    <a:pt x="1132" y="684"/>
                    <a:pt x="1262" y="460"/>
                    <a:pt x="1319" y="288"/>
                  </a:cubicBezTo>
                  <a:cubicBezTo>
                    <a:pt x="1378" y="117"/>
                    <a:pt x="1378" y="5"/>
                    <a:pt x="1364" y="0"/>
                  </a:cubicBezTo>
                  <a:cubicBezTo>
                    <a:pt x="1363" y="0"/>
                    <a:pt x="1363" y="0"/>
                    <a:pt x="136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6"/>
            <p:cNvSpPr/>
            <p:nvPr/>
          </p:nvSpPr>
          <p:spPr>
            <a:xfrm>
              <a:off x="6998877" y="2050375"/>
              <a:ext cx="605385" cy="670310"/>
            </a:xfrm>
            <a:custGeom>
              <a:avLst/>
              <a:gdLst/>
              <a:ahLst/>
              <a:cxnLst/>
              <a:rect l="l" t="t" r="r" b="b"/>
              <a:pathLst>
                <a:path w="14770" h="16354" extrusionOk="0">
                  <a:moveTo>
                    <a:pt x="1870" y="0"/>
                  </a:moveTo>
                  <a:cubicBezTo>
                    <a:pt x="1867" y="0"/>
                    <a:pt x="1864" y="1"/>
                    <a:pt x="1861" y="1"/>
                  </a:cubicBezTo>
                  <a:cubicBezTo>
                    <a:pt x="1357" y="23"/>
                    <a:pt x="1809" y="2462"/>
                    <a:pt x="1857" y="2694"/>
                  </a:cubicBezTo>
                  <a:cubicBezTo>
                    <a:pt x="1875" y="2779"/>
                    <a:pt x="1809" y="2827"/>
                    <a:pt x="1740" y="2827"/>
                  </a:cubicBezTo>
                  <a:cubicBezTo>
                    <a:pt x="1679" y="2827"/>
                    <a:pt x="1616" y="2790"/>
                    <a:pt x="1603" y="2709"/>
                  </a:cubicBezTo>
                  <a:cubicBezTo>
                    <a:pt x="1577" y="2530"/>
                    <a:pt x="1403" y="411"/>
                    <a:pt x="895" y="411"/>
                  </a:cubicBezTo>
                  <a:cubicBezTo>
                    <a:pt x="893" y="411"/>
                    <a:pt x="892" y="411"/>
                    <a:pt x="890" y="411"/>
                  </a:cubicBezTo>
                  <a:cubicBezTo>
                    <a:pt x="494" y="426"/>
                    <a:pt x="1245" y="2425"/>
                    <a:pt x="1031" y="2884"/>
                  </a:cubicBezTo>
                  <a:cubicBezTo>
                    <a:pt x="1010" y="2931"/>
                    <a:pt x="989" y="2952"/>
                    <a:pt x="967" y="2952"/>
                  </a:cubicBezTo>
                  <a:cubicBezTo>
                    <a:pt x="781" y="2952"/>
                    <a:pt x="586" y="1341"/>
                    <a:pt x="252" y="1341"/>
                  </a:cubicBezTo>
                  <a:cubicBezTo>
                    <a:pt x="249" y="1341"/>
                    <a:pt x="246" y="1342"/>
                    <a:pt x="244" y="1342"/>
                  </a:cubicBezTo>
                  <a:cubicBezTo>
                    <a:pt x="105" y="1352"/>
                    <a:pt x="1" y="1378"/>
                    <a:pt x="288" y="2530"/>
                  </a:cubicBezTo>
                  <a:cubicBezTo>
                    <a:pt x="426" y="3090"/>
                    <a:pt x="792" y="4071"/>
                    <a:pt x="1140" y="4953"/>
                  </a:cubicBezTo>
                  <a:lnTo>
                    <a:pt x="1128" y="4957"/>
                  </a:lnTo>
                  <a:cubicBezTo>
                    <a:pt x="1128" y="4957"/>
                    <a:pt x="3073" y="16354"/>
                    <a:pt x="8089" y="16354"/>
                  </a:cubicBezTo>
                  <a:cubicBezTo>
                    <a:pt x="8229" y="16354"/>
                    <a:pt x="8372" y="16345"/>
                    <a:pt x="8517" y="16326"/>
                  </a:cubicBezTo>
                  <a:cubicBezTo>
                    <a:pt x="14176" y="15613"/>
                    <a:pt x="14769" y="15064"/>
                    <a:pt x="14769" y="15064"/>
                  </a:cubicBezTo>
                  <a:lnTo>
                    <a:pt x="13593" y="10750"/>
                  </a:lnTo>
                  <a:cubicBezTo>
                    <a:pt x="13593" y="10750"/>
                    <a:pt x="9452" y="11830"/>
                    <a:pt x="8103" y="11830"/>
                  </a:cubicBezTo>
                  <a:cubicBezTo>
                    <a:pt x="7894" y="11830"/>
                    <a:pt x="7751" y="11804"/>
                    <a:pt x="7703" y="11744"/>
                  </a:cubicBezTo>
                  <a:cubicBezTo>
                    <a:pt x="5696" y="9263"/>
                    <a:pt x="4681" y="5850"/>
                    <a:pt x="4363" y="4624"/>
                  </a:cubicBezTo>
                  <a:cubicBezTo>
                    <a:pt x="4412" y="4449"/>
                    <a:pt x="4467" y="4243"/>
                    <a:pt x="4550" y="4004"/>
                  </a:cubicBezTo>
                  <a:cubicBezTo>
                    <a:pt x="4617" y="3799"/>
                    <a:pt x="4726" y="3609"/>
                    <a:pt x="4860" y="3437"/>
                  </a:cubicBezTo>
                  <a:cubicBezTo>
                    <a:pt x="5021" y="3231"/>
                    <a:pt x="5248" y="2966"/>
                    <a:pt x="5417" y="2858"/>
                  </a:cubicBezTo>
                  <a:cubicBezTo>
                    <a:pt x="5626" y="2727"/>
                    <a:pt x="5566" y="2409"/>
                    <a:pt x="5341" y="2395"/>
                  </a:cubicBezTo>
                  <a:cubicBezTo>
                    <a:pt x="5336" y="2395"/>
                    <a:pt x="5330" y="2394"/>
                    <a:pt x="5324" y="2394"/>
                  </a:cubicBezTo>
                  <a:cubicBezTo>
                    <a:pt x="5088" y="2394"/>
                    <a:pt x="4520" y="2744"/>
                    <a:pt x="4098" y="3395"/>
                  </a:cubicBezTo>
                  <a:cubicBezTo>
                    <a:pt x="4009" y="3532"/>
                    <a:pt x="3933" y="3588"/>
                    <a:pt x="3867" y="3588"/>
                  </a:cubicBezTo>
                  <a:cubicBezTo>
                    <a:pt x="3611" y="3588"/>
                    <a:pt x="3518" y="2724"/>
                    <a:pt x="3471" y="2361"/>
                  </a:cubicBezTo>
                  <a:cubicBezTo>
                    <a:pt x="3414" y="1909"/>
                    <a:pt x="3176" y="513"/>
                    <a:pt x="3022" y="418"/>
                  </a:cubicBezTo>
                  <a:cubicBezTo>
                    <a:pt x="2977" y="391"/>
                    <a:pt x="2934" y="377"/>
                    <a:pt x="2893" y="377"/>
                  </a:cubicBezTo>
                  <a:cubicBezTo>
                    <a:pt x="2732" y="377"/>
                    <a:pt x="2621" y="588"/>
                    <a:pt x="2675" y="949"/>
                  </a:cubicBezTo>
                  <a:cubicBezTo>
                    <a:pt x="2742" y="1409"/>
                    <a:pt x="2847" y="2772"/>
                    <a:pt x="2607" y="2790"/>
                  </a:cubicBezTo>
                  <a:cubicBezTo>
                    <a:pt x="2606" y="2790"/>
                    <a:pt x="2605" y="2790"/>
                    <a:pt x="2604" y="2790"/>
                  </a:cubicBezTo>
                  <a:cubicBezTo>
                    <a:pt x="2367" y="2790"/>
                    <a:pt x="2114" y="494"/>
                    <a:pt x="2114" y="494"/>
                  </a:cubicBezTo>
                  <a:cubicBezTo>
                    <a:pt x="2114" y="494"/>
                    <a:pt x="2136" y="0"/>
                    <a:pt x="187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1" name="Google Shape;2681;p46"/>
            <p:cNvGrpSpPr/>
            <p:nvPr/>
          </p:nvGrpSpPr>
          <p:grpSpPr>
            <a:xfrm>
              <a:off x="5819039" y="2060417"/>
              <a:ext cx="1596955" cy="1097563"/>
              <a:chOff x="5819039" y="2060417"/>
              <a:chExt cx="1596955" cy="1097563"/>
            </a:xfrm>
          </p:grpSpPr>
          <p:sp>
            <p:nvSpPr>
              <p:cNvPr id="2682" name="Google Shape;2682;p46"/>
              <p:cNvSpPr/>
              <p:nvPr/>
            </p:nvSpPr>
            <p:spPr>
              <a:xfrm>
                <a:off x="7240616" y="2327401"/>
                <a:ext cx="23773" cy="5082"/>
              </a:xfrm>
              <a:custGeom>
                <a:avLst/>
                <a:gdLst/>
                <a:ahLst/>
                <a:cxnLst/>
                <a:rect l="l" t="t" r="r" b="b"/>
                <a:pathLst>
                  <a:path w="580" h="124" extrusionOk="0">
                    <a:moveTo>
                      <a:pt x="234" y="0"/>
                    </a:moveTo>
                    <a:cubicBezTo>
                      <a:pt x="104" y="0"/>
                      <a:pt x="3" y="21"/>
                      <a:pt x="0" y="51"/>
                    </a:cubicBezTo>
                    <a:cubicBezTo>
                      <a:pt x="0" y="84"/>
                      <a:pt x="127" y="114"/>
                      <a:pt x="288" y="122"/>
                    </a:cubicBezTo>
                    <a:cubicBezTo>
                      <a:pt x="311" y="123"/>
                      <a:pt x="333" y="123"/>
                      <a:pt x="354" y="123"/>
                    </a:cubicBezTo>
                    <a:cubicBezTo>
                      <a:pt x="482" y="123"/>
                      <a:pt x="576" y="105"/>
                      <a:pt x="579" y="77"/>
                    </a:cubicBezTo>
                    <a:cubicBezTo>
                      <a:pt x="579" y="43"/>
                      <a:pt x="452" y="10"/>
                      <a:pt x="292" y="2"/>
                    </a:cubicBezTo>
                    <a:cubicBezTo>
                      <a:pt x="272" y="1"/>
                      <a:pt x="252" y="0"/>
                      <a:pt x="2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6"/>
              <p:cNvSpPr/>
              <p:nvPr/>
            </p:nvSpPr>
            <p:spPr>
              <a:xfrm>
                <a:off x="7310744" y="2325310"/>
                <a:ext cx="46562" cy="6066"/>
              </a:xfrm>
              <a:custGeom>
                <a:avLst/>
                <a:gdLst/>
                <a:ahLst/>
                <a:cxnLst/>
                <a:rect l="l" t="t" r="r" b="b"/>
                <a:pathLst>
                  <a:path w="1136" h="148" extrusionOk="0">
                    <a:moveTo>
                      <a:pt x="901" y="0"/>
                    </a:moveTo>
                    <a:cubicBezTo>
                      <a:pt x="806" y="0"/>
                      <a:pt x="688" y="5"/>
                      <a:pt x="561" y="16"/>
                    </a:cubicBezTo>
                    <a:cubicBezTo>
                      <a:pt x="251" y="38"/>
                      <a:pt x="0" y="87"/>
                      <a:pt x="0" y="116"/>
                    </a:cubicBezTo>
                    <a:cubicBezTo>
                      <a:pt x="0" y="137"/>
                      <a:pt x="98" y="148"/>
                      <a:pt x="245" y="148"/>
                    </a:cubicBezTo>
                    <a:cubicBezTo>
                      <a:pt x="338" y="148"/>
                      <a:pt x="451" y="144"/>
                      <a:pt x="571" y="135"/>
                    </a:cubicBezTo>
                    <a:cubicBezTo>
                      <a:pt x="885" y="109"/>
                      <a:pt x="1135" y="64"/>
                      <a:pt x="1132" y="30"/>
                    </a:cubicBezTo>
                    <a:cubicBezTo>
                      <a:pt x="1130" y="11"/>
                      <a:pt x="1039" y="0"/>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6"/>
              <p:cNvSpPr/>
              <p:nvPr/>
            </p:nvSpPr>
            <p:spPr>
              <a:xfrm>
                <a:off x="5820392" y="2062917"/>
                <a:ext cx="1595602" cy="1094858"/>
              </a:xfrm>
              <a:custGeom>
                <a:avLst/>
                <a:gdLst/>
                <a:ahLst/>
                <a:cxnLst/>
                <a:rect l="l" t="t" r="r" b="b"/>
                <a:pathLst>
                  <a:path w="38929" h="26712" extrusionOk="0">
                    <a:moveTo>
                      <a:pt x="3321" y="0"/>
                    </a:moveTo>
                    <a:cubicBezTo>
                      <a:pt x="2417" y="0"/>
                      <a:pt x="1649" y="696"/>
                      <a:pt x="1585" y="1614"/>
                    </a:cubicBezTo>
                    <a:lnTo>
                      <a:pt x="71" y="22385"/>
                    </a:lnTo>
                    <a:cubicBezTo>
                      <a:pt x="1" y="23342"/>
                      <a:pt x="721" y="24174"/>
                      <a:pt x="1678" y="24245"/>
                    </a:cubicBezTo>
                    <a:lnTo>
                      <a:pt x="35484" y="26707"/>
                    </a:lnTo>
                    <a:cubicBezTo>
                      <a:pt x="35528" y="26710"/>
                      <a:pt x="35571" y="26712"/>
                      <a:pt x="35614" y="26712"/>
                    </a:cubicBezTo>
                    <a:cubicBezTo>
                      <a:pt x="36518" y="26712"/>
                      <a:pt x="37280" y="26013"/>
                      <a:pt x="37349" y="25100"/>
                    </a:cubicBezTo>
                    <a:lnTo>
                      <a:pt x="38861" y="4330"/>
                    </a:lnTo>
                    <a:cubicBezTo>
                      <a:pt x="38928" y="3374"/>
                      <a:pt x="38207" y="2537"/>
                      <a:pt x="37251" y="2470"/>
                    </a:cubicBezTo>
                    <a:lnTo>
                      <a:pt x="3445" y="5"/>
                    </a:lnTo>
                    <a:cubicBezTo>
                      <a:pt x="3403" y="2"/>
                      <a:pt x="3362" y="0"/>
                      <a:pt x="33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6"/>
              <p:cNvSpPr/>
              <p:nvPr/>
            </p:nvSpPr>
            <p:spPr>
              <a:xfrm>
                <a:off x="5819039" y="2060417"/>
                <a:ext cx="1596627" cy="1097563"/>
              </a:xfrm>
              <a:custGeom>
                <a:avLst/>
                <a:gdLst/>
                <a:ahLst/>
                <a:cxnLst/>
                <a:rect l="l" t="t" r="r" b="b"/>
                <a:pathLst>
                  <a:path w="38954" h="26778" extrusionOk="0">
                    <a:moveTo>
                      <a:pt x="3354" y="1"/>
                    </a:moveTo>
                    <a:cubicBezTo>
                      <a:pt x="2860" y="1"/>
                      <a:pt x="2372" y="213"/>
                      <a:pt x="2035" y="573"/>
                    </a:cubicBezTo>
                    <a:cubicBezTo>
                      <a:pt x="1856" y="768"/>
                      <a:pt x="1718" y="1003"/>
                      <a:pt x="1636" y="1257"/>
                    </a:cubicBezTo>
                    <a:cubicBezTo>
                      <a:pt x="1550" y="1514"/>
                      <a:pt x="1554" y="1780"/>
                      <a:pt x="1532" y="2034"/>
                    </a:cubicBezTo>
                    <a:cubicBezTo>
                      <a:pt x="1457" y="3057"/>
                      <a:pt x="1382" y="4073"/>
                      <a:pt x="1307" y="5081"/>
                    </a:cubicBezTo>
                    <a:cubicBezTo>
                      <a:pt x="1161" y="7098"/>
                      <a:pt x="1016" y="9089"/>
                      <a:pt x="874" y="11043"/>
                    </a:cubicBezTo>
                    <a:cubicBezTo>
                      <a:pt x="590" y="14950"/>
                      <a:pt x="318" y="18719"/>
                      <a:pt x="56" y="22312"/>
                    </a:cubicBezTo>
                    <a:cubicBezTo>
                      <a:pt x="0" y="22763"/>
                      <a:pt x="108" y="23249"/>
                      <a:pt x="381" y="23620"/>
                    </a:cubicBezTo>
                    <a:cubicBezTo>
                      <a:pt x="650" y="23992"/>
                      <a:pt x="1061" y="24254"/>
                      <a:pt x="1509" y="24332"/>
                    </a:cubicBezTo>
                    <a:cubicBezTo>
                      <a:pt x="2394" y="24422"/>
                      <a:pt x="3250" y="24467"/>
                      <a:pt x="4102" y="24534"/>
                    </a:cubicBezTo>
                    <a:cubicBezTo>
                      <a:pt x="5805" y="24658"/>
                      <a:pt x="7455" y="24777"/>
                      <a:pt x="9050" y="24889"/>
                    </a:cubicBezTo>
                    <a:cubicBezTo>
                      <a:pt x="12244" y="25121"/>
                      <a:pt x="15221" y="25333"/>
                      <a:pt x="17936" y="25532"/>
                    </a:cubicBezTo>
                    <a:cubicBezTo>
                      <a:pt x="23367" y="25916"/>
                      <a:pt x="27759" y="26230"/>
                      <a:pt x="30800" y="26450"/>
                    </a:cubicBezTo>
                    <a:cubicBezTo>
                      <a:pt x="32317" y="26555"/>
                      <a:pt x="33496" y="26637"/>
                      <a:pt x="34296" y="26693"/>
                    </a:cubicBezTo>
                    <a:cubicBezTo>
                      <a:pt x="34696" y="26719"/>
                      <a:pt x="35002" y="26738"/>
                      <a:pt x="35208" y="26753"/>
                    </a:cubicBezTo>
                    <a:cubicBezTo>
                      <a:pt x="35413" y="26764"/>
                      <a:pt x="35517" y="26768"/>
                      <a:pt x="35517" y="26768"/>
                    </a:cubicBezTo>
                    <a:cubicBezTo>
                      <a:pt x="35517" y="26768"/>
                      <a:pt x="35413" y="26757"/>
                      <a:pt x="35208" y="26742"/>
                    </a:cubicBezTo>
                    <a:cubicBezTo>
                      <a:pt x="35002" y="26723"/>
                      <a:pt x="34699" y="26701"/>
                      <a:pt x="34300" y="26667"/>
                    </a:cubicBezTo>
                    <a:cubicBezTo>
                      <a:pt x="33496" y="26607"/>
                      <a:pt x="32320" y="26518"/>
                      <a:pt x="30804" y="26402"/>
                    </a:cubicBezTo>
                    <a:cubicBezTo>
                      <a:pt x="27763" y="26178"/>
                      <a:pt x="23370" y="25849"/>
                      <a:pt x="17940" y="25446"/>
                    </a:cubicBezTo>
                    <a:cubicBezTo>
                      <a:pt x="15225" y="25247"/>
                      <a:pt x="12251" y="25027"/>
                      <a:pt x="9058" y="24792"/>
                    </a:cubicBezTo>
                    <a:cubicBezTo>
                      <a:pt x="7463" y="24673"/>
                      <a:pt x="5812" y="24553"/>
                      <a:pt x="4109" y="24430"/>
                    </a:cubicBezTo>
                    <a:cubicBezTo>
                      <a:pt x="3261" y="24363"/>
                      <a:pt x="2387" y="24314"/>
                      <a:pt x="1528" y="24228"/>
                    </a:cubicBezTo>
                    <a:cubicBezTo>
                      <a:pt x="1109" y="24153"/>
                      <a:pt x="721" y="23906"/>
                      <a:pt x="471" y="23556"/>
                    </a:cubicBezTo>
                    <a:cubicBezTo>
                      <a:pt x="217" y="23204"/>
                      <a:pt x="113" y="22760"/>
                      <a:pt x="168" y="22320"/>
                    </a:cubicBezTo>
                    <a:cubicBezTo>
                      <a:pt x="430" y="18729"/>
                      <a:pt x="706" y="14957"/>
                      <a:pt x="994" y="11051"/>
                    </a:cubicBezTo>
                    <a:cubicBezTo>
                      <a:pt x="1135" y="9097"/>
                      <a:pt x="1281" y="7110"/>
                      <a:pt x="1427" y="5089"/>
                    </a:cubicBezTo>
                    <a:cubicBezTo>
                      <a:pt x="1502" y="4081"/>
                      <a:pt x="1576" y="3064"/>
                      <a:pt x="1651" y="2042"/>
                    </a:cubicBezTo>
                    <a:cubicBezTo>
                      <a:pt x="1673" y="1783"/>
                      <a:pt x="1673" y="1530"/>
                      <a:pt x="1752" y="1294"/>
                    </a:cubicBezTo>
                    <a:cubicBezTo>
                      <a:pt x="1826" y="1059"/>
                      <a:pt x="1957" y="839"/>
                      <a:pt x="2125" y="656"/>
                    </a:cubicBezTo>
                    <a:cubicBezTo>
                      <a:pt x="2439" y="318"/>
                      <a:pt x="2895" y="121"/>
                      <a:pt x="3360" y="121"/>
                    </a:cubicBezTo>
                    <a:cubicBezTo>
                      <a:pt x="3399" y="121"/>
                      <a:pt x="3438" y="122"/>
                      <a:pt x="3478" y="125"/>
                    </a:cubicBezTo>
                    <a:cubicBezTo>
                      <a:pt x="11762" y="730"/>
                      <a:pt x="19658" y="1302"/>
                      <a:pt x="26837" y="1825"/>
                    </a:cubicBezTo>
                    <a:cubicBezTo>
                      <a:pt x="30430" y="2083"/>
                      <a:pt x="33841" y="2329"/>
                      <a:pt x="37034" y="2561"/>
                    </a:cubicBezTo>
                    <a:cubicBezTo>
                      <a:pt x="37235" y="2576"/>
                      <a:pt x="37430" y="2587"/>
                      <a:pt x="37616" y="2639"/>
                    </a:cubicBezTo>
                    <a:cubicBezTo>
                      <a:pt x="37799" y="2691"/>
                      <a:pt x="37975" y="2773"/>
                      <a:pt x="38132" y="2885"/>
                    </a:cubicBezTo>
                    <a:cubicBezTo>
                      <a:pt x="38446" y="3106"/>
                      <a:pt x="38677" y="3431"/>
                      <a:pt x="38782" y="3793"/>
                    </a:cubicBezTo>
                    <a:cubicBezTo>
                      <a:pt x="38897" y="4152"/>
                      <a:pt x="38827" y="4536"/>
                      <a:pt x="38808" y="4914"/>
                    </a:cubicBezTo>
                    <a:cubicBezTo>
                      <a:pt x="38778" y="5295"/>
                      <a:pt x="38752" y="5669"/>
                      <a:pt x="38726" y="6038"/>
                    </a:cubicBezTo>
                    <a:cubicBezTo>
                      <a:pt x="38618" y="7521"/>
                      <a:pt x="38516" y="8944"/>
                      <a:pt x="38420" y="10299"/>
                    </a:cubicBezTo>
                    <a:cubicBezTo>
                      <a:pt x="38031" y="15731"/>
                      <a:pt x="37718" y="20127"/>
                      <a:pt x="37501" y="23167"/>
                    </a:cubicBezTo>
                    <a:cubicBezTo>
                      <a:pt x="37449" y="23925"/>
                      <a:pt x="37399" y="24598"/>
                      <a:pt x="37359" y="25184"/>
                    </a:cubicBezTo>
                    <a:cubicBezTo>
                      <a:pt x="37306" y="25771"/>
                      <a:pt x="36982" y="26200"/>
                      <a:pt x="36660" y="26428"/>
                    </a:cubicBezTo>
                    <a:cubicBezTo>
                      <a:pt x="36339" y="26663"/>
                      <a:pt x="36029" y="26735"/>
                      <a:pt x="35827" y="26757"/>
                    </a:cubicBezTo>
                    <a:cubicBezTo>
                      <a:pt x="35745" y="26766"/>
                      <a:pt x="35679" y="26768"/>
                      <a:pt x="35628" y="26768"/>
                    </a:cubicBezTo>
                    <a:cubicBezTo>
                      <a:pt x="35577" y="26768"/>
                      <a:pt x="35543" y="26766"/>
                      <a:pt x="35527" y="26766"/>
                    </a:cubicBezTo>
                    <a:cubicBezTo>
                      <a:pt x="35520" y="26766"/>
                      <a:pt x="35517" y="26766"/>
                      <a:pt x="35517" y="26768"/>
                    </a:cubicBezTo>
                    <a:cubicBezTo>
                      <a:pt x="35517" y="26768"/>
                      <a:pt x="35544" y="26771"/>
                      <a:pt x="35596" y="26775"/>
                    </a:cubicBezTo>
                    <a:cubicBezTo>
                      <a:pt x="35616" y="26777"/>
                      <a:pt x="35640" y="26778"/>
                      <a:pt x="35667" y="26778"/>
                    </a:cubicBezTo>
                    <a:cubicBezTo>
                      <a:pt x="35711" y="26778"/>
                      <a:pt x="35765" y="26775"/>
                      <a:pt x="35827" y="26768"/>
                    </a:cubicBezTo>
                    <a:cubicBezTo>
                      <a:pt x="36032" y="26749"/>
                      <a:pt x="36346" y="26685"/>
                      <a:pt x="36675" y="26447"/>
                    </a:cubicBezTo>
                    <a:cubicBezTo>
                      <a:pt x="37004" y="26219"/>
                      <a:pt x="37337" y="25785"/>
                      <a:pt x="37392" y="25188"/>
                    </a:cubicBezTo>
                    <a:cubicBezTo>
                      <a:pt x="37437" y="24601"/>
                      <a:pt x="37489" y="23929"/>
                      <a:pt x="37549" y="23171"/>
                    </a:cubicBezTo>
                    <a:cubicBezTo>
                      <a:pt x="37773" y="20131"/>
                      <a:pt x="38102" y="15735"/>
                      <a:pt x="38506" y="10308"/>
                    </a:cubicBezTo>
                    <a:cubicBezTo>
                      <a:pt x="38602" y="8948"/>
                      <a:pt x="38711" y="7529"/>
                      <a:pt x="38819" y="6045"/>
                    </a:cubicBezTo>
                    <a:cubicBezTo>
                      <a:pt x="38845" y="5676"/>
                      <a:pt x="38871" y="5298"/>
                      <a:pt x="38901" y="4921"/>
                    </a:cubicBezTo>
                    <a:cubicBezTo>
                      <a:pt x="38913" y="4731"/>
                      <a:pt x="38931" y="4544"/>
                      <a:pt x="38942" y="4350"/>
                    </a:cubicBezTo>
                    <a:cubicBezTo>
                      <a:pt x="38954" y="4155"/>
                      <a:pt x="38928" y="3957"/>
                      <a:pt x="38871" y="3767"/>
                    </a:cubicBezTo>
                    <a:cubicBezTo>
                      <a:pt x="38763" y="3383"/>
                      <a:pt x="38520" y="3038"/>
                      <a:pt x="38188" y="2807"/>
                    </a:cubicBezTo>
                    <a:cubicBezTo>
                      <a:pt x="38023" y="2688"/>
                      <a:pt x="37841" y="2598"/>
                      <a:pt x="37642" y="2542"/>
                    </a:cubicBezTo>
                    <a:cubicBezTo>
                      <a:pt x="37444" y="2486"/>
                      <a:pt x="37239" y="2478"/>
                      <a:pt x="37041" y="2464"/>
                    </a:cubicBezTo>
                    <a:cubicBezTo>
                      <a:pt x="33848" y="2228"/>
                      <a:pt x="30438" y="1978"/>
                      <a:pt x="26848" y="1713"/>
                    </a:cubicBezTo>
                    <a:cubicBezTo>
                      <a:pt x="19665" y="1190"/>
                      <a:pt x="11773" y="611"/>
                      <a:pt x="3485" y="6"/>
                    </a:cubicBezTo>
                    <a:cubicBezTo>
                      <a:pt x="3441" y="2"/>
                      <a:pt x="3398" y="1"/>
                      <a:pt x="33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6"/>
              <p:cNvSpPr/>
              <p:nvPr/>
            </p:nvSpPr>
            <p:spPr>
              <a:xfrm>
                <a:off x="5950524" y="2700990"/>
                <a:ext cx="29306" cy="87016"/>
              </a:xfrm>
              <a:custGeom>
                <a:avLst/>
                <a:gdLst/>
                <a:ahLst/>
                <a:cxnLst/>
                <a:rect l="l" t="t" r="r" b="b"/>
                <a:pathLst>
                  <a:path w="715" h="2123" extrusionOk="0">
                    <a:moveTo>
                      <a:pt x="12" y="1"/>
                    </a:moveTo>
                    <a:lnTo>
                      <a:pt x="1" y="192"/>
                    </a:lnTo>
                    <a:lnTo>
                      <a:pt x="486" y="228"/>
                    </a:lnTo>
                    <a:lnTo>
                      <a:pt x="348" y="2107"/>
                    </a:lnTo>
                    <a:lnTo>
                      <a:pt x="561" y="2122"/>
                    </a:lnTo>
                    <a:lnTo>
                      <a:pt x="714" y="53"/>
                    </a:lnTo>
                    <a:lnTo>
                      <a:pt x="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6"/>
              <p:cNvSpPr/>
              <p:nvPr/>
            </p:nvSpPr>
            <p:spPr>
              <a:xfrm>
                <a:off x="6001347" y="2706359"/>
                <a:ext cx="61153" cy="88082"/>
              </a:xfrm>
              <a:custGeom>
                <a:avLst/>
                <a:gdLst/>
                <a:ahLst/>
                <a:cxnLst/>
                <a:rect l="l" t="t" r="r" b="b"/>
                <a:pathLst>
                  <a:path w="1492" h="2149" extrusionOk="0">
                    <a:moveTo>
                      <a:pt x="725" y="1"/>
                    </a:moveTo>
                    <a:cubicBezTo>
                      <a:pt x="451" y="1"/>
                      <a:pt x="222" y="86"/>
                      <a:pt x="68" y="247"/>
                    </a:cubicBezTo>
                    <a:lnTo>
                      <a:pt x="209" y="385"/>
                    </a:lnTo>
                    <a:cubicBezTo>
                      <a:pt x="338" y="257"/>
                      <a:pt x="505" y="195"/>
                      <a:pt x="705" y="195"/>
                    </a:cubicBezTo>
                    <a:cubicBezTo>
                      <a:pt x="732" y="195"/>
                      <a:pt x="760" y="196"/>
                      <a:pt x="789" y="199"/>
                    </a:cubicBezTo>
                    <a:cubicBezTo>
                      <a:pt x="1106" y="221"/>
                      <a:pt x="1263" y="381"/>
                      <a:pt x="1248" y="621"/>
                    </a:cubicBezTo>
                    <a:cubicBezTo>
                      <a:pt x="1237" y="762"/>
                      <a:pt x="1181" y="897"/>
                      <a:pt x="931" y="1109"/>
                    </a:cubicBezTo>
                    <a:lnTo>
                      <a:pt x="12" y="1890"/>
                    </a:lnTo>
                    <a:lnTo>
                      <a:pt x="1" y="2040"/>
                    </a:lnTo>
                    <a:lnTo>
                      <a:pt x="1450" y="2148"/>
                    </a:lnTo>
                    <a:lnTo>
                      <a:pt x="1464" y="1957"/>
                    </a:lnTo>
                    <a:lnTo>
                      <a:pt x="326" y="1876"/>
                    </a:lnTo>
                    <a:lnTo>
                      <a:pt x="1080" y="1233"/>
                    </a:lnTo>
                    <a:cubicBezTo>
                      <a:pt x="1379" y="983"/>
                      <a:pt x="1454" y="811"/>
                      <a:pt x="1469" y="613"/>
                    </a:cubicBezTo>
                    <a:cubicBezTo>
                      <a:pt x="1491" y="266"/>
                      <a:pt x="1240" y="34"/>
                      <a:pt x="823" y="4"/>
                    </a:cubicBezTo>
                    <a:cubicBezTo>
                      <a:pt x="790" y="2"/>
                      <a:pt x="757" y="1"/>
                      <a:pt x="7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6"/>
              <p:cNvSpPr/>
              <p:nvPr/>
            </p:nvSpPr>
            <p:spPr>
              <a:xfrm>
                <a:off x="6078197" y="2713983"/>
                <a:ext cx="74146" cy="85623"/>
              </a:xfrm>
              <a:custGeom>
                <a:avLst/>
                <a:gdLst/>
                <a:ahLst/>
                <a:cxnLst/>
                <a:rect l="l" t="t" r="r" b="b"/>
                <a:pathLst>
                  <a:path w="1809" h="2089" extrusionOk="0">
                    <a:moveTo>
                      <a:pt x="1207" y="1"/>
                    </a:moveTo>
                    <a:lnTo>
                      <a:pt x="12" y="1290"/>
                    </a:lnTo>
                    <a:lnTo>
                      <a:pt x="1" y="1443"/>
                    </a:lnTo>
                    <a:lnTo>
                      <a:pt x="1166" y="1528"/>
                    </a:lnTo>
                    <a:lnTo>
                      <a:pt x="1129" y="2074"/>
                    </a:lnTo>
                    <a:lnTo>
                      <a:pt x="1342" y="2089"/>
                    </a:lnTo>
                    <a:lnTo>
                      <a:pt x="1379" y="1544"/>
                    </a:lnTo>
                    <a:lnTo>
                      <a:pt x="1794" y="1573"/>
                    </a:lnTo>
                    <a:lnTo>
                      <a:pt x="1808" y="1387"/>
                    </a:lnTo>
                    <a:lnTo>
                      <a:pt x="1394" y="1357"/>
                    </a:lnTo>
                    <a:lnTo>
                      <a:pt x="1427" y="875"/>
                    </a:lnTo>
                    <a:lnTo>
                      <a:pt x="1222" y="864"/>
                    </a:lnTo>
                    <a:lnTo>
                      <a:pt x="1185" y="1342"/>
                    </a:lnTo>
                    <a:lnTo>
                      <a:pt x="289" y="1275"/>
                    </a:lnTo>
                    <a:lnTo>
                      <a:pt x="1442" y="16"/>
                    </a:lnTo>
                    <a:lnTo>
                      <a:pt x="12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6"/>
              <p:cNvSpPr/>
              <p:nvPr/>
            </p:nvSpPr>
            <p:spPr>
              <a:xfrm>
                <a:off x="6208165" y="2723327"/>
                <a:ext cx="74146" cy="85787"/>
              </a:xfrm>
              <a:custGeom>
                <a:avLst/>
                <a:gdLst/>
                <a:ahLst/>
                <a:cxnLst/>
                <a:rect l="l" t="t" r="r" b="b"/>
                <a:pathLst>
                  <a:path w="1809" h="2093" extrusionOk="0">
                    <a:moveTo>
                      <a:pt x="1207" y="1"/>
                    </a:moveTo>
                    <a:lnTo>
                      <a:pt x="12" y="1293"/>
                    </a:lnTo>
                    <a:lnTo>
                      <a:pt x="1" y="1447"/>
                    </a:lnTo>
                    <a:lnTo>
                      <a:pt x="1166" y="1533"/>
                    </a:lnTo>
                    <a:lnTo>
                      <a:pt x="1129" y="2078"/>
                    </a:lnTo>
                    <a:lnTo>
                      <a:pt x="1342" y="2093"/>
                    </a:lnTo>
                    <a:lnTo>
                      <a:pt x="1379" y="1547"/>
                    </a:lnTo>
                    <a:lnTo>
                      <a:pt x="1793" y="1577"/>
                    </a:lnTo>
                    <a:lnTo>
                      <a:pt x="1809" y="1390"/>
                    </a:lnTo>
                    <a:lnTo>
                      <a:pt x="1394" y="1361"/>
                    </a:lnTo>
                    <a:lnTo>
                      <a:pt x="1428" y="879"/>
                    </a:lnTo>
                    <a:lnTo>
                      <a:pt x="1222" y="864"/>
                    </a:lnTo>
                    <a:lnTo>
                      <a:pt x="1185" y="1345"/>
                    </a:lnTo>
                    <a:lnTo>
                      <a:pt x="288" y="1278"/>
                    </a:lnTo>
                    <a:lnTo>
                      <a:pt x="1443" y="19"/>
                    </a:lnTo>
                    <a:lnTo>
                      <a:pt x="12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6"/>
              <p:cNvSpPr/>
              <p:nvPr/>
            </p:nvSpPr>
            <p:spPr>
              <a:xfrm>
                <a:off x="6293745" y="2727180"/>
                <a:ext cx="63408" cy="87139"/>
              </a:xfrm>
              <a:custGeom>
                <a:avLst/>
                <a:gdLst/>
                <a:ahLst/>
                <a:cxnLst/>
                <a:rect l="l" t="t" r="r" b="b"/>
                <a:pathLst>
                  <a:path w="1547" h="2126" extrusionOk="0">
                    <a:moveTo>
                      <a:pt x="386" y="1"/>
                    </a:moveTo>
                    <a:lnTo>
                      <a:pt x="202" y="1032"/>
                    </a:lnTo>
                    <a:lnTo>
                      <a:pt x="643" y="1061"/>
                    </a:lnTo>
                    <a:cubicBezTo>
                      <a:pt x="1170" y="1103"/>
                      <a:pt x="1323" y="1278"/>
                      <a:pt x="1305" y="1543"/>
                    </a:cubicBezTo>
                    <a:cubicBezTo>
                      <a:pt x="1287" y="1779"/>
                      <a:pt x="1112" y="1931"/>
                      <a:pt x="807" y="1931"/>
                    </a:cubicBezTo>
                    <a:cubicBezTo>
                      <a:pt x="783" y="1931"/>
                      <a:pt x="758" y="1930"/>
                      <a:pt x="733" y="1928"/>
                    </a:cubicBezTo>
                    <a:cubicBezTo>
                      <a:pt x="467" y="1909"/>
                      <a:pt x="240" y="1789"/>
                      <a:pt x="117" y="1644"/>
                    </a:cubicBezTo>
                    <a:lnTo>
                      <a:pt x="0" y="1804"/>
                    </a:lnTo>
                    <a:cubicBezTo>
                      <a:pt x="146" y="1977"/>
                      <a:pt x="423" y="2099"/>
                      <a:pt x="722" y="2122"/>
                    </a:cubicBezTo>
                    <a:cubicBezTo>
                      <a:pt x="755" y="2124"/>
                      <a:pt x="787" y="2125"/>
                      <a:pt x="818" y="2125"/>
                    </a:cubicBezTo>
                    <a:cubicBezTo>
                      <a:pt x="1263" y="2125"/>
                      <a:pt x="1496" y="1878"/>
                      <a:pt x="1517" y="1551"/>
                    </a:cubicBezTo>
                    <a:cubicBezTo>
                      <a:pt x="1547" y="1184"/>
                      <a:pt x="1327" y="923"/>
                      <a:pt x="703" y="878"/>
                    </a:cubicBezTo>
                    <a:lnTo>
                      <a:pt x="438" y="856"/>
                    </a:lnTo>
                    <a:lnTo>
                      <a:pt x="557" y="202"/>
                    </a:lnTo>
                    <a:lnTo>
                      <a:pt x="1502" y="273"/>
                    </a:lnTo>
                    <a:lnTo>
                      <a:pt x="1517" y="82"/>
                    </a:lnTo>
                    <a:lnTo>
                      <a:pt x="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6"/>
              <p:cNvSpPr/>
              <p:nvPr/>
            </p:nvSpPr>
            <p:spPr>
              <a:xfrm>
                <a:off x="6375349" y="2734230"/>
                <a:ext cx="65744" cy="86320"/>
              </a:xfrm>
              <a:custGeom>
                <a:avLst/>
                <a:gdLst/>
                <a:ahLst/>
                <a:cxnLst/>
                <a:rect l="l" t="t" r="r" b="b"/>
                <a:pathLst>
                  <a:path w="1604" h="2106" extrusionOk="0">
                    <a:moveTo>
                      <a:pt x="815" y="1025"/>
                    </a:moveTo>
                    <a:cubicBezTo>
                      <a:pt x="834" y="1025"/>
                      <a:pt x="854" y="1026"/>
                      <a:pt x="874" y="1027"/>
                    </a:cubicBezTo>
                    <a:cubicBezTo>
                      <a:pt x="1196" y="1050"/>
                      <a:pt x="1383" y="1236"/>
                      <a:pt x="1364" y="1510"/>
                    </a:cubicBezTo>
                    <a:cubicBezTo>
                      <a:pt x="1346" y="1771"/>
                      <a:pt x="1148" y="1925"/>
                      <a:pt x="874" y="1925"/>
                    </a:cubicBezTo>
                    <a:cubicBezTo>
                      <a:pt x="858" y="1925"/>
                      <a:pt x="842" y="1925"/>
                      <a:pt x="826" y="1924"/>
                    </a:cubicBezTo>
                    <a:cubicBezTo>
                      <a:pt x="467" y="1898"/>
                      <a:pt x="295" y="1666"/>
                      <a:pt x="310" y="1438"/>
                    </a:cubicBezTo>
                    <a:cubicBezTo>
                      <a:pt x="328" y="1197"/>
                      <a:pt x="532" y="1025"/>
                      <a:pt x="815" y="1025"/>
                    </a:cubicBezTo>
                    <a:close/>
                    <a:moveTo>
                      <a:pt x="991" y="1"/>
                    </a:moveTo>
                    <a:cubicBezTo>
                      <a:pt x="472" y="1"/>
                      <a:pt x="96" y="338"/>
                      <a:pt x="49" y="1008"/>
                    </a:cubicBezTo>
                    <a:cubicBezTo>
                      <a:pt x="0" y="1658"/>
                      <a:pt x="273" y="2062"/>
                      <a:pt x="822" y="2103"/>
                    </a:cubicBezTo>
                    <a:cubicBezTo>
                      <a:pt x="846" y="2105"/>
                      <a:pt x="869" y="2106"/>
                      <a:pt x="891" y="2106"/>
                    </a:cubicBezTo>
                    <a:cubicBezTo>
                      <a:pt x="1259" y="2106"/>
                      <a:pt x="1548" y="1883"/>
                      <a:pt x="1573" y="1520"/>
                    </a:cubicBezTo>
                    <a:cubicBezTo>
                      <a:pt x="1603" y="1139"/>
                      <a:pt x="1334" y="878"/>
                      <a:pt x="923" y="848"/>
                    </a:cubicBezTo>
                    <a:cubicBezTo>
                      <a:pt x="899" y="846"/>
                      <a:pt x="875" y="845"/>
                      <a:pt x="851" y="845"/>
                    </a:cubicBezTo>
                    <a:cubicBezTo>
                      <a:pt x="594" y="845"/>
                      <a:pt x="371" y="956"/>
                      <a:pt x="262" y="1158"/>
                    </a:cubicBezTo>
                    <a:cubicBezTo>
                      <a:pt x="262" y="1095"/>
                      <a:pt x="262" y="1034"/>
                      <a:pt x="266" y="986"/>
                    </a:cubicBezTo>
                    <a:cubicBezTo>
                      <a:pt x="305" y="455"/>
                      <a:pt x="586" y="189"/>
                      <a:pt x="994" y="189"/>
                    </a:cubicBezTo>
                    <a:cubicBezTo>
                      <a:pt x="1016" y="189"/>
                      <a:pt x="1039" y="189"/>
                      <a:pt x="1062" y="191"/>
                    </a:cubicBezTo>
                    <a:cubicBezTo>
                      <a:pt x="1214" y="202"/>
                      <a:pt x="1357" y="239"/>
                      <a:pt x="1457" y="317"/>
                    </a:cubicBezTo>
                    <a:lnTo>
                      <a:pt x="1555" y="153"/>
                    </a:lnTo>
                    <a:cubicBezTo>
                      <a:pt x="1431" y="64"/>
                      <a:pt x="1259" y="19"/>
                      <a:pt x="1072" y="4"/>
                    </a:cubicBezTo>
                    <a:cubicBezTo>
                      <a:pt x="1045" y="2"/>
                      <a:pt x="1018"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6"/>
              <p:cNvSpPr/>
              <p:nvPr/>
            </p:nvSpPr>
            <p:spPr>
              <a:xfrm>
                <a:off x="6493554" y="2741279"/>
                <a:ext cx="63408" cy="87590"/>
              </a:xfrm>
              <a:custGeom>
                <a:avLst/>
                <a:gdLst/>
                <a:ahLst/>
                <a:cxnLst/>
                <a:rect l="l" t="t" r="r" b="b"/>
                <a:pathLst>
                  <a:path w="1547" h="2137" extrusionOk="0">
                    <a:moveTo>
                      <a:pt x="217" y="0"/>
                    </a:moveTo>
                    <a:lnTo>
                      <a:pt x="202" y="187"/>
                    </a:lnTo>
                    <a:lnTo>
                      <a:pt x="1262" y="265"/>
                    </a:lnTo>
                    <a:lnTo>
                      <a:pt x="635" y="941"/>
                    </a:lnTo>
                    <a:lnTo>
                      <a:pt x="624" y="1098"/>
                    </a:lnTo>
                    <a:lnTo>
                      <a:pt x="773" y="1109"/>
                    </a:lnTo>
                    <a:cubicBezTo>
                      <a:pt x="1154" y="1139"/>
                      <a:pt x="1319" y="1315"/>
                      <a:pt x="1300" y="1562"/>
                    </a:cubicBezTo>
                    <a:cubicBezTo>
                      <a:pt x="1283" y="1799"/>
                      <a:pt x="1110" y="1941"/>
                      <a:pt x="817" y="1941"/>
                    </a:cubicBezTo>
                    <a:cubicBezTo>
                      <a:pt x="792" y="1941"/>
                      <a:pt x="766" y="1940"/>
                      <a:pt x="740" y="1938"/>
                    </a:cubicBezTo>
                    <a:cubicBezTo>
                      <a:pt x="471" y="1920"/>
                      <a:pt x="239" y="1800"/>
                      <a:pt x="116" y="1655"/>
                    </a:cubicBezTo>
                    <a:lnTo>
                      <a:pt x="0" y="1815"/>
                    </a:lnTo>
                    <a:cubicBezTo>
                      <a:pt x="145" y="1988"/>
                      <a:pt x="426" y="2114"/>
                      <a:pt x="724" y="2133"/>
                    </a:cubicBezTo>
                    <a:cubicBezTo>
                      <a:pt x="758" y="2135"/>
                      <a:pt x="791" y="2137"/>
                      <a:pt x="823" y="2137"/>
                    </a:cubicBezTo>
                    <a:cubicBezTo>
                      <a:pt x="1261" y="2137"/>
                      <a:pt x="1496" y="1900"/>
                      <a:pt x="1520" y="1576"/>
                    </a:cubicBezTo>
                    <a:cubicBezTo>
                      <a:pt x="1543" y="1248"/>
                      <a:pt x="1338" y="997"/>
                      <a:pt x="897" y="941"/>
                    </a:cubicBezTo>
                    <a:lnTo>
                      <a:pt x="1535" y="247"/>
                    </a:lnTo>
                    <a:lnTo>
                      <a:pt x="1546" y="97"/>
                    </a:lnTo>
                    <a:lnTo>
                      <a:pt x="2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6"/>
              <p:cNvSpPr/>
              <p:nvPr/>
            </p:nvSpPr>
            <p:spPr>
              <a:xfrm>
                <a:off x="6576347" y="2748903"/>
                <a:ext cx="65744" cy="86361"/>
              </a:xfrm>
              <a:custGeom>
                <a:avLst/>
                <a:gdLst/>
                <a:ahLst/>
                <a:cxnLst/>
                <a:rect l="l" t="t" r="r" b="b"/>
                <a:pathLst>
                  <a:path w="1604" h="2107" extrusionOk="0">
                    <a:moveTo>
                      <a:pt x="825" y="1022"/>
                    </a:moveTo>
                    <a:cubicBezTo>
                      <a:pt x="843" y="1022"/>
                      <a:pt x="860" y="1023"/>
                      <a:pt x="878" y="1024"/>
                    </a:cubicBezTo>
                    <a:cubicBezTo>
                      <a:pt x="1196" y="1047"/>
                      <a:pt x="1387" y="1237"/>
                      <a:pt x="1364" y="1510"/>
                    </a:cubicBezTo>
                    <a:cubicBezTo>
                      <a:pt x="1346" y="1766"/>
                      <a:pt x="1151" y="1923"/>
                      <a:pt x="881" y="1923"/>
                    </a:cubicBezTo>
                    <a:cubicBezTo>
                      <a:pt x="863" y="1923"/>
                      <a:pt x="845" y="1922"/>
                      <a:pt x="826" y="1921"/>
                    </a:cubicBezTo>
                    <a:cubicBezTo>
                      <a:pt x="471" y="1895"/>
                      <a:pt x="296" y="1667"/>
                      <a:pt x="314" y="1438"/>
                    </a:cubicBezTo>
                    <a:cubicBezTo>
                      <a:pt x="332" y="1196"/>
                      <a:pt x="536" y="1022"/>
                      <a:pt x="825" y="1022"/>
                    </a:cubicBezTo>
                    <a:close/>
                    <a:moveTo>
                      <a:pt x="985" y="1"/>
                    </a:moveTo>
                    <a:cubicBezTo>
                      <a:pt x="470" y="1"/>
                      <a:pt x="99" y="341"/>
                      <a:pt x="49" y="1005"/>
                    </a:cubicBezTo>
                    <a:cubicBezTo>
                      <a:pt x="1" y="1659"/>
                      <a:pt x="273" y="2062"/>
                      <a:pt x="823" y="2104"/>
                    </a:cubicBezTo>
                    <a:cubicBezTo>
                      <a:pt x="846" y="2105"/>
                      <a:pt x="869" y="2106"/>
                      <a:pt x="892" y="2106"/>
                    </a:cubicBezTo>
                    <a:cubicBezTo>
                      <a:pt x="1262" y="2106"/>
                      <a:pt x="1549" y="1883"/>
                      <a:pt x="1577" y="1517"/>
                    </a:cubicBezTo>
                    <a:cubicBezTo>
                      <a:pt x="1603" y="1140"/>
                      <a:pt x="1335" y="878"/>
                      <a:pt x="923" y="849"/>
                    </a:cubicBezTo>
                    <a:cubicBezTo>
                      <a:pt x="898" y="847"/>
                      <a:pt x="874" y="846"/>
                      <a:pt x="850" y="846"/>
                    </a:cubicBezTo>
                    <a:cubicBezTo>
                      <a:pt x="593" y="846"/>
                      <a:pt x="375" y="954"/>
                      <a:pt x="266" y="1155"/>
                    </a:cubicBezTo>
                    <a:cubicBezTo>
                      <a:pt x="262" y="1092"/>
                      <a:pt x="266" y="1035"/>
                      <a:pt x="270" y="987"/>
                    </a:cubicBezTo>
                    <a:cubicBezTo>
                      <a:pt x="308" y="458"/>
                      <a:pt x="584" y="189"/>
                      <a:pt x="988" y="189"/>
                    </a:cubicBezTo>
                    <a:cubicBezTo>
                      <a:pt x="1012" y="189"/>
                      <a:pt x="1036" y="190"/>
                      <a:pt x="1061" y="192"/>
                    </a:cubicBezTo>
                    <a:cubicBezTo>
                      <a:pt x="1218" y="202"/>
                      <a:pt x="1357" y="240"/>
                      <a:pt x="1457" y="318"/>
                    </a:cubicBezTo>
                    <a:lnTo>
                      <a:pt x="1554" y="154"/>
                    </a:lnTo>
                    <a:cubicBezTo>
                      <a:pt x="1431" y="64"/>
                      <a:pt x="1259" y="19"/>
                      <a:pt x="1073" y="4"/>
                    </a:cubicBezTo>
                    <a:cubicBezTo>
                      <a:pt x="1043" y="2"/>
                      <a:pt x="1014"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6"/>
              <p:cNvSpPr/>
              <p:nvPr/>
            </p:nvSpPr>
            <p:spPr>
              <a:xfrm>
                <a:off x="6659304" y="2752715"/>
                <a:ext cx="64063" cy="86894"/>
              </a:xfrm>
              <a:custGeom>
                <a:avLst/>
                <a:gdLst/>
                <a:ahLst/>
                <a:cxnLst/>
                <a:rect l="l" t="t" r="r" b="b"/>
                <a:pathLst>
                  <a:path w="1563" h="2120" extrusionOk="0">
                    <a:moveTo>
                      <a:pt x="42" y="1"/>
                    </a:moveTo>
                    <a:lnTo>
                      <a:pt x="1" y="580"/>
                    </a:lnTo>
                    <a:lnTo>
                      <a:pt x="211" y="595"/>
                    </a:lnTo>
                    <a:lnTo>
                      <a:pt x="237" y="207"/>
                    </a:lnTo>
                    <a:lnTo>
                      <a:pt x="1301" y="285"/>
                    </a:lnTo>
                    <a:lnTo>
                      <a:pt x="315" y="2100"/>
                    </a:lnTo>
                    <a:lnTo>
                      <a:pt x="543" y="2119"/>
                    </a:lnTo>
                    <a:lnTo>
                      <a:pt x="1552" y="263"/>
                    </a:lnTo>
                    <a:lnTo>
                      <a:pt x="1562" y="113"/>
                    </a:lnTo>
                    <a:lnTo>
                      <a:pt x="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6"/>
              <p:cNvSpPr/>
              <p:nvPr/>
            </p:nvSpPr>
            <p:spPr>
              <a:xfrm>
                <a:off x="6780583" y="2761609"/>
                <a:ext cx="64022" cy="86853"/>
              </a:xfrm>
              <a:custGeom>
                <a:avLst/>
                <a:gdLst/>
                <a:ahLst/>
                <a:cxnLst/>
                <a:rect l="l" t="t" r="r" b="b"/>
                <a:pathLst>
                  <a:path w="1562" h="2119" extrusionOk="0">
                    <a:moveTo>
                      <a:pt x="41" y="1"/>
                    </a:moveTo>
                    <a:lnTo>
                      <a:pt x="0" y="576"/>
                    </a:lnTo>
                    <a:lnTo>
                      <a:pt x="210" y="591"/>
                    </a:lnTo>
                    <a:lnTo>
                      <a:pt x="236" y="206"/>
                    </a:lnTo>
                    <a:lnTo>
                      <a:pt x="1300" y="281"/>
                    </a:lnTo>
                    <a:lnTo>
                      <a:pt x="314" y="2100"/>
                    </a:lnTo>
                    <a:lnTo>
                      <a:pt x="542" y="2119"/>
                    </a:lnTo>
                    <a:lnTo>
                      <a:pt x="1551" y="263"/>
                    </a:lnTo>
                    <a:lnTo>
                      <a:pt x="1562" y="113"/>
                    </a:lnTo>
                    <a:lnTo>
                      <a:pt x="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6"/>
              <p:cNvSpPr/>
              <p:nvPr/>
            </p:nvSpPr>
            <p:spPr>
              <a:xfrm>
                <a:off x="6856818" y="2768945"/>
                <a:ext cx="67547" cy="86607"/>
              </a:xfrm>
              <a:custGeom>
                <a:avLst/>
                <a:gdLst/>
                <a:ahLst/>
                <a:cxnLst/>
                <a:rect l="l" t="t" r="r" b="b"/>
                <a:pathLst>
                  <a:path w="1648" h="2113" extrusionOk="0">
                    <a:moveTo>
                      <a:pt x="850" y="181"/>
                    </a:moveTo>
                    <a:cubicBezTo>
                      <a:pt x="872" y="181"/>
                      <a:pt x="895" y="182"/>
                      <a:pt x="919" y="184"/>
                    </a:cubicBezTo>
                    <a:cubicBezTo>
                      <a:pt x="1229" y="206"/>
                      <a:pt x="1424" y="363"/>
                      <a:pt x="1408" y="599"/>
                    </a:cubicBezTo>
                    <a:cubicBezTo>
                      <a:pt x="1391" y="806"/>
                      <a:pt x="1217" y="934"/>
                      <a:pt x="936" y="934"/>
                    </a:cubicBezTo>
                    <a:cubicBezTo>
                      <a:pt x="914" y="934"/>
                      <a:pt x="891" y="933"/>
                      <a:pt x="867" y="932"/>
                    </a:cubicBezTo>
                    <a:cubicBezTo>
                      <a:pt x="546" y="905"/>
                      <a:pt x="367" y="748"/>
                      <a:pt x="381" y="520"/>
                    </a:cubicBezTo>
                    <a:cubicBezTo>
                      <a:pt x="398" y="306"/>
                      <a:pt x="575" y="181"/>
                      <a:pt x="850" y="181"/>
                    </a:cubicBezTo>
                    <a:close/>
                    <a:moveTo>
                      <a:pt x="772" y="1096"/>
                    </a:moveTo>
                    <a:cubicBezTo>
                      <a:pt x="799" y="1096"/>
                      <a:pt x="827" y="1097"/>
                      <a:pt x="856" y="1099"/>
                    </a:cubicBezTo>
                    <a:cubicBezTo>
                      <a:pt x="1222" y="1125"/>
                      <a:pt x="1427" y="1301"/>
                      <a:pt x="1408" y="1555"/>
                    </a:cubicBezTo>
                    <a:cubicBezTo>
                      <a:pt x="1391" y="1792"/>
                      <a:pt x="1193" y="1931"/>
                      <a:pt x="876" y="1931"/>
                    </a:cubicBezTo>
                    <a:cubicBezTo>
                      <a:pt x="849" y="1931"/>
                      <a:pt x="821" y="1930"/>
                      <a:pt x="793" y="1928"/>
                    </a:cubicBezTo>
                    <a:cubicBezTo>
                      <a:pt x="426" y="1902"/>
                      <a:pt x="224" y="1727"/>
                      <a:pt x="243" y="1469"/>
                    </a:cubicBezTo>
                    <a:cubicBezTo>
                      <a:pt x="260" y="1235"/>
                      <a:pt x="452" y="1096"/>
                      <a:pt x="772" y="1096"/>
                    </a:cubicBezTo>
                    <a:close/>
                    <a:moveTo>
                      <a:pt x="838" y="1"/>
                    </a:moveTo>
                    <a:cubicBezTo>
                      <a:pt x="454" y="1"/>
                      <a:pt x="193" y="187"/>
                      <a:pt x="169" y="498"/>
                    </a:cubicBezTo>
                    <a:cubicBezTo>
                      <a:pt x="153" y="715"/>
                      <a:pt x="258" y="879"/>
                      <a:pt x="464" y="976"/>
                    </a:cubicBezTo>
                    <a:cubicBezTo>
                      <a:pt x="198" y="1044"/>
                      <a:pt x="45" y="1208"/>
                      <a:pt x="27" y="1458"/>
                    </a:cubicBezTo>
                    <a:cubicBezTo>
                      <a:pt x="0" y="1823"/>
                      <a:pt x="284" y="2074"/>
                      <a:pt x="781" y="2108"/>
                    </a:cubicBezTo>
                    <a:cubicBezTo>
                      <a:pt x="820" y="2111"/>
                      <a:pt x="857" y="2112"/>
                      <a:pt x="894" y="2112"/>
                    </a:cubicBezTo>
                    <a:cubicBezTo>
                      <a:pt x="1324" y="2112"/>
                      <a:pt x="1605" y="1911"/>
                      <a:pt x="1629" y="1573"/>
                    </a:cubicBezTo>
                    <a:cubicBezTo>
                      <a:pt x="1644" y="1327"/>
                      <a:pt x="1513" y="1140"/>
                      <a:pt x="1260" y="1036"/>
                    </a:cubicBezTo>
                    <a:cubicBezTo>
                      <a:pt x="1479" y="968"/>
                      <a:pt x="1606" y="819"/>
                      <a:pt x="1625" y="606"/>
                    </a:cubicBezTo>
                    <a:cubicBezTo>
                      <a:pt x="1648" y="266"/>
                      <a:pt x="1372" y="35"/>
                      <a:pt x="934" y="5"/>
                    </a:cubicBezTo>
                    <a:cubicBezTo>
                      <a:pt x="901" y="2"/>
                      <a:pt x="869" y="1"/>
                      <a:pt x="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6"/>
              <p:cNvSpPr/>
              <p:nvPr/>
            </p:nvSpPr>
            <p:spPr>
              <a:xfrm>
                <a:off x="6943627" y="2774847"/>
                <a:ext cx="65703" cy="86320"/>
              </a:xfrm>
              <a:custGeom>
                <a:avLst/>
                <a:gdLst/>
                <a:ahLst/>
                <a:cxnLst/>
                <a:rect l="l" t="t" r="r" b="b"/>
                <a:pathLst>
                  <a:path w="1603" h="2106" extrusionOk="0">
                    <a:moveTo>
                      <a:pt x="723" y="184"/>
                    </a:moveTo>
                    <a:cubicBezTo>
                      <a:pt x="741" y="184"/>
                      <a:pt x="759" y="185"/>
                      <a:pt x="778" y="186"/>
                    </a:cubicBezTo>
                    <a:cubicBezTo>
                      <a:pt x="1136" y="212"/>
                      <a:pt x="1307" y="440"/>
                      <a:pt x="1293" y="667"/>
                    </a:cubicBezTo>
                    <a:cubicBezTo>
                      <a:pt x="1275" y="911"/>
                      <a:pt x="1068" y="1084"/>
                      <a:pt x="778" y="1084"/>
                    </a:cubicBezTo>
                    <a:cubicBezTo>
                      <a:pt x="760" y="1084"/>
                      <a:pt x="743" y="1084"/>
                      <a:pt x="725" y="1082"/>
                    </a:cubicBezTo>
                    <a:cubicBezTo>
                      <a:pt x="407" y="1060"/>
                      <a:pt x="221" y="869"/>
                      <a:pt x="240" y="597"/>
                    </a:cubicBezTo>
                    <a:cubicBezTo>
                      <a:pt x="257" y="341"/>
                      <a:pt x="452" y="184"/>
                      <a:pt x="723" y="184"/>
                    </a:cubicBezTo>
                    <a:close/>
                    <a:moveTo>
                      <a:pt x="710" y="0"/>
                    </a:moveTo>
                    <a:cubicBezTo>
                      <a:pt x="340" y="0"/>
                      <a:pt x="54" y="224"/>
                      <a:pt x="30" y="589"/>
                    </a:cubicBezTo>
                    <a:cubicBezTo>
                      <a:pt x="0" y="967"/>
                      <a:pt x="269" y="1228"/>
                      <a:pt x="680" y="1258"/>
                    </a:cubicBezTo>
                    <a:cubicBezTo>
                      <a:pt x="705" y="1260"/>
                      <a:pt x="729" y="1261"/>
                      <a:pt x="753" y="1261"/>
                    </a:cubicBezTo>
                    <a:cubicBezTo>
                      <a:pt x="1010" y="1261"/>
                      <a:pt x="1228" y="1153"/>
                      <a:pt x="1338" y="952"/>
                    </a:cubicBezTo>
                    <a:cubicBezTo>
                      <a:pt x="1341" y="1012"/>
                      <a:pt x="1338" y="1071"/>
                      <a:pt x="1338" y="1119"/>
                    </a:cubicBezTo>
                    <a:cubicBezTo>
                      <a:pt x="1299" y="1649"/>
                      <a:pt x="1020" y="1918"/>
                      <a:pt x="614" y="1918"/>
                    </a:cubicBezTo>
                    <a:cubicBezTo>
                      <a:pt x="590" y="1918"/>
                      <a:pt x="566" y="1917"/>
                      <a:pt x="542" y="1915"/>
                    </a:cubicBezTo>
                    <a:cubicBezTo>
                      <a:pt x="389" y="1904"/>
                      <a:pt x="247" y="1867"/>
                      <a:pt x="146" y="1788"/>
                    </a:cubicBezTo>
                    <a:lnTo>
                      <a:pt x="49" y="1953"/>
                    </a:lnTo>
                    <a:cubicBezTo>
                      <a:pt x="172" y="2043"/>
                      <a:pt x="344" y="2087"/>
                      <a:pt x="531" y="2102"/>
                    </a:cubicBezTo>
                    <a:cubicBezTo>
                      <a:pt x="561" y="2104"/>
                      <a:pt x="591" y="2105"/>
                      <a:pt x="621" y="2105"/>
                    </a:cubicBezTo>
                    <a:cubicBezTo>
                      <a:pt x="1135" y="2105"/>
                      <a:pt x="1505" y="1765"/>
                      <a:pt x="1554" y="1101"/>
                    </a:cubicBezTo>
                    <a:cubicBezTo>
                      <a:pt x="1602" y="447"/>
                      <a:pt x="1330" y="43"/>
                      <a:pt x="781" y="3"/>
                    </a:cubicBezTo>
                    <a:cubicBezTo>
                      <a:pt x="757" y="1"/>
                      <a:pt x="733"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6"/>
              <p:cNvSpPr/>
              <p:nvPr/>
            </p:nvSpPr>
            <p:spPr>
              <a:xfrm>
                <a:off x="7066997" y="2782470"/>
                <a:ext cx="29429" cy="86812"/>
              </a:xfrm>
              <a:custGeom>
                <a:avLst/>
                <a:gdLst/>
                <a:ahLst/>
                <a:cxnLst/>
                <a:rect l="l" t="t" r="r" b="b"/>
                <a:pathLst>
                  <a:path w="718" h="2118" extrusionOk="0">
                    <a:moveTo>
                      <a:pt x="16" y="0"/>
                    </a:moveTo>
                    <a:lnTo>
                      <a:pt x="1" y="186"/>
                    </a:lnTo>
                    <a:lnTo>
                      <a:pt x="490" y="224"/>
                    </a:lnTo>
                    <a:lnTo>
                      <a:pt x="352" y="2103"/>
                    </a:lnTo>
                    <a:lnTo>
                      <a:pt x="564" y="2117"/>
                    </a:lnTo>
                    <a:lnTo>
                      <a:pt x="718" y="48"/>
                    </a:lnTo>
                    <a:lnTo>
                      <a:pt x="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6"/>
              <p:cNvSpPr/>
              <p:nvPr/>
            </p:nvSpPr>
            <p:spPr>
              <a:xfrm>
                <a:off x="7117861" y="2787676"/>
                <a:ext cx="61235" cy="88041"/>
              </a:xfrm>
              <a:custGeom>
                <a:avLst/>
                <a:gdLst/>
                <a:ahLst/>
                <a:cxnLst/>
                <a:rect l="l" t="t" r="r" b="b"/>
                <a:pathLst>
                  <a:path w="1494" h="2148" extrusionOk="0">
                    <a:moveTo>
                      <a:pt x="727" y="0"/>
                    </a:moveTo>
                    <a:cubicBezTo>
                      <a:pt x="453" y="0"/>
                      <a:pt x="224" y="85"/>
                      <a:pt x="71" y="246"/>
                    </a:cubicBezTo>
                    <a:lnTo>
                      <a:pt x="213" y="388"/>
                    </a:lnTo>
                    <a:cubicBezTo>
                      <a:pt x="341" y="256"/>
                      <a:pt x="504" y="194"/>
                      <a:pt x="708" y="194"/>
                    </a:cubicBezTo>
                    <a:cubicBezTo>
                      <a:pt x="735" y="194"/>
                      <a:pt x="763" y="195"/>
                      <a:pt x="792" y="198"/>
                    </a:cubicBezTo>
                    <a:cubicBezTo>
                      <a:pt x="1109" y="220"/>
                      <a:pt x="1266" y="380"/>
                      <a:pt x="1247" y="620"/>
                    </a:cubicBezTo>
                    <a:cubicBezTo>
                      <a:pt x="1240" y="761"/>
                      <a:pt x="1183" y="896"/>
                      <a:pt x="933" y="1109"/>
                    </a:cubicBezTo>
                    <a:lnTo>
                      <a:pt x="11" y="1890"/>
                    </a:lnTo>
                    <a:lnTo>
                      <a:pt x="0" y="2043"/>
                    </a:lnTo>
                    <a:lnTo>
                      <a:pt x="1452" y="2147"/>
                    </a:lnTo>
                    <a:lnTo>
                      <a:pt x="1468" y="1957"/>
                    </a:lnTo>
                    <a:lnTo>
                      <a:pt x="328" y="1875"/>
                    </a:lnTo>
                    <a:lnTo>
                      <a:pt x="1083" y="1236"/>
                    </a:lnTo>
                    <a:cubicBezTo>
                      <a:pt x="1378" y="982"/>
                      <a:pt x="1457" y="811"/>
                      <a:pt x="1468" y="613"/>
                    </a:cubicBezTo>
                    <a:cubicBezTo>
                      <a:pt x="1494" y="265"/>
                      <a:pt x="1244" y="33"/>
                      <a:pt x="825" y="4"/>
                    </a:cubicBezTo>
                    <a:cubicBezTo>
                      <a:pt x="792" y="2"/>
                      <a:pt x="759"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6"/>
              <p:cNvSpPr/>
              <p:nvPr/>
            </p:nvSpPr>
            <p:spPr>
              <a:xfrm>
                <a:off x="7192825" y="2792225"/>
                <a:ext cx="63572" cy="87631"/>
              </a:xfrm>
              <a:custGeom>
                <a:avLst/>
                <a:gdLst/>
                <a:ahLst/>
                <a:cxnLst/>
                <a:rect l="l" t="t" r="r" b="b"/>
                <a:pathLst>
                  <a:path w="1551" h="2138" extrusionOk="0">
                    <a:moveTo>
                      <a:pt x="221" y="0"/>
                    </a:moveTo>
                    <a:lnTo>
                      <a:pt x="206" y="188"/>
                    </a:lnTo>
                    <a:lnTo>
                      <a:pt x="1264" y="266"/>
                    </a:lnTo>
                    <a:lnTo>
                      <a:pt x="640" y="942"/>
                    </a:lnTo>
                    <a:lnTo>
                      <a:pt x="628" y="1099"/>
                    </a:lnTo>
                    <a:lnTo>
                      <a:pt x="774" y="1110"/>
                    </a:lnTo>
                    <a:cubicBezTo>
                      <a:pt x="1159" y="1136"/>
                      <a:pt x="1323" y="1312"/>
                      <a:pt x="1304" y="1562"/>
                    </a:cubicBezTo>
                    <a:cubicBezTo>
                      <a:pt x="1288" y="1800"/>
                      <a:pt x="1115" y="1942"/>
                      <a:pt x="817" y="1942"/>
                    </a:cubicBezTo>
                    <a:cubicBezTo>
                      <a:pt x="792" y="1942"/>
                      <a:pt x="767" y="1941"/>
                      <a:pt x="740" y="1939"/>
                    </a:cubicBezTo>
                    <a:cubicBezTo>
                      <a:pt x="471" y="1921"/>
                      <a:pt x="240" y="1801"/>
                      <a:pt x="116" y="1652"/>
                    </a:cubicBezTo>
                    <a:lnTo>
                      <a:pt x="1" y="1812"/>
                    </a:lnTo>
                    <a:cubicBezTo>
                      <a:pt x="151" y="1988"/>
                      <a:pt x="430" y="2112"/>
                      <a:pt x="730" y="2134"/>
                    </a:cubicBezTo>
                    <a:cubicBezTo>
                      <a:pt x="763" y="2136"/>
                      <a:pt x="794" y="2138"/>
                      <a:pt x="825" y="2138"/>
                    </a:cubicBezTo>
                    <a:cubicBezTo>
                      <a:pt x="1261" y="2138"/>
                      <a:pt x="1500" y="1901"/>
                      <a:pt x="1521" y="1577"/>
                    </a:cubicBezTo>
                    <a:cubicBezTo>
                      <a:pt x="1547" y="1245"/>
                      <a:pt x="1342" y="998"/>
                      <a:pt x="901" y="942"/>
                    </a:cubicBezTo>
                    <a:lnTo>
                      <a:pt x="1540" y="247"/>
                    </a:lnTo>
                    <a:lnTo>
                      <a:pt x="1551" y="98"/>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6"/>
              <p:cNvSpPr/>
              <p:nvPr/>
            </p:nvSpPr>
            <p:spPr>
              <a:xfrm>
                <a:off x="6594586" y="2896781"/>
                <a:ext cx="682032" cy="86402"/>
              </a:xfrm>
              <a:custGeom>
                <a:avLst/>
                <a:gdLst/>
                <a:ahLst/>
                <a:cxnLst/>
                <a:rect l="l" t="t" r="r" b="b"/>
                <a:pathLst>
                  <a:path w="16640" h="2108" extrusionOk="0">
                    <a:moveTo>
                      <a:pt x="68" y="1"/>
                    </a:moveTo>
                    <a:lnTo>
                      <a:pt x="0" y="901"/>
                    </a:lnTo>
                    <a:lnTo>
                      <a:pt x="16577" y="2107"/>
                    </a:lnTo>
                    <a:lnTo>
                      <a:pt x="16640" y="1207"/>
                    </a:lnTo>
                    <a:lnTo>
                      <a:pt x="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6"/>
              <p:cNvSpPr/>
              <p:nvPr/>
            </p:nvSpPr>
            <p:spPr>
              <a:xfrm>
                <a:off x="6920183" y="2994492"/>
                <a:ext cx="351099" cy="62178"/>
              </a:xfrm>
              <a:custGeom>
                <a:avLst/>
                <a:gdLst/>
                <a:ahLst/>
                <a:cxnLst/>
                <a:rect l="l" t="t" r="r" b="b"/>
                <a:pathLst>
                  <a:path w="8566" h="1517" extrusionOk="0">
                    <a:moveTo>
                      <a:pt x="64" y="0"/>
                    </a:moveTo>
                    <a:lnTo>
                      <a:pt x="0" y="897"/>
                    </a:lnTo>
                    <a:lnTo>
                      <a:pt x="8502" y="1516"/>
                    </a:lnTo>
                    <a:lnTo>
                      <a:pt x="8566" y="620"/>
                    </a:lnTo>
                    <a:lnTo>
                      <a:pt x="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6"/>
              <p:cNvSpPr/>
              <p:nvPr/>
            </p:nvSpPr>
            <p:spPr>
              <a:xfrm>
                <a:off x="5934580" y="2416915"/>
                <a:ext cx="297528" cy="227153"/>
              </a:xfrm>
              <a:custGeom>
                <a:avLst/>
                <a:gdLst/>
                <a:ahLst/>
                <a:cxnLst/>
                <a:rect l="l" t="t" r="r" b="b"/>
                <a:pathLst>
                  <a:path w="7259" h="5542" extrusionOk="0">
                    <a:moveTo>
                      <a:pt x="1402" y="0"/>
                    </a:moveTo>
                    <a:cubicBezTo>
                      <a:pt x="805" y="0"/>
                      <a:pt x="302" y="460"/>
                      <a:pt x="259" y="1064"/>
                    </a:cubicBezTo>
                    <a:lnTo>
                      <a:pt x="46" y="3973"/>
                    </a:lnTo>
                    <a:cubicBezTo>
                      <a:pt x="1" y="4605"/>
                      <a:pt x="476" y="5154"/>
                      <a:pt x="1107" y="5199"/>
                    </a:cubicBezTo>
                    <a:lnTo>
                      <a:pt x="5776" y="5539"/>
                    </a:lnTo>
                    <a:cubicBezTo>
                      <a:pt x="5803" y="5541"/>
                      <a:pt x="5831" y="5542"/>
                      <a:pt x="5859" y="5542"/>
                    </a:cubicBezTo>
                    <a:cubicBezTo>
                      <a:pt x="6454" y="5542"/>
                      <a:pt x="6958" y="5085"/>
                      <a:pt x="7001" y="4482"/>
                    </a:cubicBezTo>
                    <a:lnTo>
                      <a:pt x="7213" y="1568"/>
                    </a:lnTo>
                    <a:cubicBezTo>
                      <a:pt x="7258" y="937"/>
                      <a:pt x="6784" y="391"/>
                      <a:pt x="6157" y="343"/>
                    </a:cubicBezTo>
                    <a:lnTo>
                      <a:pt x="1484" y="3"/>
                    </a:lnTo>
                    <a:cubicBezTo>
                      <a:pt x="1457" y="1"/>
                      <a:pt x="1429" y="0"/>
                      <a:pt x="1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4" name="Google Shape;2704;p46"/>
              <p:cNvGrpSpPr/>
              <p:nvPr/>
            </p:nvGrpSpPr>
            <p:grpSpPr>
              <a:xfrm>
                <a:off x="5937326" y="2478845"/>
                <a:ext cx="288793" cy="99682"/>
                <a:chOff x="5937326" y="2478845"/>
                <a:chExt cx="288793" cy="99682"/>
              </a:xfrm>
            </p:grpSpPr>
            <p:sp>
              <p:nvSpPr>
                <p:cNvPr id="2705" name="Google Shape;2705;p46"/>
                <p:cNvSpPr/>
                <p:nvPr/>
              </p:nvSpPr>
              <p:spPr>
                <a:xfrm>
                  <a:off x="5937326" y="2478845"/>
                  <a:ext cx="196207" cy="99682"/>
                </a:xfrm>
                <a:custGeom>
                  <a:avLst/>
                  <a:gdLst/>
                  <a:ahLst/>
                  <a:cxnLst/>
                  <a:rect l="l" t="t" r="r" b="b"/>
                  <a:pathLst>
                    <a:path w="4787" h="2432" extrusionOk="0">
                      <a:moveTo>
                        <a:pt x="158" y="1"/>
                      </a:moveTo>
                      <a:lnTo>
                        <a:pt x="135" y="333"/>
                      </a:lnTo>
                      <a:lnTo>
                        <a:pt x="3714" y="595"/>
                      </a:lnTo>
                      <a:cubicBezTo>
                        <a:pt x="4125" y="621"/>
                        <a:pt x="4438" y="987"/>
                        <a:pt x="4409" y="1398"/>
                      </a:cubicBezTo>
                      <a:cubicBezTo>
                        <a:pt x="4380" y="1794"/>
                        <a:pt x="4052" y="2095"/>
                        <a:pt x="3660" y="2095"/>
                      </a:cubicBezTo>
                      <a:cubicBezTo>
                        <a:pt x="3642" y="2095"/>
                        <a:pt x="3624" y="2094"/>
                        <a:pt x="3606" y="2093"/>
                      </a:cubicBezTo>
                      <a:lnTo>
                        <a:pt x="28" y="1831"/>
                      </a:lnTo>
                      <a:lnTo>
                        <a:pt x="1" y="2167"/>
                      </a:lnTo>
                      <a:lnTo>
                        <a:pt x="3583" y="2429"/>
                      </a:lnTo>
                      <a:cubicBezTo>
                        <a:pt x="3608" y="2431"/>
                        <a:pt x="3633" y="2432"/>
                        <a:pt x="3658" y="2432"/>
                      </a:cubicBezTo>
                      <a:cubicBezTo>
                        <a:pt x="4224" y="2432"/>
                        <a:pt x="4702" y="1996"/>
                        <a:pt x="4745" y="1424"/>
                      </a:cubicBezTo>
                      <a:cubicBezTo>
                        <a:pt x="4786" y="826"/>
                        <a:pt x="4338" y="304"/>
                        <a:pt x="3740" y="263"/>
                      </a:cubicBez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6"/>
                <p:cNvSpPr/>
                <p:nvPr/>
              </p:nvSpPr>
              <p:spPr>
                <a:xfrm>
                  <a:off x="6124430" y="2529873"/>
                  <a:ext cx="101690" cy="20986"/>
                </a:xfrm>
                <a:custGeom>
                  <a:avLst/>
                  <a:gdLst/>
                  <a:ahLst/>
                  <a:cxnLst/>
                  <a:rect l="l" t="t" r="r" b="b"/>
                  <a:pathLst>
                    <a:path w="2481" h="512" extrusionOk="0">
                      <a:moveTo>
                        <a:pt x="23" y="0"/>
                      </a:moveTo>
                      <a:lnTo>
                        <a:pt x="1" y="333"/>
                      </a:lnTo>
                      <a:lnTo>
                        <a:pt x="2459" y="512"/>
                      </a:lnTo>
                      <a:lnTo>
                        <a:pt x="2481" y="179"/>
                      </a:lnTo>
                      <a:lnTo>
                        <a:pt x="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7" name="Google Shape;2707;p46"/>
              <p:cNvSpPr/>
              <p:nvPr/>
            </p:nvSpPr>
            <p:spPr>
              <a:xfrm>
                <a:off x="5990486" y="2240797"/>
                <a:ext cx="737611" cy="116404"/>
              </a:xfrm>
              <a:custGeom>
                <a:avLst/>
                <a:gdLst/>
                <a:ahLst/>
                <a:cxnLst/>
                <a:rect l="l" t="t" r="r" b="b"/>
                <a:pathLst>
                  <a:path w="17996" h="2840" extrusionOk="0">
                    <a:moveTo>
                      <a:pt x="112" y="1"/>
                    </a:moveTo>
                    <a:lnTo>
                      <a:pt x="0" y="1536"/>
                    </a:lnTo>
                    <a:lnTo>
                      <a:pt x="17884" y="2840"/>
                    </a:lnTo>
                    <a:lnTo>
                      <a:pt x="17996" y="1304"/>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8" name="Google Shape;2708;p46"/>
            <p:cNvSpPr/>
            <p:nvPr/>
          </p:nvSpPr>
          <p:spPr>
            <a:xfrm>
              <a:off x="7676753" y="2025250"/>
              <a:ext cx="25125" cy="133250"/>
            </a:xfrm>
            <a:custGeom>
              <a:avLst/>
              <a:gdLst/>
              <a:ahLst/>
              <a:cxnLst/>
              <a:rect l="l" t="t" r="r" b="b"/>
              <a:pathLst>
                <a:path w="613" h="3251" extrusionOk="0">
                  <a:moveTo>
                    <a:pt x="613" y="1"/>
                  </a:moveTo>
                  <a:cubicBezTo>
                    <a:pt x="187" y="404"/>
                    <a:pt x="1" y="1017"/>
                    <a:pt x="30" y="1600"/>
                  </a:cubicBezTo>
                  <a:cubicBezTo>
                    <a:pt x="61" y="2186"/>
                    <a:pt x="288" y="2746"/>
                    <a:pt x="583" y="3250"/>
                  </a:cubicBezTo>
                  <a:lnTo>
                    <a:pt x="61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6"/>
            <p:cNvSpPr/>
            <p:nvPr/>
          </p:nvSpPr>
          <p:spPr>
            <a:xfrm>
              <a:off x="7690689" y="2008569"/>
              <a:ext cx="230432" cy="460290"/>
            </a:xfrm>
            <a:custGeom>
              <a:avLst/>
              <a:gdLst/>
              <a:ahLst/>
              <a:cxnLst/>
              <a:rect l="l" t="t" r="r" b="b"/>
              <a:pathLst>
                <a:path w="5622" h="11230" extrusionOk="0">
                  <a:moveTo>
                    <a:pt x="2724" y="1"/>
                  </a:moveTo>
                  <a:lnTo>
                    <a:pt x="90" y="1290"/>
                  </a:lnTo>
                  <a:cubicBezTo>
                    <a:pt x="90" y="1290"/>
                    <a:pt x="0" y="4598"/>
                    <a:pt x="90" y="6029"/>
                  </a:cubicBezTo>
                  <a:cubicBezTo>
                    <a:pt x="176" y="7463"/>
                    <a:pt x="1626" y="7617"/>
                    <a:pt x="1626" y="7617"/>
                  </a:cubicBezTo>
                  <a:cubicBezTo>
                    <a:pt x="1626" y="7617"/>
                    <a:pt x="1581" y="8408"/>
                    <a:pt x="1536" y="9242"/>
                  </a:cubicBezTo>
                  <a:cubicBezTo>
                    <a:pt x="1480" y="10273"/>
                    <a:pt x="2260" y="11154"/>
                    <a:pt x="3288" y="11225"/>
                  </a:cubicBezTo>
                  <a:cubicBezTo>
                    <a:pt x="3333" y="11228"/>
                    <a:pt x="3378" y="11229"/>
                    <a:pt x="3422" y="11229"/>
                  </a:cubicBezTo>
                  <a:cubicBezTo>
                    <a:pt x="4424" y="11229"/>
                    <a:pt x="5265" y="10440"/>
                    <a:pt x="5308" y="9425"/>
                  </a:cubicBezTo>
                  <a:lnTo>
                    <a:pt x="5622" y="2197"/>
                  </a:lnTo>
                  <a:lnTo>
                    <a:pt x="2724"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6"/>
            <p:cNvSpPr/>
            <p:nvPr/>
          </p:nvSpPr>
          <p:spPr>
            <a:xfrm>
              <a:off x="7713641" y="2152636"/>
              <a:ext cx="15083" cy="15206"/>
            </a:xfrm>
            <a:custGeom>
              <a:avLst/>
              <a:gdLst/>
              <a:ahLst/>
              <a:cxnLst/>
              <a:rect l="l" t="t" r="r" b="b"/>
              <a:pathLst>
                <a:path w="368" h="371" extrusionOk="0">
                  <a:moveTo>
                    <a:pt x="184" y="0"/>
                  </a:moveTo>
                  <a:cubicBezTo>
                    <a:pt x="83" y="0"/>
                    <a:pt x="1" y="83"/>
                    <a:pt x="1" y="183"/>
                  </a:cubicBezTo>
                  <a:cubicBezTo>
                    <a:pt x="1" y="288"/>
                    <a:pt x="83" y="371"/>
                    <a:pt x="184" y="371"/>
                  </a:cubicBezTo>
                  <a:cubicBezTo>
                    <a:pt x="285" y="371"/>
                    <a:pt x="367" y="288"/>
                    <a:pt x="367" y="183"/>
                  </a:cubicBezTo>
                  <a:cubicBezTo>
                    <a:pt x="367" y="83"/>
                    <a:pt x="285" y="0"/>
                    <a:pt x="1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6"/>
            <p:cNvSpPr/>
            <p:nvPr/>
          </p:nvSpPr>
          <p:spPr>
            <a:xfrm>
              <a:off x="7698353" y="2142963"/>
              <a:ext cx="30495" cy="9222"/>
            </a:xfrm>
            <a:custGeom>
              <a:avLst/>
              <a:gdLst/>
              <a:ahLst/>
              <a:cxnLst/>
              <a:rect l="l" t="t" r="r" b="b"/>
              <a:pathLst>
                <a:path w="744" h="225" extrusionOk="0">
                  <a:moveTo>
                    <a:pt x="396" y="0"/>
                  </a:moveTo>
                  <a:cubicBezTo>
                    <a:pt x="385" y="0"/>
                    <a:pt x="374" y="1"/>
                    <a:pt x="363" y="2"/>
                  </a:cubicBezTo>
                  <a:cubicBezTo>
                    <a:pt x="239" y="9"/>
                    <a:pt x="135" y="61"/>
                    <a:pt x="79" y="114"/>
                  </a:cubicBezTo>
                  <a:cubicBezTo>
                    <a:pt x="19" y="166"/>
                    <a:pt x="1" y="210"/>
                    <a:pt x="12" y="221"/>
                  </a:cubicBezTo>
                  <a:cubicBezTo>
                    <a:pt x="14" y="223"/>
                    <a:pt x="16" y="224"/>
                    <a:pt x="20" y="224"/>
                  </a:cubicBezTo>
                  <a:cubicBezTo>
                    <a:pt x="59" y="224"/>
                    <a:pt x="189" y="127"/>
                    <a:pt x="370" y="121"/>
                  </a:cubicBezTo>
                  <a:cubicBezTo>
                    <a:pt x="384" y="120"/>
                    <a:pt x="398" y="119"/>
                    <a:pt x="412" y="119"/>
                  </a:cubicBezTo>
                  <a:cubicBezTo>
                    <a:pt x="563" y="119"/>
                    <a:pt x="680" y="181"/>
                    <a:pt x="722" y="181"/>
                  </a:cubicBezTo>
                  <a:cubicBezTo>
                    <a:pt x="728" y="181"/>
                    <a:pt x="733" y="180"/>
                    <a:pt x="736" y="176"/>
                  </a:cubicBezTo>
                  <a:cubicBezTo>
                    <a:pt x="744" y="166"/>
                    <a:pt x="722" y="121"/>
                    <a:pt x="658" y="76"/>
                  </a:cubicBezTo>
                  <a:cubicBezTo>
                    <a:pt x="597" y="35"/>
                    <a:pt x="505" y="0"/>
                    <a:pt x="3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6"/>
            <p:cNvSpPr/>
            <p:nvPr/>
          </p:nvSpPr>
          <p:spPr>
            <a:xfrm>
              <a:off x="7800778" y="2152636"/>
              <a:ext cx="15206" cy="15206"/>
            </a:xfrm>
            <a:custGeom>
              <a:avLst/>
              <a:gdLst/>
              <a:ahLst/>
              <a:cxnLst/>
              <a:rect l="l" t="t" r="r" b="b"/>
              <a:pathLst>
                <a:path w="371" h="371" extrusionOk="0">
                  <a:moveTo>
                    <a:pt x="183" y="0"/>
                  </a:moveTo>
                  <a:cubicBezTo>
                    <a:pt x="83" y="0"/>
                    <a:pt x="0" y="83"/>
                    <a:pt x="0" y="183"/>
                  </a:cubicBezTo>
                  <a:cubicBezTo>
                    <a:pt x="0" y="288"/>
                    <a:pt x="83" y="371"/>
                    <a:pt x="183" y="371"/>
                  </a:cubicBezTo>
                  <a:cubicBezTo>
                    <a:pt x="288" y="371"/>
                    <a:pt x="370" y="288"/>
                    <a:pt x="370" y="183"/>
                  </a:cubicBezTo>
                  <a:cubicBezTo>
                    <a:pt x="370" y="83"/>
                    <a:pt x="288"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6"/>
            <p:cNvSpPr/>
            <p:nvPr/>
          </p:nvSpPr>
          <p:spPr>
            <a:xfrm>
              <a:off x="7788196" y="2142963"/>
              <a:ext cx="30536" cy="9222"/>
            </a:xfrm>
            <a:custGeom>
              <a:avLst/>
              <a:gdLst/>
              <a:ahLst/>
              <a:cxnLst/>
              <a:rect l="l" t="t" r="r" b="b"/>
              <a:pathLst>
                <a:path w="745" h="225" extrusionOk="0">
                  <a:moveTo>
                    <a:pt x="393" y="0"/>
                  </a:moveTo>
                  <a:cubicBezTo>
                    <a:pt x="382" y="0"/>
                    <a:pt x="370" y="1"/>
                    <a:pt x="359" y="2"/>
                  </a:cubicBezTo>
                  <a:cubicBezTo>
                    <a:pt x="236" y="9"/>
                    <a:pt x="135" y="61"/>
                    <a:pt x="76" y="114"/>
                  </a:cubicBezTo>
                  <a:cubicBezTo>
                    <a:pt x="19" y="166"/>
                    <a:pt x="1" y="210"/>
                    <a:pt x="12" y="221"/>
                  </a:cubicBezTo>
                  <a:cubicBezTo>
                    <a:pt x="14" y="223"/>
                    <a:pt x="17" y="224"/>
                    <a:pt x="21" y="224"/>
                  </a:cubicBezTo>
                  <a:cubicBezTo>
                    <a:pt x="59" y="224"/>
                    <a:pt x="187" y="127"/>
                    <a:pt x="367" y="121"/>
                  </a:cubicBezTo>
                  <a:cubicBezTo>
                    <a:pt x="382" y="120"/>
                    <a:pt x="396" y="119"/>
                    <a:pt x="410" y="119"/>
                  </a:cubicBezTo>
                  <a:cubicBezTo>
                    <a:pt x="563" y="119"/>
                    <a:pt x="681" y="181"/>
                    <a:pt x="720" y="181"/>
                  </a:cubicBezTo>
                  <a:cubicBezTo>
                    <a:pt x="726" y="181"/>
                    <a:pt x="731" y="180"/>
                    <a:pt x="733" y="176"/>
                  </a:cubicBezTo>
                  <a:cubicBezTo>
                    <a:pt x="745" y="166"/>
                    <a:pt x="718" y="121"/>
                    <a:pt x="655" y="76"/>
                  </a:cubicBezTo>
                  <a:cubicBezTo>
                    <a:pt x="597" y="35"/>
                    <a:pt x="502" y="0"/>
                    <a:pt x="3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6"/>
            <p:cNvSpPr/>
            <p:nvPr/>
          </p:nvSpPr>
          <p:spPr>
            <a:xfrm>
              <a:off x="7747045" y="2228091"/>
              <a:ext cx="44266" cy="22912"/>
            </a:xfrm>
            <a:custGeom>
              <a:avLst/>
              <a:gdLst/>
              <a:ahLst/>
              <a:cxnLst/>
              <a:rect l="l" t="t" r="r" b="b"/>
              <a:pathLst>
                <a:path w="1080" h="559" extrusionOk="0">
                  <a:moveTo>
                    <a:pt x="953" y="1"/>
                  </a:moveTo>
                  <a:cubicBezTo>
                    <a:pt x="710" y="121"/>
                    <a:pt x="273" y="296"/>
                    <a:pt x="1" y="330"/>
                  </a:cubicBezTo>
                  <a:cubicBezTo>
                    <a:pt x="1" y="330"/>
                    <a:pt x="160" y="559"/>
                    <a:pt x="441" y="559"/>
                  </a:cubicBezTo>
                  <a:cubicBezTo>
                    <a:pt x="505" y="559"/>
                    <a:pt x="577" y="546"/>
                    <a:pt x="654" y="516"/>
                  </a:cubicBezTo>
                  <a:cubicBezTo>
                    <a:pt x="1080" y="349"/>
                    <a:pt x="953"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6"/>
            <p:cNvSpPr/>
            <p:nvPr/>
          </p:nvSpPr>
          <p:spPr>
            <a:xfrm>
              <a:off x="7757169" y="2294571"/>
              <a:ext cx="77917" cy="40865"/>
            </a:xfrm>
            <a:custGeom>
              <a:avLst/>
              <a:gdLst/>
              <a:ahLst/>
              <a:cxnLst/>
              <a:rect l="l" t="t" r="r" b="b"/>
              <a:pathLst>
                <a:path w="1901" h="997" extrusionOk="0">
                  <a:moveTo>
                    <a:pt x="1900" y="0"/>
                  </a:moveTo>
                  <a:lnTo>
                    <a:pt x="1900" y="0"/>
                  </a:lnTo>
                  <a:cubicBezTo>
                    <a:pt x="1000" y="628"/>
                    <a:pt x="67" y="639"/>
                    <a:pt x="4" y="639"/>
                  </a:cubicBezTo>
                  <a:cubicBezTo>
                    <a:pt x="1" y="639"/>
                    <a:pt x="0" y="639"/>
                    <a:pt x="0" y="639"/>
                  </a:cubicBezTo>
                  <a:lnTo>
                    <a:pt x="0" y="639"/>
                  </a:lnTo>
                  <a:lnTo>
                    <a:pt x="33" y="994"/>
                  </a:lnTo>
                  <a:cubicBezTo>
                    <a:pt x="73" y="995"/>
                    <a:pt x="112" y="996"/>
                    <a:pt x="150" y="996"/>
                  </a:cubicBezTo>
                  <a:cubicBezTo>
                    <a:pt x="1494" y="996"/>
                    <a:pt x="1900" y="0"/>
                    <a:pt x="190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6"/>
            <p:cNvSpPr/>
            <p:nvPr/>
          </p:nvSpPr>
          <p:spPr>
            <a:xfrm>
              <a:off x="7912057" y="2156488"/>
              <a:ext cx="50415" cy="51972"/>
            </a:xfrm>
            <a:custGeom>
              <a:avLst/>
              <a:gdLst/>
              <a:ahLst/>
              <a:cxnLst/>
              <a:rect l="l" t="t" r="r" b="b"/>
              <a:pathLst>
                <a:path w="1230" h="1268" extrusionOk="0">
                  <a:moveTo>
                    <a:pt x="650" y="1"/>
                  </a:moveTo>
                  <a:cubicBezTo>
                    <a:pt x="634" y="1"/>
                    <a:pt x="618" y="2"/>
                    <a:pt x="602" y="3"/>
                  </a:cubicBezTo>
                  <a:cubicBezTo>
                    <a:pt x="363" y="30"/>
                    <a:pt x="173" y="227"/>
                    <a:pt x="86" y="448"/>
                  </a:cubicBezTo>
                  <a:cubicBezTo>
                    <a:pt x="0" y="672"/>
                    <a:pt x="0" y="919"/>
                    <a:pt x="8" y="1158"/>
                  </a:cubicBezTo>
                  <a:lnTo>
                    <a:pt x="34" y="1187"/>
                  </a:lnTo>
                  <a:cubicBezTo>
                    <a:pt x="155" y="1240"/>
                    <a:pt x="288" y="1267"/>
                    <a:pt x="420" y="1267"/>
                  </a:cubicBezTo>
                  <a:cubicBezTo>
                    <a:pt x="564" y="1267"/>
                    <a:pt x="706" y="1235"/>
                    <a:pt x="830" y="1165"/>
                  </a:cubicBezTo>
                  <a:cubicBezTo>
                    <a:pt x="1069" y="1031"/>
                    <a:pt x="1229" y="747"/>
                    <a:pt x="1185" y="474"/>
                  </a:cubicBezTo>
                  <a:cubicBezTo>
                    <a:pt x="1142" y="217"/>
                    <a:pt x="905" y="1"/>
                    <a:pt x="650"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6"/>
            <p:cNvSpPr/>
            <p:nvPr/>
          </p:nvSpPr>
          <p:spPr>
            <a:xfrm>
              <a:off x="7929107" y="2168784"/>
              <a:ext cx="21887" cy="29593"/>
            </a:xfrm>
            <a:custGeom>
              <a:avLst/>
              <a:gdLst/>
              <a:ahLst/>
              <a:cxnLst/>
              <a:rect l="l" t="t" r="r" b="b"/>
              <a:pathLst>
                <a:path w="534" h="722" extrusionOk="0">
                  <a:moveTo>
                    <a:pt x="261" y="1"/>
                  </a:moveTo>
                  <a:cubicBezTo>
                    <a:pt x="234" y="1"/>
                    <a:pt x="208" y="5"/>
                    <a:pt x="186" y="10"/>
                  </a:cubicBezTo>
                  <a:cubicBezTo>
                    <a:pt x="55" y="47"/>
                    <a:pt x="3" y="103"/>
                    <a:pt x="7" y="115"/>
                  </a:cubicBezTo>
                  <a:cubicBezTo>
                    <a:pt x="8" y="119"/>
                    <a:pt x="14" y="121"/>
                    <a:pt x="22" y="121"/>
                  </a:cubicBezTo>
                  <a:cubicBezTo>
                    <a:pt x="50" y="121"/>
                    <a:pt x="114" y="101"/>
                    <a:pt x="198" y="96"/>
                  </a:cubicBezTo>
                  <a:cubicBezTo>
                    <a:pt x="204" y="95"/>
                    <a:pt x="210" y="95"/>
                    <a:pt x="217" y="95"/>
                  </a:cubicBezTo>
                  <a:cubicBezTo>
                    <a:pt x="264" y="95"/>
                    <a:pt x="318" y="108"/>
                    <a:pt x="354" y="141"/>
                  </a:cubicBezTo>
                  <a:cubicBezTo>
                    <a:pt x="395" y="178"/>
                    <a:pt x="410" y="253"/>
                    <a:pt x="406" y="331"/>
                  </a:cubicBezTo>
                  <a:cubicBezTo>
                    <a:pt x="395" y="496"/>
                    <a:pt x="291" y="611"/>
                    <a:pt x="189" y="637"/>
                  </a:cubicBezTo>
                  <a:cubicBezTo>
                    <a:pt x="156" y="647"/>
                    <a:pt x="126" y="650"/>
                    <a:pt x="101" y="650"/>
                  </a:cubicBezTo>
                  <a:cubicBezTo>
                    <a:pt x="66" y="650"/>
                    <a:pt x="40" y="645"/>
                    <a:pt x="24" y="645"/>
                  </a:cubicBezTo>
                  <a:cubicBezTo>
                    <a:pt x="17" y="645"/>
                    <a:pt x="13" y="646"/>
                    <a:pt x="10" y="649"/>
                  </a:cubicBezTo>
                  <a:cubicBezTo>
                    <a:pt x="0" y="656"/>
                    <a:pt x="56" y="722"/>
                    <a:pt x="174" y="722"/>
                  </a:cubicBezTo>
                  <a:cubicBezTo>
                    <a:pt x="185" y="722"/>
                    <a:pt x="196" y="721"/>
                    <a:pt x="208" y="720"/>
                  </a:cubicBezTo>
                  <a:cubicBezTo>
                    <a:pt x="272" y="712"/>
                    <a:pt x="358" y="679"/>
                    <a:pt x="417" y="608"/>
                  </a:cubicBezTo>
                  <a:cubicBezTo>
                    <a:pt x="481" y="541"/>
                    <a:pt x="518" y="443"/>
                    <a:pt x="526" y="339"/>
                  </a:cubicBezTo>
                  <a:cubicBezTo>
                    <a:pt x="534" y="241"/>
                    <a:pt x="511" y="125"/>
                    <a:pt x="425" y="58"/>
                  </a:cubicBezTo>
                  <a:cubicBezTo>
                    <a:pt x="371" y="14"/>
                    <a:pt x="313" y="1"/>
                    <a:pt x="26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6"/>
            <p:cNvSpPr/>
            <p:nvPr/>
          </p:nvSpPr>
          <p:spPr>
            <a:xfrm>
              <a:off x="7669130" y="1993363"/>
              <a:ext cx="263673" cy="172393"/>
            </a:xfrm>
            <a:custGeom>
              <a:avLst/>
              <a:gdLst/>
              <a:ahLst/>
              <a:cxnLst/>
              <a:rect l="l" t="t" r="r" b="b"/>
              <a:pathLst>
                <a:path w="6433" h="4206" extrusionOk="0">
                  <a:moveTo>
                    <a:pt x="3021" y="0"/>
                  </a:moveTo>
                  <a:cubicBezTo>
                    <a:pt x="2150" y="0"/>
                    <a:pt x="1279" y="330"/>
                    <a:pt x="635" y="921"/>
                  </a:cubicBezTo>
                  <a:cubicBezTo>
                    <a:pt x="0" y="1709"/>
                    <a:pt x="848" y="2209"/>
                    <a:pt x="1270" y="2538"/>
                  </a:cubicBezTo>
                  <a:cubicBezTo>
                    <a:pt x="1535" y="2745"/>
                    <a:pt x="2224" y="3224"/>
                    <a:pt x="2925" y="3224"/>
                  </a:cubicBezTo>
                  <a:cubicBezTo>
                    <a:pt x="3083" y="3224"/>
                    <a:pt x="3241" y="3200"/>
                    <a:pt x="3395" y="3143"/>
                  </a:cubicBezTo>
                  <a:cubicBezTo>
                    <a:pt x="3100" y="2743"/>
                    <a:pt x="2760" y="2568"/>
                    <a:pt x="2629" y="2187"/>
                  </a:cubicBezTo>
                  <a:lnTo>
                    <a:pt x="2629" y="2187"/>
                  </a:lnTo>
                  <a:cubicBezTo>
                    <a:pt x="2973" y="2673"/>
                    <a:pt x="3336" y="3038"/>
                    <a:pt x="3926" y="3098"/>
                  </a:cubicBezTo>
                  <a:cubicBezTo>
                    <a:pt x="3806" y="2755"/>
                    <a:pt x="3642" y="2056"/>
                    <a:pt x="3769" y="2026"/>
                  </a:cubicBezTo>
                  <a:lnTo>
                    <a:pt x="3769" y="2026"/>
                  </a:lnTo>
                  <a:cubicBezTo>
                    <a:pt x="3903" y="3195"/>
                    <a:pt x="4859" y="4205"/>
                    <a:pt x="5682" y="4205"/>
                  </a:cubicBezTo>
                  <a:cubicBezTo>
                    <a:pt x="5821" y="4205"/>
                    <a:pt x="5957" y="4176"/>
                    <a:pt x="6084" y="4114"/>
                  </a:cubicBezTo>
                  <a:cubicBezTo>
                    <a:pt x="6432" y="3263"/>
                    <a:pt x="6308" y="2250"/>
                    <a:pt x="5812" y="1481"/>
                  </a:cubicBezTo>
                  <a:cubicBezTo>
                    <a:pt x="5315" y="708"/>
                    <a:pt x="4467" y="185"/>
                    <a:pt x="3560" y="43"/>
                  </a:cubicBezTo>
                  <a:cubicBezTo>
                    <a:pt x="3382" y="15"/>
                    <a:pt x="3201" y="0"/>
                    <a:pt x="30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6"/>
            <p:cNvSpPr/>
            <p:nvPr/>
          </p:nvSpPr>
          <p:spPr>
            <a:xfrm>
              <a:off x="7910376" y="2196737"/>
              <a:ext cx="37299" cy="36766"/>
            </a:xfrm>
            <a:custGeom>
              <a:avLst/>
              <a:gdLst/>
              <a:ahLst/>
              <a:cxnLst/>
              <a:rect l="l" t="t" r="r" b="b"/>
              <a:pathLst>
                <a:path w="910" h="897" extrusionOk="0">
                  <a:moveTo>
                    <a:pt x="336" y="1"/>
                  </a:moveTo>
                  <a:cubicBezTo>
                    <a:pt x="305" y="1"/>
                    <a:pt x="199" y="32"/>
                    <a:pt x="101" y="164"/>
                  </a:cubicBezTo>
                  <a:cubicBezTo>
                    <a:pt x="45" y="243"/>
                    <a:pt x="0" y="359"/>
                    <a:pt x="19" y="490"/>
                  </a:cubicBezTo>
                  <a:cubicBezTo>
                    <a:pt x="34" y="617"/>
                    <a:pt x="105" y="759"/>
                    <a:pt x="240" y="837"/>
                  </a:cubicBezTo>
                  <a:cubicBezTo>
                    <a:pt x="312" y="878"/>
                    <a:pt x="392" y="897"/>
                    <a:pt x="467" y="897"/>
                  </a:cubicBezTo>
                  <a:cubicBezTo>
                    <a:pt x="535" y="897"/>
                    <a:pt x="600" y="882"/>
                    <a:pt x="655" y="855"/>
                  </a:cubicBezTo>
                  <a:cubicBezTo>
                    <a:pt x="777" y="800"/>
                    <a:pt x="848" y="688"/>
                    <a:pt x="871" y="594"/>
                  </a:cubicBezTo>
                  <a:cubicBezTo>
                    <a:pt x="910" y="407"/>
                    <a:pt x="821" y="306"/>
                    <a:pt x="805" y="306"/>
                  </a:cubicBezTo>
                  <a:cubicBezTo>
                    <a:pt x="804" y="306"/>
                    <a:pt x="804" y="306"/>
                    <a:pt x="803" y="307"/>
                  </a:cubicBezTo>
                  <a:cubicBezTo>
                    <a:pt x="785" y="314"/>
                    <a:pt x="845" y="419"/>
                    <a:pt x="789" y="568"/>
                  </a:cubicBezTo>
                  <a:cubicBezTo>
                    <a:pt x="762" y="643"/>
                    <a:pt x="703" y="717"/>
                    <a:pt x="610" y="755"/>
                  </a:cubicBezTo>
                  <a:cubicBezTo>
                    <a:pt x="570" y="771"/>
                    <a:pt x="525" y="780"/>
                    <a:pt x="478" y="780"/>
                  </a:cubicBezTo>
                  <a:cubicBezTo>
                    <a:pt x="419" y="780"/>
                    <a:pt x="357" y="766"/>
                    <a:pt x="303" y="733"/>
                  </a:cubicBezTo>
                  <a:cubicBezTo>
                    <a:pt x="206" y="676"/>
                    <a:pt x="146" y="572"/>
                    <a:pt x="127" y="474"/>
                  </a:cubicBezTo>
                  <a:cubicBezTo>
                    <a:pt x="109" y="374"/>
                    <a:pt x="135" y="281"/>
                    <a:pt x="172" y="209"/>
                  </a:cubicBezTo>
                  <a:cubicBezTo>
                    <a:pt x="251" y="67"/>
                    <a:pt x="355" y="19"/>
                    <a:pt x="344" y="4"/>
                  </a:cubicBezTo>
                  <a:cubicBezTo>
                    <a:pt x="344" y="2"/>
                    <a:pt x="341" y="1"/>
                    <a:pt x="3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6"/>
            <p:cNvSpPr/>
            <p:nvPr/>
          </p:nvSpPr>
          <p:spPr>
            <a:xfrm>
              <a:off x="7457229" y="2394823"/>
              <a:ext cx="653915" cy="794461"/>
            </a:xfrm>
            <a:custGeom>
              <a:avLst/>
              <a:gdLst/>
              <a:ahLst/>
              <a:cxnLst/>
              <a:rect l="l" t="t" r="r" b="b"/>
              <a:pathLst>
                <a:path w="15954" h="19383" extrusionOk="0">
                  <a:moveTo>
                    <a:pt x="11004" y="1"/>
                  </a:moveTo>
                  <a:cubicBezTo>
                    <a:pt x="11004" y="1"/>
                    <a:pt x="11055" y="343"/>
                    <a:pt x="9871" y="343"/>
                  </a:cubicBezTo>
                  <a:cubicBezTo>
                    <a:pt x="9305" y="343"/>
                    <a:pt x="8458" y="265"/>
                    <a:pt x="7187" y="34"/>
                  </a:cubicBezTo>
                  <a:cubicBezTo>
                    <a:pt x="7127" y="23"/>
                    <a:pt x="7060" y="18"/>
                    <a:pt x="6986" y="18"/>
                  </a:cubicBezTo>
                  <a:cubicBezTo>
                    <a:pt x="5279" y="18"/>
                    <a:pt x="1" y="2790"/>
                    <a:pt x="1" y="2790"/>
                  </a:cubicBezTo>
                  <a:lnTo>
                    <a:pt x="1879" y="7359"/>
                  </a:lnTo>
                  <a:lnTo>
                    <a:pt x="4042" y="6907"/>
                  </a:lnTo>
                  <a:lnTo>
                    <a:pt x="4710" y="10548"/>
                  </a:lnTo>
                  <a:cubicBezTo>
                    <a:pt x="3803" y="13551"/>
                    <a:pt x="3317" y="16218"/>
                    <a:pt x="3317" y="16218"/>
                  </a:cubicBezTo>
                  <a:lnTo>
                    <a:pt x="8382" y="19382"/>
                  </a:lnTo>
                  <a:lnTo>
                    <a:pt x="9167" y="17899"/>
                  </a:lnTo>
                  <a:lnTo>
                    <a:pt x="10418" y="19091"/>
                  </a:lnTo>
                  <a:lnTo>
                    <a:pt x="15819" y="16218"/>
                  </a:lnTo>
                  <a:cubicBezTo>
                    <a:pt x="15150" y="12749"/>
                    <a:pt x="13466" y="11852"/>
                    <a:pt x="13466" y="11288"/>
                  </a:cubicBezTo>
                  <a:cubicBezTo>
                    <a:pt x="13466" y="9686"/>
                    <a:pt x="13230" y="11243"/>
                    <a:pt x="14590" y="5895"/>
                  </a:cubicBezTo>
                  <a:cubicBezTo>
                    <a:pt x="15953" y="549"/>
                    <a:pt x="11004" y="1"/>
                    <a:pt x="11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6"/>
            <p:cNvSpPr/>
            <p:nvPr/>
          </p:nvSpPr>
          <p:spPr>
            <a:xfrm>
              <a:off x="7749914" y="2394823"/>
              <a:ext cx="158376" cy="153621"/>
            </a:xfrm>
            <a:custGeom>
              <a:avLst/>
              <a:gdLst/>
              <a:ahLst/>
              <a:cxnLst/>
              <a:rect l="l" t="t" r="r" b="b"/>
              <a:pathLst>
                <a:path w="3864" h="3748" extrusionOk="0">
                  <a:moveTo>
                    <a:pt x="3863" y="1"/>
                  </a:moveTo>
                  <a:lnTo>
                    <a:pt x="46" y="34"/>
                  </a:lnTo>
                  <a:cubicBezTo>
                    <a:pt x="46" y="34"/>
                    <a:pt x="1" y="3747"/>
                    <a:pt x="856" y="3747"/>
                  </a:cubicBezTo>
                  <a:cubicBezTo>
                    <a:pt x="884" y="3747"/>
                    <a:pt x="913" y="3743"/>
                    <a:pt x="943" y="3735"/>
                  </a:cubicBezTo>
                  <a:cubicBezTo>
                    <a:pt x="1887" y="3478"/>
                    <a:pt x="3785" y="1775"/>
                    <a:pt x="3863"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6"/>
            <p:cNvSpPr/>
            <p:nvPr/>
          </p:nvSpPr>
          <p:spPr>
            <a:xfrm>
              <a:off x="7760202" y="2565981"/>
              <a:ext cx="14264" cy="114560"/>
            </a:xfrm>
            <a:custGeom>
              <a:avLst/>
              <a:gdLst/>
              <a:ahLst/>
              <a:cxnLst/>
              <a:rect l="l" t="t" r="r" b="b"/>
              <a:pathLst>
                <a:path w="348" h="2795" extrusionOk="0">
                  <a:moveTo>
                    <a:pt x="314" y="0"/>
                  </a:moveTo>
                  <a:cubicBezTo>
                    <a:pt x="284" y="0"/>
                    <a:pt x="190" y="623"/>
                    <a:pt x="116" y="1390"/>
                  </a:cubicBezTo>
                  <a:cubicBezTo>
                    <a:pt x="38" y="2163"/>
                    <a:pt x="0" y="2791"/>
                    <a:pt x="34" y="2794"/>
                  </a:cubicBezTo>
                  <a:cubicBezTo>
                    <a:pt x="34" y="2794"/>
                    <a:pt x="34" y="2794"/>
                    <a:pt x="34" y="2794"/>
                  </a:cubicBezTo>
                  <a:cubicBezTo>
                    <a:pt x="68" y="2794"/>
                    <a:pt x="158" y="2172"/>
                    <a:pt x="235" y="1405"/>
                  </a:cubicBezTo>
                  <a:cubicBezTo>
                    <a:pt x="311" y="631"/>
                    <a:pt x="347" y="4"/>
                    <a:pt x="314" y="0"/>
                  </a:cubicBezTo>
                  <a:cubicBezTo>
                    <a:pt x="314" y="0"/>
                    <a:pt x="314" y="0"/>
                    <a:pt x="3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6"/>
            <p:cNvSpPr/>
            <p:nvPr/>
          </p:nvSpPr>
          <p:spPr>
            <a:xfrm>
              <a:off x="7781761" y="2575162"/>
              <a:ext cx="6476" cy="92181"/>
            </a:xfrm>
            <a:custGeom>
              <a:avLst/>
              <a:gdLst/>
              <a:ahLst/>
              <a:cxnLst/>
              <a:rect l="l" t="t" r="r" b="b"/>
              <a:pathLst>
                <a:path w="158" h="2249" extrusionOk="0">
                  <a:moveTo>
                    <a:pt x="50" y="0"/>
                  </a:moveTo>
                  <a:cubicBezTo>
                    <a:pt x="50" y="0"/>
                    <a:pt x="50" y="0"/>
                    <a:pt x="50" y="0"/>
                  </a:cubicBezTo>
                  <a:cubicBezTo>
                    <a:pt x="16" y="0"/>
                    <a:pt x="1" y="505"/>
                    <a:pt x="19" y="1124"/>
                  </a:cubicBezTo>
                  <a:cubicBezTo>
                    <a:pt x="35" y="1746"/>
                    <a:pt x="76" y="2249"/>
                    <a:pt x="109" y="2249"/>
                  </a:cubicBezTo>
                  <a:cubicBezTo>
                    <a:pt x="109" y="2249"/>
                    <a:pt x="109" y="2249"/>
                    <a:pt x="109" y="2249"/>
                  </a:cubicBezTo>
                  <a:cubicBezTo>
                    <a:pt x="143" y="2249"/>
                    <a:pt x="158" y="1745"/>
                    <a:pt x="140" y="1124"/>
                  </a:cubicBezTo>
                  <a:cubicBezTo>
                    <a:pt x="124" y="503"/>
                    <a:pt x="83" y="0"/>
                    <a:pt x="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6"/>
            <p:cNvSpPr/>
            <p:nvPr/>
          </p:nvSpPr>
          <p:spPr>
            <a:xfrm>
              <a:off x="7749176" y="2681644"/>
              <a:ext cx="10001" cy="14796"/>
            </a:xfrm>
            <a:custGeom>
              <a:avLst/>
              <a:gdLst/>
              <a:ahLst/>
              <a:cxnLst/>
              <a:rect l="l" t="t" r="r" b="b"/>
              <a:pathLst>
                <a:path w="244" h="361" extrusionOk="0">
                  <a:moveTo>
                    <a:pt x="203" y="0"/>
                  </a:moveTo>
                  <a:cubicBezTo>
                    <a:pt x="170" y="0"/>
                    <a:pt x="97" y="49"/>
                    <a:pt x="53" y="144"/>
                  </a:cubicBezTo>
                  <a:cubicBezTo>
                    <a:pt x="1" y="256"/>
                    <a:pt x="27" y="361"/>
                    <a:pt x="56" y="361"/>
                  </a:cubicBezTo>
                  <a:cubicBezTo>
                    <a:pt x="90" y="361"/>
                    <a:pt x="120" y="283"/>
                    <a:pt x="161" y="193"/>
                  </a:cubicBezTo>
                  <a:cubicBezTo>
                    <a:pt x="202" y="107"/>
                    <a:pt x="243" y="32"/>
                    <a:pt x="217" y="6"/>
                  </a:cubicBezTo>
                  <a:cubicBezTo>
                    <a:pt x="214" y="2"/>
                    <a:pt x="210" y="0"/>
                    <a:pt x="2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6"/>
            <p:cNvSpPr/>
            <p:nvPr/>
          </p:nvSpPr>
          <p:spPr>
            <a:xfrm>
              <a:off x="7754997" y="2683243"/>
              <a:ext cx="6312" cy="13239"/>
            </a:xfrm>
            <a:custGeom>
              <a:avLst/>
              <a:gdLst/>
              <a:ahLst/>
              <a:cxnLst/>
              <a:rect l="l" t="t" r="r" b="b"/>
              <a:pathLst>
                <a:path w="154" h="323" extrusionOk="0">
                  <a:moveTo>
                    <a:pt x="103" y="0"/>
                  </a:moveTo>
                  <a:cubicBezTo>
                    <a:pt x="71" y="0"/>
                    <a:pt x="33" y="65"/>
                    <a:pt x="19" y="149"/>
                  </a:cubicBezTo>
                  <a:cubicBezTo>
                    <a:pt x="0" y="236"/>
                    <a:pt x="12" y="314"/>
                    <a:pt x="45" y="322"/>
                  </a:cubicBezTo>
                  <a:cubicBezTo>
                    <a:pt x="47" y="322"/>
                    <a:pt x="48" y="322"/>
                    <a:pt x="50" y="322"/>
                  </a:cubicBezTo>
                  <a:cubicBezTo>
                    <a:pt x="83" y="322"/>
                    <a:pt x="117" y="257"/>
                    <a:pt x="135" y="172"/>
                  </a:cubicBezTo>
                  <a:cubicBezTo>
                    <a:pt x="153" y="82"/>
                    <a:pt x="143" y="8"/>
                    <a:pt x="109" y="1"/>
                  </a:cubicBezTo>
                  <a:cubicBezTo>
                    <a:pt x="107" y="0"/>
                    <a:pt x="105" y="0"/>
                    <a:pt x="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6"/>
            <p:cNvSpPr/>
            <p:nvPr/>
          </p:nvSpPr>
          <p:spPr>
            <a:xfrm>
              <a:off x="7758357" y="2683243"/>
              <a:ext cx="5697" cy="13198"/>
            </a:xfrm>
            <a:custGeom>
              <a:avLst/>
              <a:gdLst/>
              <a:ahLst/>
              <a:cxnLst/>
              <a:rect l="l" t="t" r="r" b="b"/>
              <a:pathLst>
                <a:path w="139" h="322" extrusionOk="0">
                  <a:moveTo>
                    <a:pt x="55" y="1"/>
                  </a:moveTo>
                  <a:cubicBezTo>
                    <a:pt x="54" y="1"/>
                    <a:pt x="53" y="1"/>
                    <a:pt x="53" y="1"/>
                  </a:cubicBezTo>
                  <a:cubicBezTo>
                    <a:pt x="19" y="4"/>
                    <a:pt x="1" y="79"/>
                    <a:pt x="8" y="168"/>
                  </a:cubicBezTo>
                  <a:cubicBezTo>
                    <a:pt x="19" y="252"/>
                    <a:pt x="51" y="322"/>
                    <a:pt x="84" y="322"/>
                  </a:cubicBezTo>
                  <a:cubicBezTo>
                    <a:pt x="85" y="322"/>
                    <a:pt x="86" y="322"/>
                    <a:pt x="87" y="322"/>
                  </a:cubicBezTo>
                  <a:cubicBezTo>
                    <a:pt x="120" y="318"/>
                    <a:pt x="139" y="244"/>
                    <a:pt x="128" y="154"/>
                  </a:cubicBezTo>
                  <a:cubicBezTo>
                    <a:pt x="120" y="70"/>
                    <a:pt x="88" y="1"/>
                    <a:pt x="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6"/>
            <p:cNvSpPr/>
            <p:nvPr/>
          </p:nvSpPr>
          <p:spPr>
            <a:xfrm>
              <a:off x="7759915" y="2679021"/>
              <a:ext cx="12665" cy="20043"/>
            </a:xfrm>
            <a:custGeom>
              <a:avLst/>
              <a:gdLst/>
              <a:ahLst/>
              <a:cxnLst/>
              <a:rect l="l" t="t" r="r" b="b"/>
              <a:pathLst>
                <a:path w="309" h="489" extrusionOk="0">
                  <a:moveTo>
                    <a:pt x="36" y="0"/>
                  </a:moveTo>
                  <a:cubicBezTo>
                    <a:pt x="30" y="0"/>
                    <a:pt x="25" y="2"/>
                    <a:pt x="23" y="6"/>
                  </a:cubicBezTo>
                  <a:cubicBezTo>
                    <a:pt x="0" y="33"/>
                    <a:pt x="71" y="126"/>
                    <a:pt x="127" y="249"/>
                  </a:cubicBezTo>
                  <a:cubicBezTo>
                    <a:pt x="187" y="373"/>
                    <a:pt x="213" y="488"/>
                    <a:pt x="247" y="488"/>
                  </a:cubicBezTo>
                  <a:cubicBezTo>
                    <a:pt x="247" y="488"/>
                    <a:pt x="248" y="488"/>
                    <a:pt x="248" y="488"/>
                  </a:cubicBezTo>
                  <a:cubicBezTo>
                    <a:pt x="281" y="488"/>
                    <a:pt x="309" y="348"/>
                    <a:pt x="235" y="200"/>
                  </a:cubicBezTo>
                  <a:cubicBezTo>
                    <a:pt x="177" y="69"/>
                    <a:pt x="75" y="0"/>
                    <a:pt x="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6"/>
            <p:cNvSpPr/>
            <p:nvPr/>
          </p:nvSpPr>
          <p:spPr>
            <a:xfrm>
              <a:off x="7783318" y="2663447"/>
              <a:ext cx="5246" cy="18485"/>
            </a:xfrm>
            <a:custGeom>
              <a:avLst/>
              <a:gdLst/>
              <a:ahLst/>
              <a:cxnLst/>
              <a:rect l="l" t="t" r="r" b="b"/>
              <a:pathLst>
                <a:path w="128" h="451" extrusionOk="0">
                  <a:moveTo>
                    <a:pt x="89" y="1"/>
                  </a:moveTo>
                  <a:cubicBezTo>
                    <a:pt x="58" y="1"/>
                    <a:pt x="0" y="94"/>
                    <a:pt x="0" y="225"/>
                  </a:cubicBezTo>
                  <a:cubicBezTo>
                    <a:pt x="0" y="356"/>
                    <a:pt x="57" y="451"/>
                    <a:pt x="88" y="451"/>
                  </a:cubicBezTo>
                  <a:cubicBezTo>
                    <a:pt x="90" y="451"/>
                    <a:pt x="92" y="450"/>
                    <a:pt x="94" y="450"/>
                  </a:cubicBezTo>
                  <a:cubicBezTo>
                    <a:pt x="128" y="439"/>
                    <a:pt x="120" y="341"/>
                    <a:pt x="120" y="225"/>
                  </a:cubicBezTo>
                  <a:cubicBezTo>
                    <a:pt x="120" y="110"/>
                    <a:pt x="128" y="9"/>
                    <a:pt x="94" y="1"/>
                  </a:cubicBezTo>
                  <a:cubicBezTo>
                    <a:pt x="92" y="1"/>
                    <a:pt x="90" y="1"/>
                    <a:pt x="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6"/>
            <p:cNvSpPr/>
            <p:nvPr/>
          </p:nvSpPr>
          <p:spPr>
            <a:xfrm>
              <a:off x="7788810" y="2664717"/>
              <a:ext cx="5574" cy="14592"/>
            </a:xfrm>
            <a:custGeom>
              <a:avLst/>
              <a:gdLst/>
              <a:ahLst/>
              <a:cxnLst/>
              <a:rect l="l" t="t" r="r" b="b"/>
              <a:pathLst>
                <a:path w="136" h="356" extrusionOk="0">
                  <a:moveTo>
                    <a:pt x="53" y="1"/>
                  </a:moveTo>
                  <a:cubicBezTo>
                    <a:pt x="20" y="4"/>
                    <a:pt x="1" y="86"/>
                    <a:pt x="8" y="184"/>
                  </a:cubicBezTo>
                  <a:cubicBezTo>
                    <a:pt x="16" y="278"/>
                    <a:pt x="51" y="355"/>
                    <a:pt x="81" y="355"/>
                  </a:cubicBezTo>
                  <a:cubicBezTo>
                    <a:pt x="82" y="355"/>
                    <a:pt x="82" y="355"/>
                    <a:pt x="83" y="355"/>
                  </a:cubicBezTo>
                  <a:cubicBezTo>
                    <a:pt x="116" y="351"/>
                    <a:pt x="135" y="270"/>
                    <a:pt x="128" y="172"/>
                  </a:cubicBezTo>
                  <a:cubicBezTo>
                    <a:pt x="120" y="75"/>
                    <a:pt x="83" y="1"/>
                    <a:pt x="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6"/>
            <p:cNvSpPr/>
            <p:nvPr/>
          </p:nvSpPr>
          <p:spPr>
            <a:xfrm>
              <a:off x="7790040" y="2665865"/>
              <a:ext cx="11395" cy="12296"/>
            </a:xfrm>
            <a:custGeom>
              <a:avLst/>
              <a:gdLst/>
              <a:ahLst/>
              <a:cxnLst/>
              <a:rect l="l" t="t" r="r" b="b"/>
              <a:pathLst>
                <a:path w="278" h="300" extrusionOk="0">
                  <a:moveTo>
                    <a:pt x="44" y="1"/>
                  </a:moveTo>
                  <a:cubicBezTo>
                    <a:pt x="37" y="1"/>
                    <a:pt x="32" y="2"/>
                    <a:pt x="27" y="6"/>
                  </a:cubicBezTo>
                  <a:cubicBezTo>
                    <a:pt x="0" y="25"/>
                    <a:pt x="31" y="107"/>
                    <a:pt x="90" y="185"/>
                  </a:cubicBezTo>
                  <a:cubicBezTo>
                    <a:pt x="143" y="254"/>
                    <a:pt x="201" y="299"/>
                    <a:pt x="235" y="299"/>
                  </a:cubicBezTo>
                  <a:cubicBezTo>
                    <a:pt x="241" y="299"/>
                    <a:pt x="247" y="297"/>
                    <a:pt x="251" y="294"/>
                  </a:cubicBezTo>
                  <a:cubicBezTo>
                    <a:pt x="277" y="275"/>
                    <a:pt x="247" y="192"/>
                    <a:pt x="188" y="114"/>
                  </a:cubicBezTo>
                  <a:cubicBezTo>
                    <a:pt x="135" y="46"/>
                    <a:pt x="76" y="1"/>
                    <a:pt x="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6"/>
            <p:cNvSpPr/>
            <p:nvPr/>
          </p:nvSpPr>
          <p:spPr>
            <a:xfrm>
              <a:off x="7790655" y="2664020"/>
              <a:ext cx="13526" cy="11395"/>
            </a:xfrm>
            <a:custGeom>
              <a:avLst/>
              <a:gdLst/>
              <a:ahLst/>
              <a:cxnLst/>
              <a:rect l="l" t="t" r="r" b="b"/>
              <a:pathLst>
                <a:path w="330" h="278" extrusionOk="0">
                  <a:moveTo>
                    <a:pt x="53" y="0"/>
                  </a:moveTo>
                  <a:cubicBezTo>
                    <a:pt x="30" y="0"/>
                    <a:pt x="15" y="7"/>
                    <a:pt x="12" y="18"/>
                  </a:cubicBezTo>
                  <a:cubicBezTo>
                    <a:pt x="1" y="51"/>
                    <a:pt x="68" y="99"/>
                    <a:pt x="139" y="167"/>
                  </a:cubicBezTo>
                  <a:cubicBezTo>
                    <a:pt x="206" y="221"/>
                    <a:pt x="258" y="277"/>
                    <a:pt x="289" y="277"/>
                  </a:cubicBezTo>
                  <a:cubicBezTo>
                    <a:pt x="293" y="277"/>
                    <a:pt x="296" y="277"/>
                    <a:pt x="299" y="275"/>
                  </a:cubicBezTo>
                  <a:cubicBezTo>
                    <a:pt x="330" y="264"/>
                    <a:pt x="311" y="159"/>
                    <a:pt x="221" y="77"/>
                  </a:cubicBezTo>
                  <a:cubicBezTo>
                    <a:pt x="161" y="22"/>
                    <a:pt x="95" y="0"/>
                    <a:pt x="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6"/>
            <p:cNvSpPr/>
            <p:nvPr/>
          </p:nvSpPr>
          <p:spPr>
            <a:xfrm>
              <a:off x="7731716" y="2413267"/>
              <a:ext cx="17338" cy="15329"/>
            </a:xfrm>
            <a:custGeom>
              <a:avLst/>
              <a:gdLst/>
              <a:ahLst/>
              <a:cxnLst/>
              <a:rect l="l" t="t" r="r" b="b"/>
              <a:pathLst>
                <a:path w="423" h="374" extrusionOk="0">
                  <a:moveTo>
                    <a:pt x="199" y="21"/>
                  </a:moveTo>
                  <a:cubicBezTo>
                    <a:pt x="202" y="40"/>
                    <a:pt x="251" y="44"/>
                    <a:pt x="285" y="99"/>
                  </a:cubicBezTo>
                  <a:cubicBezTo>
                    <a:pt x="325" y="159"/>
                    <a:pt x="314" y="242"/>
                    <a:pt x="221" y="253"/>
                  </a:cubicBezTo>
                  <a:cubicBezTo>
                    <a:pt x="217" y="253"/>
                    <a:pt x="213" y="253"/>
                    <a:pt x="210" y="253"/>
                  </a:cubicBezTo>
                  <a:cubicBezTo>
                    <a:pt x="126" y="253"/>
                    <a:pt x="102" y="179"/>
                    <a:pt x="128" y="118"/>
                  </a:cubicBezTo>
                  <a:cubicBezTo>
                    <a:pt x="150" y="54"/>
                    <a:pt x="199" y="40"/>
                    <a:pt x="199" y="21"/>
                  </a:cubicBezTo>
                  <a:close/>
                  <a:moveTo>
                    <a:pt x="245" y="0"/>
                  </a:moveTo>
                  <a:cubicBezTo>
                    <a:pt x="218" y="0"/>
                    <a:pt x="200" y="10"/>
                    <a:pt x="198" y="18"/>
                  </a:cubicBezTo>
                  <a:lnTo>
                    <a:pt x="198" y="18"/>
                  </a:lnTo>
                  <a:cubicBezTo>
                    <a:pt x="196" y="13"/>
                    <a:pt x="184" y="8"/>
                    <a:pt x="167" y="8"/>
                  </a:cubicBezTo>
                  <a:cubicBezTo>
                    <a:pt x="138" y="8"/>
                    <a:pt x="94" y="22"/>
                    <a:pt x="56" y="73"/>
                  </a:cubicBezTo>
                  <a:cubicBezTo>
                    <a:pt x="27" y="115"/>
                    <a:pt x="1" y="182"/>
                    <a:pt x="30" y="256"/>
                  </a:cubicBezTo>
                  <a:cubicBezTo>
                    <a:pt x="54" y="327"/>
                    <a:pt x="132" y="374"/>
                    <a:pt x="207" y="374"/>
                  </a:cubicBezTo>
                  <a:cubicBezTo>
                    <a:pt x="216" y="374"/>
                    <a:pt x="224" y="373"/>
                    <a:pt x="232" y="372"/>
                  </a:cubicBezTo>
                  <a:cubicBezTo>
                    <a:pt x="318" y="365"/>
                    <a:pt x="401" y="301"/>
                    <a:pt x="411" y="219"/>
                  </a:cubicBezTo>
                  <a:cubicBezTo>
                    <a:pt x="423" y="141"/>
                    <a:pt x="385" y="80"/>
                    <a:pt x="352" y="44"/>
                  </a:cubicBezTo>
                  <a:cubicBezTo>
                    <a:pt x="312" y="10"/>
                    <a:pt x="274" y="0"/>
                    <a:pt x="2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6"/>
            <p:cNvSpPr/>
            <p:nvPr/>
          </p:nvSpPr>
          <p:spPr>
            <a:xfrm>
              <a:off x="7733561" y="2437449"/>
              <a:ext cx="10903" cy="7706"/>
            </a:xfrm>
            <a:custGeom>
              <a:avLst/>
              <a:gdLst/>
              <a:ahLst/>
              <a:cxnLst/>
              <a:rect l="l" t="t" r="r" b="b"/>
              <a:pathLst>
                <a:path w="266" h="188" extrusionOk="0">
                  <a:moveTo>
                    <a:pt x="55" y="1"/>
                  </a:moveTo>
                  <a:cubicBezTo>
                    <a:pt x="40" y="1"/>
                    <a:pt x="27" y="5"/>
                    <a:pt x="19" y="14"/>
                  </a:cubicBezTo>
                  <a:cubicBezTo>
                    <a:pt x="1" y="40"/>
                    <a:pt x="38" y="100"/>
                    <a:pt x="97" y="145"/>
                  </a:cubicBezTo>
                  <a:cubicBezTo>
                    <a:pt x="140" y="172"/>
                    <a:pt x="183" y="187"/>
                    <a:pt x="213" y="187"/>
                  </a:cubicBezTo>
                  <a:cubicBezTo>
                    <a:pt x="229" y="187"/>
                    <a:pt x="241" y="183"/>
                    <a:pt x="247" y="174"/>
                  </a:cubicBezTo>
                  <a:cubicBezTo>
                    <a:pt x="266" y="148"/>
                    <a:pt x="232" y="88"/>
                    <a:pt x="168" y="44"/>
                  </a:cubicBezTo>
                  <a:cubicBezTo>
                    <a:pt x="127" y="16"/>
                    <a:pt x="85" y="1"/>
                    <a:pt x="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6"/>
            <p:cNvSpPr/>
            <p:nvPr/>
          </p:nvSpPr>
          <p:spPr>
            <a:xfrm>
              <a:off x="7735487" y="2450769"/>
              <a:ext cx="11763" cy="6476"/>
            </a:xfrm>
            <a:custGeom>
              <a:avLst/>
              <a:gdLst/>
              <a:ahLst/>
              <a:cxnLst/>
              <a:rect l="l" t="t" r="r" b="b"/>
              <a:pathLst>
                <a:path w="287" h="158" extrusionOk="0">
                  <a:moveTo>
                    <a:pt x="230" y="1"/>
                  </a:moveTo>
                  <a:cubicBezTo>
                    <a:pt x="202" y="1"/>
                    <a:pt x="164" y="16"/>
                    <a:pt x="121" y="32"/>
                  </a:cubicBezTo>
                  <a:cubicBezTo>
                    <a:pt x="66" y="55"/>
                    <a:pt x="9" y="74"/>
                    <a:pt x="6" y="107"/>
                  </a:cubicBezTo>
                  <a:cubicBezTo>
                    <a:pt x="0" y="131"/>
                    <a:pt x="40" y="158"/>
                    <a:pt x="96" y="158"/>
                  </a:cubicBezTo>
                  <a:cubicBezTo>
                    <a:pt x="117" y="158"/>
                    <a:pt x="141" y="154"/>
                    <a:pt x="166" y="144"/>
                  </a:cubicBezTo>
                  <a:cubicBezTo>
                    <a:pt x="256" y="107"/>
                    <a:pt x="286" y="29"/>
                    <a:pt x="260" y="10"/>
                  </a:cubicBezTo>
                  <a:cubicBezTo>
                    <a:pt x="252" y="3"/>
                    <a:pt x="242" y="1"/>
                    <a:pt x="2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6"/>
            <p:cNvSpPr/>
            <p:nvPr/>
          </p:nvSpPr>
          <p:spPr>
            <a:xfrm>
              <a:off x="7738602" y="2466672"/>
              <a:ext cx="8771" cy="8607"/>
            </a:xfrm>
            <a:custGeom>
              <a:avLst/>
              <a:gdLst/>
              <a:ahLst/>
              <a:cxnLst/>
              <a:rect l="l" t="t" r="r" b="b"/>
              <a:pathLst>
                <a:path w="214" h="210" extrusionOk="0">
                  <a:moveTo>
                    <a:pt x="167" y="0"/>
                  </a:moveTo>
                  <a:cubicBezTo>
                    <a:pt x="138" y="0"/>
                    <a:pt x="96" y="26"/>
                    <a:pt x="60" y="67"/>
                  </a:cubicBezTo>
                  <a:cubicBezTo>
                    <a:pt x="16" y="119"/>
                    <a:pt x="0" y="179"/>
                    <a:pt x="27" y="201"/>
                  </a:cubicBezTo>
                  <a:cubicBezTo>
                    <a:pt x="34" y="207"/>
                    <a:pt x="42" y="209"/>
                    <a:pt x="51" y="209"/>
                  </a:cubicBezTo>
                  <a:cubicBezTo>
                    <a:pt x="80" y="209"/>
                    <a:pt x="120" y="184"/>
                    <a:pt x="154" y="145"/>
                  </a:cubicBezTo>
                  <a:cubicBezTo>
                    <a:pt x="198" y="89"/>
                    <a:pt x="214" y="29"/>
                    <a:pt x="188" y="6"/>
                  </a:cubicBezTo>
                  <a:cubicBezTo>
                    <a:pt x="182" y="2"/>
                    <a:pt x="175" y="0"/>
                    <a:pt x="1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6"/>
            <p:cNvSpPr/>
            <p:nvPr/>
          </p:nvSpPr>
          <p:spPr>
            <a:xfrm>
              <a:off x="7732167" y="2483681"/>
              <a:ext cx="22256" cy="20494"/>
            </a:xfrm>
            <a:custGeom>
              <a:avLst/>
              <a:gdLst/>
              <a:ahLst/>
              <a:cxnLst/>
              <a:rect l="l" t="t" r="r" b="b"/>
              <a:pathLst>
                <a:path w="543" h="500" extrusionOk="0">
                  <a:moveTo>
                    <a:pt x="334" y="74"/>
                  </a:moveTo>
                  <a:lnTo>
                    <a:pt x="334" y="74"/>
                  </a:lnTo>
                  <a:cubicBezTo>
                    <a:pt x="350" y="87"/>
                    <a:pt x="366" y="104"/>
                    <a:pt x="381" y="126"/>
                  </a:cubicBezTo>
                  <a:cubicBezTo>
                    <a:pt x="412" y="167"/>
                    <a:pt x="426" y="223"/>
                    <a:pt x="404" y="275"/>
                  </a:cubicBezTo>
                  <a:cubicBezTo>
                    <a:pt x="386" y="331"/>
                    <a:pt x="326" y="379"/>
                    <a:pt x="266" y="379"/>
                  </a:cubicBezTo>
                  <a:cubicBezTo>
                    <a:pt x="207" y="379"/>
                    <a:pt x="147" y="327"/>
                    <a:pt x="131" y="275"/>
                  </a:cubicBezTo>
                  <a:cubicBezTo>
                    <a:pt x="117" y="227"/>
                    <a:pt x="139" y="174"/>
                    <a:pt x="176" y="141"/>
                  </a:cubicBezTo>
                  <a:cubicBezTo>
                    <a:pt x="255" y="77"/>
                    <a:pt x="329" y="100"/>
                    <a:pt x="337" y="85"/>
                  </a:cubicBezTo>
                  <a:cubicBezTo>
                    <a:pt x="340" y="83"/>
                    <a:pt x="339" y="79"/>
                    <a:pt x="334" y="74"/>
                  </a:cubicBezTo>
                  <a:close/>
                  <a:moveTo>
                    <a:pt x="295" y="0"/>
                  </a:moveTo>
                  <a:cubicBezTo>
                    <a:pt x="263" y="0"/>
                    <a:pt x="244" y="11"/>
                    <a:pt x="247" y="17"/>
                  </a:cubicBezTo>
                  <a:cubicBezTo>
                    <a:pt x="245" y="27"/>
                    <a:pt x="275" y="33"/>
                    <a:pt x="313" y="58"/>
                  </a:cubicBezTo>
                  <a:lnTo>
                    <a:pt x="313" y="58"/>
                  </a:lnTo>
                  <a:cubicBezTo>
                    <a:pt x="296" y="49"/>
                    <a:pt x="271" y="41"/>
                    <a:pt x="241" y="41"/>
                  </a:cubicBezTo>
                  <a:cubicBezTo>
                    <a:pt x="209" y="41"/>
                    <a:pt x="171" y="50"/>
                    <a:pt x="128" y="74"/>
                  </a:cubicBezTo>
                  <a:cubicBezTo>
                    <a:pt x="68" y="103"/>
                    <a:pt x="0" y="197"/>
                    <a:pt x="23" y="301"/>
                  </a:cubicBezTo>
                  <a:cubicBezTo>
                    <a:pt x="50" y="402"/>
                    <a:pt x="139" y="496"/>
                    <a:pt x="266" y="500"/>
                  </a:cubicBezTo>
                  <a:cubicBezTo>
                    <a:pt x="393" y="500"/>
                    <a:pt x="483" y="402"/>
                    <a:pt x="509" y="312"/>
                  </a:cubicBezTo>
                  <a:cubicBezTo>
                    <a:pt x="543" y="212"/>
                    <a:pt x="498" y="115"/>
                    <a:pt x="445" y="70"/>
                  </a:cubicBezTo>
                  <a:cubicBezTo>
                    <a:pt x="389" y="15"/>
                    <a:pt x="333" y="0"/>
                    <a:pt x="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6"/>
            <p:cNvSpPr/>
            <p:nvPr/>
          </p:nvSpPr>
          <p:spPr>
            <a:xfrm>
              <a:off x="7742291" y="2511224"/>
              <a:ext cx="11231" cy="11231"/>
            </a:xfrm>
            <a:custGeom>
              <a:avLst/>
              <a:gdLst/>
              <a:ahLst/>
              <a:cxnLst/>
              <a:rect l="l" t="t" r="r" b="b"/>
              <a:pathLst>
                <a:path w="274" h="274" extrusionOk="0">
                  <a:moveTo>
                    <a:pt x="227" y="1"/>
                  </a:moveTo>
                  <a:cubicBezTo>
                    <a:pt x="190" y="1"/>
                    <a:pt x="129" y="27"/>
                    <a:pt x="79" y="85"/>
                  </a:cubicBezTo>
                  <a:cubicBezTo>
                    <a:pt x="4" y="167"/>
                    <a:pt x="0" y="264"/>
                    <a:pt x="34" y="272"/>
                  </a:cubicBezTo>
                  <a:cubicBezTo>
                    <a:pt x="37" y="273"/>
                    <a:pt x="39" y="274"/>
                    <a:pt x="42" y="274"/>
                  </a:cubicBezTo>
                  <a:cubicBezTo>
                    <a:pt x="72" y="274"/>
                    <a:pt x="117" y="222"/>
                    <a:pt x="169" y="164"/>
                  </a:cubicBezTo>
                  <a:cubicBezTo>
                    <a:pt x="224" y="100"/>
                    <a:pt x="273" y="44"/>
                    <a:pt x="258" y="14"/>
                  </a:cubicBezTo>
                  <a:cubicBezTo>
                    <a:pt x="254" y="5"/>
                    <a:pt x="243"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6"/>
            <p:cNvSpPr/>
            <p:nvPr/>
          </p:nvSpPr>
          <p:spPr>
            <a:xfrm>
              <a:off x="7748275" y="2528889"/>
              <a:ext cx="11190" cy="11190"/>
            </a:xfrm>
            <a:custGeom>
              <a:avLst/>
              <a:gdLst/>
              <a:ahLst/>
              <a:cxnLst/>
              <a:rect l="l" t="t" r="r" b="b"/>
              <a:pathLst>
                <a:path w="273" h="273" extrusionOk="0">
                  <a:moveTo>
                    <a:pt x="231" y="0"/>
                  </a:moveTo>
                  <a:cubicBezTo>
                    <a:pt x="200" y="0"/>
                    <a:pt x="156" y="52"/>
                    <a:pt x="105" y="110"/>
                  </a:cubicBezTo>
                  <a:cubicBezTo>
                    <a:pt x="49" y="173"/>
                    <a:pt x="0" y="229"/>
                    <a:pt x="15" y="259"/>
                  </a:cubicBezTo>
                  <a:cubicBezTo>
                    <a:pt x="20" y="268"/>
                    <a:pt x="31" y="273"/>
                    <a:pt x="46" y="273"/>
                  </a:cubicBezTo>
                  <a:cubicBezTo>
                    <a:pt x="83" y="273"/>
                    <a:pt x="144" y="246"/>
                    <a:pt x="195" y="188"/>
                  </a:cubicBezTo>
                  <a:cubicBezTo>
                    <a:pt x="265" y="106"/>
                    <a:pt x="273" y="12"/>
                    <a:pt x="239" y="2"/>
                  </a:cubicBezTo>
                  <a:cubicBezTo>
                    <a:pt x="237" y="1"/>
                    <a:pt x="234" y="0"/>
                    <a:pt x="2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6"/>
            <p:cNvSpPr/>
            <p:nvPr/>
          </p:nvSpPr>
          <p:spPr>
            <a:xfrm>
              <a:off x="7757579" y="2542086"/>
              <a:ext cx="5574" cy="14592"/>
            </a:xfrm>
            <a:custGeom>
              <a:avLst/>
              <a:gdLst/>
              <a:ahLst/>
              <a:cxnLst/>
              <a:rect l="l" t="t" r="r" b="b"/>
              <a:pathLst>
                <a:path w="136" h="356" extrusionOk="0">
                  <a:moveTo>
                    <a:pt x="55" y="0"/>
                  </a:moveTo>
                  <a:cubicBezTo>
                    <a:pt x="54" y="0"/>
                    <a:pt x="54" y="1"/>
                    <a:pt x="53" y="1"/>
                  </a:cubicBezTo>
                  <a:cubicBezTo>
                    <a:pt x="20" y="4"/>
                    <a:pt x="1" y="87"/>
                    <a:pt x="8" y="183"/>
                  </a:cubicBezTo>
                  <a:cubicBezTo>
                    <a:pt x="16" y="279"/>
                    <a:pt x="48" y="356"/>
                    <a:pt x="81" y="356"/>
                  </a:cubicBezTo>
                  <a:cubicBezTo>
                    <a:pt x="82" y="356"/>
                    <a:pt x="83" y="356"/>
                    <a:pt x="83" y="356"/>
                  </a:cubicBezTo>
                  <a:cubicBezTo>
                    <a:pt x="116" y="352"/>
                    <a:pt x="135" y="270"/>
                    <a:pt x="128" y="173"/>
                  </a:cubicBezTo>
                  <a:cubicBezTo>
                    <a:pt x="120" y="77"/>
                    <a:pt x="88" y="0"/>
                    <a:pt x="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6"/>
            <p:cNvSpPr/>
            <p:nvPr/>
          </p:nvSpPr>
          <p:spPr>
            <a:xfrm>
              <a:off x="7796926" y="2554546"/>
              <a:ext cx="10780" cy="6886"/>
            </a:xfrm>
            <a:custGeom>
              <a:avLst/>
              <a:gdLst/>
              <a:ahLst/>
              <a:cxnLst/>
              <a:rect l="l" t="t" r="r" b="b"/>
              <a:pathLst>
                <a:path w="263" h="168" extrusionOk="0">
                  <a:moveTo>
                    <a:pt x="61" y="1"/>
                  </a:moveTo>
                  <a:cubicBezTo>
                    <a:pt x="41" y="1"/>
                    <a:pt x="26" y="6"/>
                    <a:pt x="20" y="18"/>
                  </a:cubicBezTo>
                  <a:cubicBezTo>
                    <a:pt x="1" y="48"/>
                    <a:pt x="39" y="100"/>
                    <a:pt x="101" y="138"/>
                  </a:cubicBezTo>
                  <a:cubicBezTo>
                    <a:pt x="138" y="157"/>
                    <a:pt x="174" y="167"/>
                    <a:pt x="202" y="167"/>
                  </a:cubicBezTo>
                  <a:cubicBezTo>
                    <a:pt x="222" y="167"/>
                    <a:pt x="237" y="161"/>
                    <a:pt x="244" y="148"/>
                  </a:cubicBezTo>
                  <a:cubicBezTo>
                    <a:pt x="263" y="119"/>
                    <a:pt x="225" y="67"/>
                    <a:pt x="161" y="33"/>
                  </a:cubicBezTo>
                  <a:cubicBezTo>
                    <a:pt x="125" y="11"/>
                    <a:pt x="88" y="1"/>
                    <a:pt x="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6"/>
            <p:cNvSpPr/>
            <p:nvPr/>
          </p:nvSpPr>
          <p:spPr>
            <a:xfrm>
              <a:off x="7811353" y="2541963"/>
              <a:ext cx="12419" cy="11231"/>
            </a:xfrm>
            <a:custGeom>
              <a:avLst/>
              <a:gdLst/>
              <a:ahLst/>
              <a:cxnLst/>
              <a:rect l="l" t="t" r="r" b="b"/>
              <a:pathLst>
                <a:path w="303" h="274" extrusionOk="0">
                  <a:moveTo>
                    <a:pt x="261" y="1"/>
                  </a:moveTo>
                  <a:cubicBezTo>
                    <a:pt x="227" y="1"/>
                    <a:pt x="166" y="36"/>
                    <a:pt x="108" y="93"/>
                  </a:cubicBezTo>
                  <a:cubicBezTo>
                    <a:pt x="41" y="164"/>
                    <a:pt x="0" y="243"/>
                    <a:pt x="26" y="265"/>
                  </a:cubicBezTo>
                  <a:cubicBezTo>
                    <a:pt x="31" y="271"/>
                    <a:pt x="38" y="273"/>
                    <a:pt x="46" y="273"/>
                  </a:cubicBezTo>
                  <a:cubicBezTo>
                    <a:pt x="79" y="273"/>
                    <a:pt x="138" y="236"/>
                    <a:pt x="194" y="179"/>
                  </a:cubicBezTo>
                  <a:cubicBezTo>
                    <a:pt x="265" y="108"/>
                    <a:pt x="302" y="30"/>
                    <a:pt x="280" y="7"/>
                  </a:cubicBezTo>
                  <a:cubicBezTo>
                    <a:pt x="276" y="3"/>
                    <a:pt x="269" y="1"/>
                    <a:pt x="2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6"/>
            <p:cNvSpPr/>
            <p:nvPr/>
          </p:nvSpPr>
          <p:spPr>
            <a:xfrm>
              <a:off x="7830002" y="2529914"/>
              <a:ext cx="15657" cy="13444"/>
            </a:xfrm>
            <a:custGeom>
              <a:avLst/>
              <a:gdLst/>
              <a:ahLst/>
              <a:cxnLst/>
              <a:rect l="l" t="t" r="r" b="b"/>
              <a:pathLst>
                <a:path w="382" h="328" extrusionOk="0">
                  <a:moveTo>
                    <a:pt x="162" y="62"/>
                  </a:moveTo>
                  <a:cubicBezTo>
                    <a:pt x="181" y="75"/>
                    <a:pt x="215" y="89"/>
                    <a:pt x="259" y="102"/>
                  </a:cubicBezTo>
                  <a:lnTo>
                    <a:pt x="259" y="102"/>
                  </a:lnTo>
                  <a:cubicBezTo>
                    <a:pt x="272" y="137"/>
                    <a:pt x="250" y="208"/>
                    <a:pt x="206" y="208"/>
                  </a:cubicBezTo>
                  <a:cubicBezTo>
                    <a:pt x="204" y="208"/>
                    <a:pt x="202" y="208"/>
                    <a:pt x="200" y="208"/>
                  </a:cubicBezTo>
                  <a:cubicBezTo>
                    <a:pt x="175" y="208"/>
                    <a:pt x="142" y="188"/>
                    <a:pt x="132" y="170"/>
                  </a:cubicBezTo>
                  <a:cubicBezTo>
                    <a:pt x="120" y="152"/>
                    <a:pt x="123" y="122"/>
                    <a:pt x="135" y="96"/>
                  </a:cubicBezTo>
                  <a:cubicBezTo>
                    <a:pt x="143" y="81"/>
                    <a:pt x="152" y="70"/>
                    <a:pt x="162" y="62"/>
                  </a:cubicBezTo>
                  <a:close/>
                  <a:moveTo>
                    <a:pt x="166" y="0"/>
                  </a:moveTo>
                  <a:cubicBezTo>
                    <a:pt x="140" y="0"/>
                    <a:pt x="105" y="11"/>
                    <a:pt x="68" y="44"/>
                  </a:cubicBezTo>
                  <a:cubicBezTo>
                    <a:pt x="34" y="73"/>
                    <a:pt x="1" y="141"/>
                    <a:pt x="30" y="215"/>
                  </a:cubicBezTo>
                  <a:cubicBezTo>
                    <a:pt x="59" y="278"/>
                    <a:pt x="122" y="328"/>
                    <a:pt x="200" y="328"/>
                  </a:cubicBezTo>
                  <a:cubicBezTo>
                    <a:pt x="206" y="328"/>
                    <a:pt x="212" y="328"/>
                    <a:pt x="218" y="327"/>
                  </a:cubicBezTo>
                  <a:cubicBezTo>
                    <a:pt x="299" y="320"/>
                    <a:pt x="359" y="249"/>
                    <a:pt x="366" y="189"/>
                  </a:cubicBezTo>
                  <a:cubicBezTo>
                    <a:pt x="382" y="125"/>
                    <a:pt x="359" y="63"/>
                    <a:pt x="322" y="29"/>
                  </a:cubicBezTo>
                  <a:lnTo>
                    <a:pt x="303" y="18"/>
                  </a:lnTo>
                  <a:lnTo>
                    <a:pt x="292" y="18"/>
                  </a:lnTo>
                  <a:cubicBezTo>
                    <a:pt x="279" y="17"/>
                    <a:pt x="266" y="17"/>
                    <a:pt x="255" y="17"/>
                  </a:cubicBezTo>
                  <a:cubicBezTo>
                    <a:pt x="237" y="17"/>
                    <a:pt x="221" y="18"/>
                    <a:pt x="207" y="19"/>
                  </a:cubicBezTo>
                  <a:lnTo>
                    <a:pt x="207" y="19"/>
                  </a:lnTo>
                  <a:cubicBezTo>
                    <a:pt x="209" y="11"/>
                    <a:pt x="192" y="0"/>
                    <a:pt x="1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6"/>
            <p:cNvSpPr/>
            <p:nvPr/>
          </p:nvSpPr>
          <p:spPr>
            <a:xfrm>
              <a:off x="7847626" y="2515896"/>
              <a:ext cx="6312" cy="13239"/>
            </a:xfrm>
            <a:custGeom>
              <a:avLst/>
              <a:gdLst/>
              <a:ahLst/>
              <a:cxnLst/>
              <a:rect l="l" t="t" r="r" b="b"/>
              <a:pathLst>
                <a:path w="154" h="323" extrusionOk="0">
                  <a:moveTo>
                    <a:pt x="103" y="1"/>
                  </a:moveTo>
                  <a:cubicBezTo>
                    <a:pt x="70" y="1"/>
                    <a:pt x="33" y="65"/>
                    <a:pt x="19" y="147"/>
                  </a:cubicBezTo>
                  <a:cubicBezTo>
                    <a:pt x="0" y="236"/>
                    <a:pt x="12" y="315"/>
                    <a:pt x="45" y="322"/>
                  </a:cubicBezTo>
                  <a:cubicBezTo>
                    <a:pt x="46" y="322"/>
                    <a:pt x="46" y="322"/>
                    <a:pt x="47" y="322"/>
                  </a:cubicBezTo>
                  <a:cubicBezTo>
                    <a:pt x="77" y="322"/>
                    <a:pt x="116" y="260"/>
                    <a:pt x="135" y="173"/>
                  </a:cubicBezTo>
                  <a:cubicBezTo>
                    <a:pt x="153" y="83"/>
                    <a:pt x="142" y="5"/>
                    <a:pt x="109" y="1"/>
                  </a:cubicBezTo>
                  <a:cubicBezTo>
                    <a:pt x="107" y="1"/>
                    <a:pt x="105" y="1"/>
                    <a:pt x="1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6"/>
            <p:cNvSpPr/>
            <p:nvPr/>
          </p:nvSpPr>
          <p:spPr>
            <a:xfrm>
              <a:off x="7857709" y="2508355"/>
              <a:ext cx="13034" cy="6968"/>
            </a:xfrm>
            <a:custGeom>
              <a:avLst/>
              <a:gdLst/>
              <a:ahLst/>
              <a:cxnLst/>
              <a:rect l="l" t="t" r="r" b="b"/>
              <a:pathLst>
                <a:path w="318" h="170" extrusionOk="0">
                  <a:moveTo>
                    <a:pt x="66" y="1"/>
                  </a:moveTo>
                  <a:cubicBezTo>
                    <a:pt x="41" y="1"/>
                    <a:pt x="22" y="7"/>
                    <a:pt x="16" y="20"/>
                  </a:cubicBezTo>
                  <a:cubicBezTo>
                    <a:pt x="1" y="51"/>
                    <a:pt x="57" y="103"/>
                    <a:pt x="135" y="141"/>
                  </a:cubicBezTo>
                  <a:cubicBezTo>
                    <a:pt x="181" y="159"/>
                    <a:pt x="224" y="169"/>
                    <a:pt x="255" y="169"/>
                  </a:cubicBezTo>
                  <a:cubicBezTo>
                    <a:pt x="281" y="169"/>
                    <a:pt x="298" y="162"/>
                    <a:pt x="304" y="148"/>
                  </a:cubicBezTo>
                  <a:cubicBezTo>
                    <a:pt x="318" y="118"/>
                    <a:pt x="266" y="65"/>
                    <a:pt x="183" y="32"/>
                  </a:cubicBezTo>
                  <a:cubicBezTo>
                    <a:pt x="140" y="11"/>
                    <a:pt x="97" y="1"/>
                    <a:pt x="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6"/>
            <p:cNvSpPr/>
            <p:nvPr/>
          </p:nvSpPr>
          <p:spPr>
            <a:xfrm>
              <a:off x="7870046" y="2492534"/>
              <a:ext cx="13280" cy="12583"/>
            </a:xfrm>
            <a:custGeom>
              <a:avLst/>
              <a:gdLst/>
              <a:ahLst/>
              <a:cxnLst/>
              <a:rect l="l" t="t" r="r" b="b"/>
              <a:pathLst>
                <a:path w="324" h="307" extrusionOk="0">
                  <a:moveTo>
                    <a:pt x="174" y="1"/>
                  </a:moveTo>
                  <a:cubicBezTo>
                    <a:pt x="165" y="1"/>
                    <a:pt x="156" y="1"/>
                    <a:pt x="148" y="3"/>
                  </a:cubicBezTo>
                  <a:cubicBezTo>
                    <a:pt x="65" y="18"/>
                    <a:pt x="55" y="82"/>
                    <a:pt x="70" y="85"/>
                  </a:cubicBezTo>
                  <a:cubicBezTo>
                    <a:pt x="72" y="87"/>
                    <a:pt x="75" y="88"/>
                    <a:pt x="79" y="88"/>
                  </a:cubicBezTo>
                  <a:cubicBezTo>
                    <a:pt x="88" y="88"/>
                    <a:pt x="101" y="85"/>
                    <a:pt x="117" y="85"/>
                  </a:cubicBezTo>
                  <a:cubicBezTo>
                    <a:pt x="126" y="85"/>
                    <a:pt x="137" y="86"/>
                    <a:pt x="148" y="89"/>
                  </a:cubicBezTo>
                  <a:cubicBezTo>
                    <a:pt x="193" y="101"/>
                    <a:pt x="211" y="127"/>
                    <a:pt x="189" y="168"/>
                  </a:cubicBezTo>
                  <a:cubicBezTo>
                    <a:pt x="176" y="186"/>
                    <a:pt x="163" y="194"/>
                    <a:pt x="148" y="194"/>
                  </a:cubicBezTo>
                  <a:cubicBezTo>
                    <a:pt x="133" y="194"/>
                    <a:pt x="116" y="185"/>
                    <a:pt x="99" y="168"/>
                  </a:cubicBezTo>
                  <a:cubicBezTo>
                    <a:pt x="73" y="137"/>
                    <a:pt x="73" y="108"/>
                    <a:pt x="62" y="96"/>
                  </a:cubicBezTo>
                  <a:cubicBezTo>
                    <a:pt x="61" y="95"/>
                    <a:pt x="59" y="95"/>
                    <a:pt x="57" y="95"/>
                  </a:cubicBezTo>
                  <a:cubicBezTo>
                    <a:pt x="41" y="95"/>
                    <a:pt x="1" y="135"/>
                    <a:pt x="25" y="205"/>
                  </a:cubicBezTo>
                  <a:cubicBezTo>
                    <a:pt x="36" y="242"/>
                    <a:pt x="62" y="287"/>
                    <a:pt x="125" y="302"/>
                  </a:cubicBezTo>
                  <a:cubicBezTo>
                    <a:pt x="136" y="306"/>
                    <a:pt x="147" y="307"/>
                    <a:pt x="158" y="307"/>
                  </a:cubicBezTo>
                  <a:cubicBezTo>
                    <a:pt x="210" y="307"/>
                    <a:pt x="265" y="274"/>
                    <a:pt x="289" y="231"/>
                  </a:cubicBezTo>
                  <a:cubicBezTo>
                    <a:pt x="324" y="179"/>
                    <a:pt x="324" y="96"/>
                    <a:pt x="279" y="48"/>
                  </a:cubicBezTo>
                  <a:cubicBezTo>
                    <a:pt x="246" y="13"/>
                    <a:pt x="207" y="1"/>
                    <a:pt x="1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6"/>
            <p:cNvSpPr/>
            <p:nvPr/>
          </p:nvSpPr>
          <p:spPr>
            <a:xfrm>
              <a:off x="7882506" y="2473639"/>
              <a:ext cx="6189" cy="8116"/>
            </a:xfrm>
            <a:custGeom>
              <a:avLst/>
              <a:gdLst/>
              <a:ahLst/>
              <a:cxnLst/>
              <a:rect l="l" t="t" r="r" b="b"/>
              <a:pathLst>
                <a:path w="151" h="198" extrusionOk="0">
                  <a:moveTo>
                    <a:pt x="52" y="0"/>
                  </a:moveTo>
                  <a:cubicBezTo>
                    <a:pt x="48" y="0"/>
                    <a:pt x="45" y="1"/>
                    <a:pt x="42" y="1"/>
                  </a:cubicBezTo>
                  <a:cubicBezTo>
                    <a:pt x="12" y="12"/>
                    <a:pt x="1" y="64"/>
                    <a:pt x="20" y="117"/>
                  </a:cubicBezTo>
                  <a:cubicBezTo>
                    <a:pt x="36" y="165"/>
                    <a:pt x="69" y="197"/>
                    <a:pt x="97" y="197"/>
                  </a:cubicBezTo>
                  <a:cubicBezTo>
                    <a:pt x="101" y="197"/>
                    <a:pt x="105" y="197"/>
                    <a:pt x="109" y="195"/>
                  </a:cubicBezTo>
                  <a:cubicBezTo>
                    <a:pt x="139" y="184"/>
                    <a:pt x="150" y="131"/>
                    <a:pt x="132" y="79"/>
                  </a:cubicBezTo>
                  <a:cubicBezTo>
                    <a:pt x="115" y="33"/>
                    <a:pt x="82" y="0"/>
                    <a:pt x="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6"/>
            <p:cNvSpPr/>
            <p:nvPr/>
          </p:nvSpPr>
          <p:spPr>
            <a:xfrm>
              <a:off x="7890621" y="2462286"/>
              <a:ext cx="10616" cy="6845"/>
            </a:xfrm>
            <a:custGeom>
              <a:avLst/>
              <a:gdLst/>
              <a:ahLst/>
              <a:cxnLst/>
              <a:rect l="l" t="t" r="r" b="b"/>
              <a:pathLst>
                <a:path w="259" h="167" extrusionOk="0">
                  <a:moveTo>
                    <a:pt x="63" y="1"/>
                  </a:moveTo>
                  <a:cubicBezTo>
                    <a:pt x="41" y="1"/>
                    <a:pt x="24" y="7"/>
                    <a:pt x="16" y="20"/>
                  </a:cubicBezTo>
                  <a:cubicBezTo>
                    <a:pt x="1" y="46"/>
                    <a:pt x="38" y="99"/>
                    <a:pt x="98" y="136"/>
                  </a:cubicBezTo>
                  <a:cubicBezTo>
                    <a:pt x="134" y="155"/>
                    <a:pt x="171" y="166"/>
                    <a:pt x="199" y="166"/>
                  </a:cubicBezTo>
                  <a:cubicBezTo>
                    <a:pt x="219" y="166"/>
                    <a:pt x="236" y="160"/>
                    <a:pt x="244" y="148"/>
                  </a:cubicBezTo>
                  <a:cubicBezTo>
                    <a:pt x="258" y="117"/>
                    <a:pt x="221" y="65"/>
                    <a:pt x="158" y="32"/>
                  </a:cubicBezTo>
                  <a:cubicBezTo>
                    <a:pt x="124" y="11"/>
                    <a:pt x="90" y="1"/>
                    <a:pt x="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6"/>
            <p:cNvSpPr/>
            <p:nvPr/>
          </p:nvSpPr>
          <p:spPr>
            <a:xfrm>
              <a:off x="7897343" y="2447736"/>
              <a:ext cx="12911" cy="6886"/>
            </a:xfrm>
            <a:custGeom>
              <a:avLst/>
              <a:gdLst/>
              <a:ahLst/>
              <a:cxnLst/>
              <a:rect l="l" t="t" r="r" b="b"/>
              <a:pathLst>
                <a:path w="315" h="168" extrusionOk="0">
                  <a:moveTo>
                    <a:pt x="252" y="0"/>
                  </a:moveTo>
                  <a:cubicBezTo>
                    <a:pt x="220" y="0"/>
                    <a:pt x="178" y="10"/>
                    <a:pt x="135" y="28"/>
                  </a:cubicBezTo>
                  <a:cubicBezTo>
                    <a:pt x="54" y="65"/>
                    <a:pt x="1" y="118"/>
                    <a:pt x="12" y="148"/>
                  </a:cubicBezTo>
                  <a:cubicBezTo>
                    <a:pt x="19" y="161"/>
                    <a:pt x="38" y="168"/>
                    <a:pt x="65" y="168"/>
                  </a:cubicBezTo>
                  <a:cubicBezTo>
                    <a:pt x="97" y="168"/>
                    <a:pt x="139" y="158"/>
                    <a:pt x="184" y="140"/>
                  </a:cubicBezTo>
                  <a:cubicBezTo>
                    <a:pt x="263" y="103"/>
                    <a:pt x="315" y="51"/>
                    <a:pt x="304" y="20"/>
                  </a:cubicBezTo>
                  <a:cubicBezTo>
                    <a:pt x="297" y="7"/>
                    <a:pt x="278" y="0"/>
                    <a:pt x="2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6"/>
            <p:cNvSpPr/>
            <p:nvPr/>
          </p:nvSpPr>
          <p:spPr>
            <a:xfrm>
              <a:off x="7908532" y="2423513"/>
              <a:ext cx="13977" cy="12911"/>
            </a:xfrm>
            <a:custGeom>
              <a:avLst/>
              <a:gdLst/>
              <a:ahLst/>
              <a:cxnLst/>
              <a:rect l="l" t="t" r="r" b="b"/>
              <a:pathLst>
                <a:path w="341" h="315" extrusionOk="0">
                  <a:moveTo>
                    <a:pt x="189" y="0"/>
                  </a:moveTo>
                  <a:cubicBezTo>
                    <a:pt x="149" y="0"/>
                    <a:pt x="127" y="22"/>
                    <a:pt x="135" y="32"/>
                  </a:cubicBezTo>
                  <a:cubicBezTo>
                    <a:pt x="139" y="47"/>
                    <a:pt x="176" y="51"/>
                    <a:pt x="207" y="85"/>
                  </a:cubicBezTo>
                  <a:cubicBezTo>
                    <a:pt x="236" y="126"/>
                    <a:pt x="236" y="167"/>
                    <a:pt x="184" y="189"/>
                  </a:cubicBezTo>
                  <a:cubicBezTo>
                    <a:pt x="174" y="193"/>
                    <a:pt x="165" y="194"/>
                    <a:pt x="156" y="194"/>
                  </a:cubicBezTo>
                  <a:cubicBezTo>
                    <a:pt x="122" y="194"/>
                    <a:pt x="104" y="165"/>
                    <a:pt x="98" y="126"/>
                  </a:cubicBezTo>
                  <a:cubicBezTo>
                    <a:pt x="94" y="81"/>
                    <a:pt x="120" y="55"/>
                    <a:pt x="112" y="40"/>
                  </a:cubicBezTo>
                  <a:cubicBezTo>
                    <a:pt x="112" y="36"/>
                    <a:pt x="107" y="33"/>
                    <a:pt x="99" y="33"/>
                  </a:cubicBezTo>
                  <a:cubicBezTo>
                    <a:pt x="78" y="33"/>
                    <a:pt x="37" y="52"/>
                    <a:pt x="16" y="111"/>
                  </a:cubicBezTo>
                  <a:cubicBezTo>
                    <a:pt x="5" y="149"/>
                    <a:pt x="0" y="204"/>
                    <a:pt x="42" y="256"/>
                  </a:cubicBezTo>
                  <a:cubicBezTo>
                    <a:pt x="70" y="295"/>
                    <a:pt x="117" y="314"/>
                    <a:pt x="164" y="314"/>
                  </a:cubicBezTo>
                  <a:cubicBezTo>
                    <a:pt x="186" y="314"/>
                    <a:pt x="209" y="310"/>
                    <a:pt x="229" y="301"/>
                  </a:cubicBezTo>
                  <a:cubicBezTo>
                    <a:pt x="288" y="279"/>
                    <a:pt x="341" y="211"/>
                    <a:pt x="337" y="144"/>
                  </a:cubicBezTo>
                  <a:cubicBezTo>
                    <a:pt x="329" y="77"/>
                    <a:pt x="288" y="37"/>
                    <a:pt x="255" y="18"/>
                  </a:cubicBezTo>
                  <a:cubicBezTo>
                    <a:pt x="230" y="5"/>
                    <a:pt x="208" y="0"/>
                    <a:pt x="1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6"/>
            <p:cNvSpPr/>
            <p:nvPr/>
          </p:nvSpPr>
          <p:spPr>
            <a:xfrm>
              <a:off x="7914803" y="2402733"/>
              <a:ext cx="12460" cy="5533"/>
            </a:xfrm>
            <a:custGeom>
              <a:avLst/>
              <a:gdLst/>
              <a:ahLst/>
              <a:cxnLst/>
              <a:rect l="l" t="t" r="r" b="b"/>
              <a:pathLst>
                <a:path w="304" h="135" extrusionOk="0">
                  <a:moveTo>
                    <a:pt x="212" y="0"/>
                  </a:moveTo>
                  <a:cubicBezTo>
                    <a:pt x="190" y="0"/>
                    <a:pt x="165" y="3"/>
                    <a:pt x="139" y="9"/>
                  </a:cubicBezTo>
                  <a:cubicBezTo>
                    <a:pt x="61" y="28"/>
                    <a:pt x="1" y="69"/>
                    <a:pt x="9" y="99"/>
                  </a:cubicBezTo>
                  <a:cubicBezTo>
                    <a:pt x="14" y="121"/>
                    <a:pt x="47" y="134"/>
                    <a:pt x="93" y="134"/>
                  </a:cubicBezTo>
                  <a:cubicBezTo>
                    <a:pt x="115" y="134"/>
                    <a:pt x="140" y="131"/>
                    <a:pt x="166" y="125"/>
                  </a:cubicBezTo>
                  <a:cubicBezTo>
                    <a:pt x="247" y="106"/>
                    <a:pt x="304" y="65"/>
                    <a:pt x="296" y="35"/>
                  </a:cubicBezTo>
                  <a:cubicBezTo>
                    <a:pt x="291" y="13"/>
                    <a:pt x="257" y="0"/>
                    <a:pt x="2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6"/>
            <p:cNvSpPr/>
            <p:nvPr/>
          </p:nvSpPr>
          <p:spPr>
            <a:xfrm>
              <a:off x="7913737" y="2393143"/>
              <a:ext cx="5246" cy="4017"/>
            </a:xfrm>
            <a:custGeom>
              <a:avLst/>
              <a:gdLst/>
              <a:ahLst/>
              <a:cxnLst/>
              <a:rect l="l" t="t" r="r" b="b"/>
              <a:pathLst>
                <a:path w="128" h="98" extrusionOk="0">
                  <a:moveTo>
                    <a:pt x="128" y="0"/>
                  </a:moveTo>
                  <a:lnTo>
                    <a:pt x="64" y="49"/>
                  </a:lnTo>
                  <a:cubicBezTo>
                    <a:pt x="86" y="33"/>
                    <a:pt x="107" y="17"/>
                    <a:pt x="128" y="0"/>
                  </a:cubicBezTo>
                  <a:close/>
                  <a:moveTo>
                    <a:pt x="64" y="49"/>
                  </a:moveTo>
                  <a:cubicBezTo>
                    <a:pt x="43" y="65"/>
                    <a:pt x="21" y="81"/>
                    <a:pt x="1" y="97"/>
                  </a:cubicBezTo>
                  <a:lnTo>
                    <a:pt x="64" y="49"/>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6"/>
            <p:cNvSpPr/>
            <p:nvPr/>
          </p:nvSpPr>
          <p:spPr>
            <a:xfrm>
              <a:off x="7482641" y="2523028"/>
              <a:ext cx="6353" cy="9099"/>
            </a:xfrm>
            <a:custGeom>
              <a:avLst/>
              <a:gdLst/>
              <a:ahLst/>
              <a:cxnLst/>
              <a:rect l="l" t="t" r="r" b="b"/>
              <a:pathLst>
                <a:path w="155" h="222" extrusionOk="0">
                  <a:moveTo>
                    <a:pt x="102" y="0"/>
                  </a:moveTo>
                  <a:cubicBezTo>
                    <a:pt x="70" y="0"/>
                    <a:pt x="36" y="39"/>
                    <a:pt x="20" y="92"/>
                  </a:cubicBezTo>
                  <a:cubicBezTo>
                    <a:pt x="1" y="152"/>
                    <a:pt x="12" y="208"/>
                    <a:pt x="42" y="219"/>
                  </a:cubicBezTo>
                  <a:cubicBezTo>
                    <a:pt x="46" y="220"/>
                    <a:pt x="50" y="221"/>
                    <a:pt x="54" y="221"/>
                  </a:cubicBezTo>
                  <a:cubicBezTo>
                    <a:pt x="84" y="221"/>
                    <a:pt x="119" y="183"/>
                    <a:pt x="135" y="129"/>
                  </a:cubicBezTo>
                  <a:cubicBezTo>
                    <a:pt x="154" y="69"/>
                    <a:pt x="142" y="14"/>
                    <a:pt x="113" y="2"/>
                  </a:cubicBezTo>
                  <a:cubicBezTo>
                    <a:pt x="109" y="1"/>
                    <a:pt x="106" y="0"/>
                    <a:pt x="1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6"/>
            <p:cNvSpPr/>
            <p:nvPr/>
          </p:nvSpPr>
          <p:spPr>
            <a:xfrm>
              <a:off x="7490429" y="2544259"/>
              <a:ext cx="14592" cy="13567"/>
            </a:xfrm>
            <a:custGeom>
              <a:avLst/>
              <a:gdLst/>
              <a:ahLst/>
              <a:cxnLst/>
              <a:rect l="l" t="t" r="r" b="b"/>
              <a:pathLst>
                <a:path w="356" h="331" extrusionOk="0">
                  <a:moveTo>
                    <a:pt x="190" y="0"/>
                  </a:moveTo>
                  <a:cubicBezTo>
                    <a:pt x="146" y="0"/>
                    <a:pt x="123" y="25"/>
                    <a:pt x="128" y="34"/>
                  </a:cubicBezTo>
                  <a:cubicBezTo>
                    <a:pt x="135" y="49"/>
                    <a:pt x="173" y="52"/>
                    <a:pt x="206" y="86"/>
                  </a:cubicBezTo>
                  <a:cubicBezTo>
                    <a:pt x="244" y="123"/>
                    <a:pt x="251" y="175"/>
                    <a:pt x="195" y="201"/>
                  </a:cubicBezTo>
                  <a:cubicBezTo>
                    <a:pt x="181" y="209"/>
                    <a:pt x="168" y="212"/>
                    <a:pt x="157" y="212"/>
                  </a:cubicBezTo>
                  <a:cubicBezTo>
                    <a:pt x="122" y="212"/>
                    <a:pt x="100" y="182"/>
                    <a:pt x="94" y="146"/>
                  </a:cubicBezTo>
                  <a:cubicBezTo>
                    <a:pt x="83" y="97"/>
                    <a:pt x="106" y="67"/>
                    <a:pt x="94" y="52"/>
                  </a:cubicBezTo>
                  <a:cubicBezTo>
                    <a:pt x="93" y="49"/>
                    <a:pt x="90" y="47"/>
                    <a:pt x="84" y="47"/>
                  </a:cubicBezTo>
                  <a:cubicBezTo>
                    <a:pt x="65" y="47"/>
                    <a:pt x="23" y="72"/>
                    <a:pt x="9" y="142"/>
                  </a:cubicBezTo>
                  <a:cubicBezTo>
                    <a:pt x="1" y="179"/>
                    <a:pt x="4" y="239"/>
                    <a:pt x="54" y="287"/>
                  </a:cubicBezTo>
                  <a:cubicBezTo>
                    <a:pt x="82" y="316"/>
                    <a:pt x="124" y="331"/>
                    <a:pt x="167" y="331"/>
                  </a:cubicBezTo>
                  <a:cubicBezTo>
                    <a:pt x="196" y="331"/>
                    <a:pt x="225" y="324"/>
                    <a:pt x="251" y="310"/>
                  </a:cubicBezTo>
                  <a:cubicBezTo>
                    <a:pt x="311" y="280"/>
                    <a:pt x="356" y="206"/>
                    <a:pt x="345" y="139"/>
                  </a:cubicBezTo>
                  <a:cubicBezTo>
                    <a:pt x="333" y="71"/>
                    <a:pt x="289" y="34"/>
                    <a:pt x="251" y="15"/>
                  </a:cubicBezTo>
                  <a:cubicBezTo>
                    <a:pt x="228" y="4"/>
                    <a:pt x="207" y="0"/>
                    <a:pt x="1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6"/>
            <p:cNvSpPr/>
            <p:nvPr/>
          </p:nvSpPr>
          <p:spPr>
            <a:xfrm>
              <a:off x="7498134" y="2571023"/>
              <a:ext cx="12132" cy="6517"/>
            </a:xfrm>
            <a:custGeom>
              <a:avLst/>
              <a:gdLst/>
              <a:ahLst/>
              <a:cxnLst/>
              <a:rect l="l" t="t" r="r" b="b"/>
              <a:pathLst>
                <a:path w="296" h="159" extrusionOk="0">
                  <a:moveTo>
                    <a:pt x="68" y="1"/>
                  </a:moveTo>
                  <a:cubicBezTo>
                    <a:pt x="38" y="1"/>
                    <a:pt x="17" y="8"/>
                    <a:pt x="11" y="23"/>
                  </a:cubicBezTo>
                  <a:cubicBezTo>
                    <a:pt x="0" y="53"/>
                    <a:pt x="49" y="105"/>
                    <a:pt x="123" y="135"/>
                  </a:cubicBezTo>
                  <a:cubicBezTo>
                    <a:pt x="161" y="151"/>
                    <a:pt x="200" y="159"/>
                    <a:pt x="230" y="159"/>
                  </a:cubicBezTo>
                  <a:cubicBezTo>
                    <a:pt x="258" y="159"/>
                    <a:pt x="278" y="152"/>
                    <a:pt x="284" y="135"/>
                  </a:cubicBezTo>
                  <a:cubicBezTo>
                    <a:pt x="295" y="105"/>
                    <a:pt x="247" y="57"/>
                    <a:pt x="171" y="23"/>
                  </a:cubicBezTo>
                  <a:cubicBezTo>
                    <a:pt x="134" y="8"/>
                    <a:pt x="97" y="1"/>
                    <a:pt x="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6"/>
            <p:cNvSpPr/>
            <p:nvPr/>
          </p:nvSpPr>
          <p:spPr>
            <a:xfrm>
              <a:off x="7503913" y="2591311"/>
              <a:ext cx="9878" cy="5574"/>
            </a:xfrm>
            <a:custGeom>
              <a:avLst/>
              <a:gdLst/>
              <a:ahLst/>
              <a:cxnLst/>
              <a:rect l="l" t="t" r="r" b="b"/>
              <a:pathLst>
                <a:path w="241" h="136" extrusionOk="0">
                  <a:moveTo>
                    <a:pt x="82" y="1"/>
                  </a:moveTo>
                  <a:cubicBezTo>
                    <a:pt x="47" y="1"/>
                    <a:pt x="19" y="12"/>
                    <a:pt x="12" y="32"/>
                  </a:cubicBezTo>
                  <a:cubicBezTo>
                    <a:pt x="1" y="66"/>
                    <a:pt x="42" y="107"/>
                    <a:pt x="101" y="125"/>
                  </a:cubicBezTo>
                  <a:cubicBezTo>
                    <a:pt x="123" y="132"/>
                    <a:pt x="144" y="136"/>
                    <a:pt x="163" y="136"/>
                  </a:cubicBezTo>
                  <a:cubicBezTo>
                    <a:pt x="196" y="136"/>
                    <a:pt x="222" y="125"/>
                    <a:pt x="229" y="103"/>
                  </a:cubicBezTo>
                  <a:cubicBezTo>
                    <a:pt x="240" y="73"/>
                    <a:pt x="199" y="32"/>
                    <a:pt x="139" y="10"/>
                  </a:cubicBezTo>
                  <a:cubicBezTo>
                    <a:pt x="119" y="4"/>
                    <a:pt x="100" y="1"/>
                    <a:pt x="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6"/>
            <p:cNvSpPr/>
            <p:nvPr/>
          </p:nvSpPr>
          <p:spPr>
            <a:xfrm>
              <a:off x="7512192" y="2608361"/>
              <a:ext cx="8034" cy="10042"/>
            </a:xfrm>
            <a:custGeom>
              <a:avLst/>
              <a:gdLst/>
              <a:ahLst/>
              <a:cxnLst/>
              <a:rect l="l" t="t" r="r" b="b"/>
              <a:pathLst>
                <a:path w="196" h="245" extrusionOk="0">
                  <a:moveTo>
                    <a:pt x="152" y="0"/>
                  </a:moveTo>
                  <a:cubicBezTo>
                    <a:pt x="121" y="0"/>
                    <a:pt x="77" y="37"/>
                    <a:pt x="45" y="90"/>
                  </a:cubicBezTo>
                  <a:cubicBezTo>
                    <a:pt x="8" y="158"/>
                    <a:pt x="1" y="225"/>
                    <a:pt x="30" y="240"/>
                  </a:cubicBezTo>
                  <a:cubicBezTo>
                    <a:pt x="34" y="243"/>
                    <a:pt x="40" y="245"/>
                    <a:pt x="45" y="245"/>
                  </a:cubicBezTo>
                  <a:cubicBezTo>
                    <a:pt x="74" y="245"/>
                    <a:pt x="119" y="207"/>
                    <a:pt x="150" y="154"/>
                  </a:cubicBezTo>
                  <a:cubicBezTo>
                    <a:pt x="187" y="87"/>
                    <a:pt x="195" y="20"/>
                    <a:pt x="168" y="4"/>
                  </a:cubicBezTo>
                  <a:cubicBezTo>
                    <a:pt x="163" y="1"/>
                    <a:pt x="158" y="0"/>
                    <a:pt x="1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6"/>
            <p:cNvSpPr/>
            <p:nvPr/>
          </p:nvSpPr>
          <p:spPr>
            <a:xfrm>
              <a:off x="7517398" y="2618977"/>
              <a:ext cx="18731" cy="16026"/>
            </a:xfrm>
            <a:custGeom>
              <a:avLst/>
              <a:gdLst/>
              <a:ahLst/>
              <a:cxnLst/>
              <a:rect l="l" t="t" r="r" b="b"/>
              <a:pathLst>
                <a:path w="457" h="391" extrusionOk="0">
                  <a:moveTo>
                    <a:pt x="229" y="0"/>
                  </a:moveTo>
                  <a:cubicBezTo>
                    <a:pt x="146" y="0"/>
                    <a:pt x="111" y="57"/>
                    <a:pt x="124" y="64"/>
                  </a:cubicBezTo>
                  <a:cubicBezTo>
                    <a:pt x="126" y="66"/>
                    <a:pt x="130" y="66"/>
                    <a:pt x="135" y="66"/>
                  </a:cubicBezTo>
                  <a:cubicBezTo>
                    <a:pt x="143" y="66"/>
                    <a:pt x="153" y="65"/>
                    <a:pt x="166" y="65"/>
                  </a:cubicBezTo>
                  <a:cubicBezTo>
                    <a:pt x="188" y="65"/>
                    <a:pt x="216" y="69"/>
                    <a:pt x="247" y="90"/>
                  </a:cubicBezTo>
                  <a:cubicBezTo>
                    <a:pt x="318" y="123"/>
                    <a:pt x="355" y="228"/>
                    <a:pt x="262" y="261"/>
                  </a:cubicBezTo>
                  <a:cubicBezTo>
                    <a:pt x="244" y="268"/>
                    <a:pt x="225" y="272"/>
                    <a:pt x="207" y="272"/>
                  </a:cubicBezTo>
                  <a:cubicBezTo>
                    <a:pt x="180" y="272"/>
                    <a:pt x="155" y="264"/>
                    <a:pt x="139" y="250"/>
                  </a:cubicBezTo>
                  <a:cubicBezTo>
                    <a:pt x="113" y="228"/>
                    <a:pt x="108" y="183"/>
                    <a:pt x="120" y="164"/>
                  </a:cubicBezTo>
                  <a:cubicBezTo>
                    <a:pt x="123" y="149"/>
                    <a:pt x="141" y="144"/>
                    <a:pt x="157" y="144"/>
                  </a:cubicBezTo>
                  <a:cubicBezTo>
                    <a:pt x="161" y="144"/>
                    <a:pt x="165" y="144"/>
                    <a:pt x="169" y="145"/>
                  </a:cubicBezTo>
                  <a:cubicBezTo>
                    <a:pt x="187" y="149"/>
                    <a:pt x="195" y="160"/>
                    <a:pt x="203" y="160"/>
                  </a:cubicBezTo>
                  <a:cubicBezTo>
                    <a:pt x="210" y="160"/>
                    <a:pt x="220" y="138"/>
                    <a:pt x="198" y="108"/>
                  </a:cubicBezTo>
                  <a:cubicBezTo>
                    <a:pt x="185" y="95"/>
                    <a:pt x="159" y="80"/>
                    <a:pt x="127" y="80"/>
                  </a:cubicBezTo>
                  <a:cubicBezTo>
                    <a:pt x="104" y="80"/>
                    <a:pt x="78" y="88"/>
                    <a:pt x="53" y="112"/>
                  </a:cubicBezTo>
                  <a:cubicBezTo>
                    <a:pt x="4" y="164"/>
                    <a:pt x="1" y="257"/>
                    <a:pt x="60" y="324"/>
                  </a:cubicBezTo>
                  <a:cubicBezTo>
                    <a:pt x="100" y="369"/>
                    <a:pt x="156" y="390"/>
                    <a:pt x="215" y="390"/>
                  </a:cubicBezTo>
                  <a:cubicBezTo>
                    <a:pt x="246" y="390"/>
                    <a:pt x="277" y="384"/>
                    <a:pt x="307" y="373"/>
                  </a:cubicBezTo>
                  <a:cubicBezTo>
                    <a:pt x="396" y="347"/>
                    <a:pt x="456" y="231"/>
                    <a:pt x="427" y="149"/>
                  </a:cubicBezTo>
                  <a:cubicBezTo>
                    <a:pt x="396" y="64"/>
                    <a:pt x="333" y="26"/>
                    <a:pt x="281" y="7"/>
                  </a:cubicBezTo>
                  <a:cubicBezTo>
                    <a:pt x="262" y="2"/>
                    <a:pt x="245" y="0"/>
                    <a:pt x="2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6"/>
            <p:cNvSpPr/>
            <p:nvPr/>
          </p:nvSpPr>
          <p:spPr>
            <a:xfrm>
              <a:off x="7528423" y="2645413"/>
              <a:ext cx="8607" cy="7050"/>
            </a:xfrm>
            <a:custGeom>
              <a:avLst/>
              <a:gdLst/>
              <a:ahLst/>
              <a:cxnLst/>
              <a:rect l="l" t="t" r="r" b="b"/>
              <a:pathLst>
                <a:path w="210" h="172" extrusionOk="0">
                  <a:moveTo>
                    <a:pt x="156" y="1"/>
                  </a:moveTo>
                  <a:cubicBezTo>
                    <a:pt x="130" y="1"/>
                    <a:pt x="96" y="15"/>
                    <a:pt x="64" y="42"/>
                  </a:cubicBezTo>
                  <a:cubicBezTo>
                    <a:pt x="19" y="83"/>
                    <a:pt x="1" y="136"/>
                    <a:pt x="23" y="158"/>
                  </a:cubicBezTo>
                  <a:cubicBezTo>
                    <a:pt x="31" y="167"/>
                    <a:pt x="44" y="172"/>
                    <a:pt x="58" y="172"/>
                  </a:cubicBezTo>
                  <a:cubicBezTo>
                    <a:pt x="84" y="172"/>
                    <a:pt x="117" y="158"/>
                    <a:pt x="146" y="131"/>
                  </a:cubicBezTo>
                  <a:cubicBezTo>
                    <a:pt x="191" y="91"/>
                    <a:pt x="210" y="38"/>
                    <a:pt x="187" y="12"/>
                  </a:cubicBezTo>
                  <a:cubicBezTo>
                    <a:pt x="180" y="4"/>
                    <a:pt x="169" y="1"/>
                    <a:pt x="1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6"/>
            <p:cNvSpPr/>
            <p:nvPr/>
          </p:nvSpPr>
          <p:spPr>
            <a:xfrm>
              <a:off x="7533628" y="2662053"/>
              <a:ext cx="8935" cy="8116"/>
            </a:xfrm>
            <a:custGeom>
              <a:avLst/>
              <a:gdLst/>
              <a:ahLst/>
              <a:cxnLst/>
              <a:rect l="l" t="t" r="r" b="b"/>
              <a:pathLst>
                <a:path w="218" h="198" extrusionOk="0">
                  <a:moveTo>
                    <a:pt x="170" y="1"/>
                  </a:moveTo>
                  <a:cubicBezTo>
                    <a:pt x="142" y="1"/>
                    <a:pt x="100" y="22"/>
                    <a:pt x="67" y="58"/>
                  </a:cubicBezTo>
                  <a:cubicBezTo>
                    <a:pt x="19" y="106"/>
                    <a:pt x="0" y="166"/>
                    <a:pt x="26" y="189"/>
                  </a:cubicBezTo>
                  <a:cubicBezTo>
                    <a:pt x="32" y="195"/>
                    <a:pt x="41" y="197"/>
                    <a:pt x="51" y="197"/>
                  </a:cubicBezTo>
                  <a:cubicBezTo>
                    <a:pt x="79" y="197"/>
                    <a:pt x="121" y="176"/>
                    <a:pt x="153" y="140"/>
                  </a:cubicBezTo>
                  <a:cubicBezTo>
                    <a:pt x="202" y="92"/>
                    <a:pt x="217" y="32"/>
                    <a:pt x="195" y="9"/>
                  </a:cubicBezTo>
                  <a:cubicBezTo>
                    <a:pt x="189" y="3"/>
                    <a:pt x="180" y="1"/>
                    <a:pt x="1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6"/>
            <p:cNvSpPr/>
            <p:nvPr/>
          </p:nvSpPr>
          <p:spPr>
            <a:xfrm>
              <a:off x="7630070" y="3071054"/>
              <a:ext cx="9222" cy="12501"/>
            </a:xfrm>
            <a:custGeom>
              <a:avLst/>
              <a:gdLst/>
              <a:ahLst/>
              <a:cxnLst/>
              <a:rect l="l" t="t" r="r" b="b"/>
              <a:pathLst>
                <a:path w="225" h="305" extrusionOk="0">
                  <a:moveTo>
                    <a:pt x="42" y="1"/>
                  </a:moveTo>
                  <a:cubicBezTo>
                    <a:pt x="38" y="1"/>
                    <a:pt x="34" y="1"/>
                    <a:pt x="31" y="3"/>
                  </a:cubicBezTo>
                  <a:cubicBezTo>
                    <a:pt x="0" y="18"/>
                    <a:pt x="16" y="100"/>
                    <a:pt x="60" y="182"/>
                  </a:cubicBezTo>
                  <a:cubicBezTo>
                    <a:pt x="100" y="255"/>
                    <a:pt x="154" y="304"/>
                    <a:pt x="184" y="304"/>
                  </a:cubicBezTo>
                  <a:cubicBezTo>
                    <a:pt x="188" y="304"/>
                    <a:pt x="192" y="303"/>
                    <a:pt x="195" y="302"/>
                  </a:cubicBezTo>
                  <a:cubicBezTo>
                    <a:pt x="224" y="287"/>
                    <a:pt x="214" y="205"/>
                    <a:pt x="165" y="122"/>
                  </a:cubicBezTo>
                  <a:cubicBezTo>
                    <a:pt x="126" y="50"/>
                    <a:pt x="74" y="1"/>
                    <a:pt x="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6"/>
            <p:cNvSpPr/>
            <p:nvPr/>
          </p:nvSpPr>
          <p:spPr>
            <a:xfrm>
              <a:off x="7639579" y="3071054"/>
              <a:ext cx="7993" cy="12501"/>
            </a:xfrm>
            <a:custGeom>
              <a:avLst/>
              <a:gdLst/>
              <a:ahLst/>
              <a:cxnLst/>
              <a:rect l="l" t="t" r="r" b="b"/>
              <a:pathLst>
                <a:path w="195" h="305" extrusionOk="0">
                  <a:moveTo>
                    <a:pt x="41" y="1"/>
                  </a:moveTo>
                  <a:cubicBezTo>
                    <a:pt x="37" y="1"/>
                    <a:pt x="33" y="1"/>
                    <a:pt x="30" y="3"/>
                  </a:cubicBezTo>
                  <a:cubicBezTo>
                    <a:pt x="0" y="18"/>
                    <a:pt x="4" y="93"/>
                    <a:pt x="41" y="179"/>
                  </a:cubicBezTo>
                  <a:cubicBezTo>
                    <a:pt x="74" y="252"/>
                    <a:pt x="123" y="304"/>
                    <a:pt x="154" y="304"/>
                  </a:cubicBezTo>
                  <a:cubicBezTo>
                    <a:pt x="158" y="304"/>
                    <a:pt x="161" y="303"/>
                    <a:pt x="165" y="302"/>
                  </a:cubicBezTo>
                  <a:cubicBezTo>
                    <a:pt x="194" y="287"/>
                    <a:pt x="187" y="212"/>
                    <a:pt x="153" y="127"/>
                  </a:cubicBezTo>
                  <a:cubicBezTo>
                    <a:pt x="120" y="53"/>
                    <a:pt x="72" y="1"/>
                    <a:pt x="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6"/>
            <p:cNvSpPr/>
            <p:nvPr/>
          </p:nvSpPr>
          <p:spPr>
            <a:xfrm>
              <a:off x="7654580" y="3087449"/>
              <a:ext cx="12583" cy="11558"/>
            </a:xfrm>
            <a:custGeom>
              <a:avLst/>
              <a:gdLst/>
              <a:ahLst/>
              <a:cxnLst/>
              <a:rect l="l" t="t" r="r" b="b"/>
              <a:pathLst>
                <a:path w="307" h="282" extrusionOk="0">
                  <a:moveTo>
                    <a:pt x="159" y="0"/>
                  </a:moveTo>
                  <a:cubicBezTo>
                    <a:pt x="111" y="0"/>
                    <a:pt x="88" y="31"/>
                    <a:pt x="97" y="41"/>
                  </a:cubicBezTo>
                  <a:cubicBezTo>
                    <a:pt x="109" y="55"/>
                    <a:pt x="138" y="55"/>
                    <a:pt x="161" y="81"/>
                  </a:cubicBezTo>
                  <a:cubicBezTo>
                    <a:pt x="187" y="111"/>
                    <a:pt x="190" y="134"/>
                    <a:pt x="157" y="156"/>
                  </a:cubicBezTo>
                  <a:cubicBezTo>
                    <a:pt x="146" y="162"/>
                    <a:pt x="137" y="165"/>
                    <a:pt x="129" y="165"/>
                  </a:cubicBezTo>
                  <a:cubicBezTo>
                    <a:pt x="112" y="165"/>
                    <a:pt x="100" y="152"/>
                    <a:pt x="90" y="126"/>
                  </a:cubicBezTo>
                  <a:cubicBezTo>
                    <a:pt x="78" y="93"/>
                    <a:pt x="93" y="63"/>
                    <a:pt x="83" y="51"/>
                  </a:cubicBezTo>
                  <a:cubicBezTo>
                    <a:pt x="82" y="48"/>
                    <a:pt x="77" y="46"/>
                    <a:pt x="71" y="46"/>
                  </a:cubicBezTo>
                  <a:cubicBezTo>
                    <a:pt x="52" y="46"/>
                    <a:pt x="16" y="66"/>
                    <a:pt x="7" y="122"/>
                  </a:cubicBezTo>
                  <a:cubicBezTo>
                    <a:pt x="0" y="160"/>
                    <a:pt x="7" y="208"/>
                    <a:pt x="49" y="249"/>
                  </a:cubicBezTo>
                  <a:cubicBezTo>
                    <a:pt x="72" y="271"/>
                    <a:pt x="105" y="281"/>
                    <a:pt x="138" y="281"/>
                  </a:cubicBezTo>
                  <a:cubicBezTo>
                    <a:pt x="168" y="281"/>
                    <a:pt x="198" y="273"/>
                    <a:pt x="221" y="257"/>
                  </a:cubicBezTo>
                  <a:cubicBezTo>
                    <a:pt x="273" y="227"/>
                    <a:pt x="307" y="160"/>
                    <a:pt x="292" y="100"/>
                  </a:cubicBezTo>
                  <a:cubicBezTo>
                    <a:pt x="273" y="44"/>
                    <a:pt x="232" y="18"/>
                    <a:pt x="198" y="7"/>
                  </a:cubicBezTo>
                  <a:cubicBezTo>
                    <a:pt x="184" y="2"/>
                    <a:pt x="170" y="0"/>
                    <a:pt x="1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6"/>
            <p:cNvSpPr/>
            <p:nvPr/>
          </p:nvSpPr>
          <p:spPr>
            <a:xfrm>
              <a:off x="7675401" y="3095236"/>
              <a:ext cx="12583" cy="9017"/>
            </a:xfrm>
            <a:custGeom>
              <a:avLst/>
              <a:gdLst/>
              <a:ahLst/>
              <a:cxnLst/>
              <a:rect l="l" t="t" r="r" b="b"/>
              <a:pathLst>
                <a:path w="307" h="220" extrusionOk="0">
                  <a:moveTo>
                    <a:pt x="256" y="0"/>
                  </a:moveTo>
                  <a:cubicBezTo>
                    <a:pt x="223" y="0"/>
                    <a:pt x="170" y="23"/>
                    <a:pt x="116" y="63"/>
                  </a:cubicBezTo>
                  <a:cubicBezTo>
                    <a:pt x="41" y="115"/>
                    <a:pt x="1" y="182"/>
                    <a:pt x="18" y="209"/>
                  </a:cubicBezTo>
                  <a:cubicBezTo>
                    <a:pt x="25" y="216"/>
                    <a:pt x="35" y="220"/>
                    <a:pt x="48" y="220"/>
                  </a:cubicBezTo>
                  <a:cubicBezTo>
                    <a:pt x="83" y="220"/>
                    <a:pt x="136" y="197"/>
                    <a:pt x="187" y="156"/>
                  </a:cubicBezTo>
                  <a:cubicBezTo>
                    <a:pt x="261" y="104"/>
                    <a:pt x="306" y="37"/>
                    <a:pt x="284" y="11"/>
                  </a:cubicBezTo>
                  <a:cubicBezTo>
                    <a:pt x="278" y="4"/>
                    <a:pt x="269" y="0"/>
                    <a:pt x="2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6"/>
            <p:cNvSpPr/>
            <p:nvPr/>
          </p:nvSpPr>
          <p:spPr>
            <a:xfrm>
              <a:off x="7687779" y="3104212"/>
              <a:ext cx="9386" cy="6066"/>
            </a:xfrm>
            <a:custGeom>
              <a:avLst/>
              <a:gdLst/>
              <a:ahLst/>
              <a:cxnLst/>
              <a:rect l="l" t="t" r="r" b="b"/>
              <a:pathLst>
                <a:path w="229" h="148" extrusionOk="0">
                  <a:moveTo>
                    <a:pt x="164" y="1"/>
                  </a:moveTo>
                  <a:cubicBezTo>
                    <a:pt x="142" y="1"/>
                    <a:pt x="115" y="7"/>
                    <a:pt x="90" y="20"/>
                  </a:cubicBezTo>
                  <a:cubicBezTo>
                    <a:pt x="35" y="46"/>
                    <a:pt x="1" y="94"/>
                    <a:pt x="16" y="125"/>
                  </a:cubicBezTo>
                  <a:cubicBezTo>
                    <a:pt x="23" y="140"/>
                    <a:pt x="42" y="147"/>
                    <a:pt x="66" y="147"/>
                  </a:cubicBezTo>
                  <a:cubicBezTo>
                    <a:pt x="88" y="147"/>
                    <a:pt x="115" y="141"/>
                    <a:pt x="142" y="128"/>
                  </a:cubicBezTo>
                  <a:cubicBezTo>
                    <a:pt x="199" y="98"/>
                    <a:pt x="228" y="53"/>
                    <a:pt x="214" y="23"/>
                  </a:cubicBezTo>
                  <a:cubicBezTo>
                    <a:pt x="206" y="8"/>
                    <a:pt x="187" y="1"/>
                    <a:pt x="1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6"/>
            <p:cNvSpPr/>
            <p:nvPr/>
          </p:nvSpPr>
          <p:spPr>
            <a:xfrm>
              <a:off x="7706428" y="3110647"/>
              <a:ext cx="5738" cy="9550"/>
            </a:xfrm>
            <a:custGeom>
              <a:avLst/>
              <a:gdLst/>
              <a:ahLst/>
              <a:cxnLst/>
              <a:rect l="l" t="t" r="r" b="b"/>
              <a:pathLst>
                <a:path w="140" h="233" extrusionOk="0">
                  <a:moveTo>
                    <a:pt x="57" y="1"/>
                  </a:moveTo>
                  <a:cubicBezTo>
                    <a:pt x="56" y="1"/>
                    <a:pt x="55" y="1"/>
                    <a:pt x="54" y="1"/>
                  </a:cubicBezTo>
                  <a:cubicBezTo>
                    <a:pt x="20" y="4"/>
                    <a:pt x="1" y="61"/>
                    <a:pt x="9" y="125"/>
                  </a:cubicBezTo>
                  <a:cubicBezTo>
                    <a:pt x="19" y="185"/>
                    <a:pt x="51" y="232"/>
                    <a:pt x="83" y="232"/>
                  </a:cubicBezTo>
                  <a:cubicBezTo>
                    <a:pt x="84" y="232"/>
                    <a:pt x="86" y="232"/>
                    <a:pt x="87" y="232"/>
                  </a:cubicBezTo>
                  <a:cubicBezTo>
                    <a:pt x="121" y="229"/>
                    <a:pt x="140" y="173"/>
                    <a:pt x="128" y="109"/>
                  </a:cubicBezTo>
                  <a:cubicBezTo>
                    <a:pt x="121" y="48"/>
                    <a:pt x="89" y="1"/>
                    <a:pt x="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6"/>
            <p:cNvSpPr/>
            <p:nvPr/>
          </p:nvSpPr>
          <p:spPr>
            <a:xfrm>
              <a:off x="7727741" y="3117779"/>
              <a:ext cx="14264" cy="13157"/>
            </a:xfrm>
            <a:custGeom>
              <a:avLst/>
              <a:gdLst/>
              <a:ahLst/>
              <a:cxnLst/>
              <a:rect l="l" t="t" r="r" b="b"/>
              <a:pathLst>
                <a:path w="348" h="321" extrusionOk="0">
                  <a:moveTo>
                    <a:pt x="177" y="1"/>
                  </a:moveTo>
                  <a:cubicBezTo>
                    <a:pt x="115" y="1"/>
                    <a:pt x="89" y="41"/>
                    <a:pt x="101" y="47"/>
                  </a:cubicBezTo>
                  <a:cubicBezTo>
                    <a:pt x="108" y="63"/>
                    <a:pt x="146" y="55"/>
                    <a:pt x="184" y="85"/>
                  </a:cubicBezTo>
                  <a:cubicBezTo>
                    <a:pt x="221" y="115"/>
                    <a:pt x="236" y="159"/>
                    <a:pt x="187" y="189"/>
                  </a:cubicBezTo>
                  <a:cubicBezTo>
                    <a:pt x="173" y="197"/>
                    <a:pt x="160" y="201"/>
                    <a:pt x="148" y="201"/>
                  </a:cubicBezTo>
                  <a:cubicBezTo>
                    <a:pt x="118" y="201"/>
                    <a:pt x="98" y="176"/>
                    <a:pt x="91" y="141"/>
                  </a:cubicBezTo>
                  <a:cubicBezTo>
                    <a:pt x="82" y="96"/>
                    <a:pt x="105" y="66"/>
                    <a:pt x="94" y="51"/>
                  </a:cubicBezTo>
                  <a:cubicBezTo>
                    <a:pt x="94" y="47"/>
                    <a:pt x="90" y="45"/>
                    <a:pt x="84" y="45"/>
                  </a:cubicBezTo>
                  <a:cubicBezTo>
                    <a:pt x="64" y="45"/>
                    <a:pt x="20" y="68"/>
                    <a:pt x="8" y="137"/>
                  </a:cubicBezTo>
                  <a:cubicBezTo>
                    <a:pt x="1" y="178"/>
                    <a:pt x="5" y="234"/>
                    <a:pt x="53" y="282"/>
                  </a:cubicBezTo>
                  <a:cubicBezTo>
                    <a:pt x="80" y="308"/>
                    <a:pt x="117" y="320"/>
                    <a:pt x="154" y="320"/>
                  </a:cubicBezTo>
                  <a:cubicBezTo>
                    <a:pt x="188" y="320"/>
                    <a:pt x="222" y="310"/>
                    <a:pt x="251" y="290"/>
                  </a:cubicBezTo>
                  <a:cubicBezTo>
                    <a:pt x="307" y="256"/>
                    <a:pt x="348" y="178"/>
                    <a:pt x="325" y="111"/>
                  </a:cubicBezTo>
                  <a:cubicBezTo>
                    <a:pt x="307" y="47"/>
                    <a:pt x="255" y="18"/>
                    <a:pt x="217" y="6"/>
                  </a:cubicBezTo>
                  <a:cubicBezTo>
                    <a:pt x="202" y="2"/>
                    <a:pt x="189" y="1"/>
                    <a:pt x="1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6"/>
            <p:cNvSpPr/>
            <p:nvPr/>
          </p:nvSpPr>
          <p:spPr>
            <a:xfrm>
              <a:off x="7747045" y="3129378"/>
              <a:ext cx="11354" cy="9099"/>
            </a:xfrm>
            <a:custGeom>
              <a:avLst/>
              <a:gdLst/>
              <a:ahLst/>
              <a:cxnLst/>
              <a:rect l="l" t="t" r="r" b="b"/>
              <a:pathLst>
                <a:path w="277" h="222" extrusionOk="0">
                  <a:moveTo>
                    <a:pt x="227" y="1"/>
                  </a:moveTo>
                  <a:cubicBezTo>
                    <a:pt x="195" y="1"/>
                    <a:pt x="144" y="26"/>
                    <a:pt x="97" y="66"/>
                  </a:cubicBezTo>
                  <a:cubicBezTo>
                    <a:pt x="34" y="119"/>
                    <a:pt x="1" y="187"/>
                    <a:pt x="23" y="213"/>
                  </a:cubicBezTo>
                  <a:cubicBezTo>
                    <a:pt x="28" y="218"/>
                    <a:pt x="36" y="221"/>
                    <a:pt x="46" y="221"/>
                  </a:cubicBezTo>
                  <a:cubicBezTo>
                    <a:pt x="77" y="221"/>
                    <a:pt x="129" y="198"/>
                    <a:pt x="175" y="156"/>
                  </a:cubicBezTo>
                  <a:cubicBezTo>
                    <a:pt x="239" y="100"/>
                    <a:pt x="277" y="37"/>
                    <a:pt x="254" y="11"/>
                  </a:cubicBezTo>
                  <a:cubicBezTo>
                    <a:pt x="248" y="4"/>
                    <a:pt x="239"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6"/>
            <p:cNvSpPr/>
            <p:nvPr/>
          </p:nvSpPr>
          <p:spPr>
            <a:xfrm>
              <a:off x="7763399" y="3139419"/>
              <a:ext cx="11968" cy="6886"/>
            </a:xfrm>
            <a:custGeom>
              <a:avLst/>
              <a:gdLst/>
              <a:ahLst/>
              <a:cxnLst/>
              <a:rect l="l" t="t" r="r" b="b"/>
              <a:pathLst>
                <a:path w="292" h="168" extrusionOk="0">
                  <a:moveTo>
                    <a:pt x="235" y="1"/>
                  </a:moveTo>
                  <a:cubicBezTo>
                    <a:pt x="206" y="1"/>
                    <a:pt x="164" y="17"/>
                    <a:pt x="121" y="35"/>
                  </a:cubicBezTo>
                  <a:cubicBezTo>
                    <a:pt x="53" y="64"/>
                    <a:pt x="0" y="98"/>
                    <a:pt x="0" y="132"/>
                  </a:cubicBezTo>
                  <a:cubicBezTo>
                    <a:pt x="3" y="152"/>
                    <a:pt x="33" y="168"/>
                    <a:pt x="76" y="168"/>
                  </a:cubicBezTo>
                  <a:cubicBezTo>
                    <a:pt x="103" y="168"/>
                    <a:pt x="136" y="161"/>
                    <a:pt x="169" y="147"/>
                  </a:cubicBezTo>
                  <a:cubicBezTo>
                    <a:pt x="255" y="109"/>
                    <a:pt x="292" y="35"/>
                    <a:pt x="266" y="12"/>
                  </a:cubicBezTo>
                  <a:cubicBezTo>
                    <a:pt x="259" y="4"/>
                    <a:pt x="248" y="1"/>
                    <a:pt x="2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6"/>
            <p:cNvSpPr/>
            <p:nvPr/>
          </p:nvSpPr>
          <p:spPr>
            <a:xfrm>
              <a:off x="7782703" y="3150076"/>
              <a:ext cx="6312" cy="8484"/>
            </a:xfrm>
            <a:custGeom>
              <a:avLst/>
              <a:gdLst/>
              <a:ahLst/>
              <a:cxnLst/>
              <a:rect l="l" t="t" r="r" b="b"/>
              <a:pathLst>
                <a:path w="154" h="207" extrusionOk="0">
                  <a:moveTo>
                    <a:pt x="54" y="1"/>
                  </a:moveTo>
                  <a:cubicBezTo>
                    <a:pt x="49" y="1"/>
                    <a:pt x="45" y="1"/>
                    <a:pt x="41" y="2"/>
                  </a:cubicBezTo>
                  <a:cubicBezTo>
                    <a:pt x="12" y="14"/>
                    <a:pt x="0" y="66"/>
                    <a:pt x="19" y="122"/>
                  </a:cubicBezTo>
                  <a:cubicBezTo>
                    <a:pt x="35" y="171"/>
                    <a:pt x="69" y="206"/>
                    <a:pt x="97" y="206"/>
                  </a:cubicBezTo>
                  <a:cubicBezTo>
                    <a:pt x="101" y="206"/>
                    <a:pt x="105" y="206"/>
                    <a:pt x="109" y="204"/>
                  </a:cubicBezTo>
                  <a:cubicBezTo>
                    <a:pt x="143" y="193"/>
                    <a:pt x="153" y="141"/>
                    <a:pt x="135" y="85"/>
                  </a:cubicBezTo>
                  <a:cubicBezTo>
                    <a:pt x="119" y="35"/>
                    <a:pt x="85" y="1"/>
                    <a:pt x="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6"/>
            <p:cNvSpPr/>
            <p:nvPr/>
          </p:nvSpPr>
          <p:spPr>
            <a:xfrm>
              <a:off x="7798647" y="3147084"/>
              <a:ext cx="13649" cy="12050"/>
            </a:xfrm>
            <a:custGeom>
              <a:avLst/>
              <a:gdLst/>
              <a:ahLst/>
              <a:cxnLst/>
              <a:rect l="l" t="t" r="r" b="b"/>
              <a:pathLst>
                <a:path w="333" h="294" extrusionOk="0">
                  <a:moveTo>
                    <a:pt x="128" y="71"/>
                  </a:moveTo>
                  <a:lnTo>
                    <a:pt x="128" y="71"/>
                  </a:lnTo>
                  <a:cubicBezTo>
                    <a:pt x="138" y="73"/>
                    <a:pt x="149" y="76"/>
                    <a:pt x="161" y="83"/>
                  </a:cubicBezTo>
                  <a:cubicBezTo>
                    <a:pt x="202" y="110"/>
                    <a:pt x="216" y="139"/>
                    <a:pt x="171" y="165"/>
                  </a:cubicBezTo>
                  <a:cubicBezTo>
                    <a:pt x="160" y="173"/>
                    <a:pt x="150" y="176"/>
                    <a:pt x="142" y="176"/>
                  </a:cubicBezTo>
                  <a:cubicBezTo>
                    <a:pt x="122" y="176"/>
                    <a:pt x="112" y="155"/>
                    <a:pt x="112" y="120"/>
                  </a:cubicBezTo>
                  <a:cubicBezTo>
                    <a:pt x="112" y="98"/>
                    <a:pt x="121" y="83"/>
                    <a:pt x="128" y="71"/>
                  </a:cubicBezTo>
                  <a:close/>
                  <a:moveTo>
                    <a:pt x="164" y="0"/>
                  </a:moveTo>
                  <a:cubicBezTo>
                    <a:pt x="115" y="0"/>
                    <a:pt x="88" y="23"/>
                    <a:pt x="78" y="42"/>
                  </a:cubicBezTo>
                  <a:lnTo>
                    <a:pt x="78" y="42"/>
                  </a:lnTo>
                  <a:cubicBezTo>
                    <a:pt x="62" y="51"/>
                    <a:pt x="46" y="66"/>
                    <a:pt x="33" y="91"/>
                  </a:cubicBezTo>
                  <a:cubicBezTo>
                    <a:pt x="14" y="127"/>
                    <a:pt x="0" y="188"/>
                    <a:pt x="45" y="244"/>
                  </a:cubicBezTo>
                  <a:cubicBezTo>
                    <a:pt x="70" y="277"/>
                    <a:pt x="111" y="293"/>
                    <a:pt x="151" y="293"/>
                  </a:cubicBezTo>
                  <a:cubicBezTo>
                    <a:pt x="182" y="293"/>
                    <a:pt x="212" y="284"/>
                    <a:pt x="235" y="266"/>
                  </a:cubicBezTo>
                  <a:cubicBezTo>
                    <a:pt x="295" y="236"/>
                    <a:pt x="333" y="150"/>
                    <a:pt x="302" y="87"/>
                  </a:cubicBezTo>
                  <a:cubicBezTo>
                    <a:pt x="273" y="23"/>
                    <a:pt x="216" y="5"/>
                    <a:pt x="179" y="1"/>
                  </a:cubicBezTo>
                  <a:cubicBezTo>
                    <a:pt x="174" y="1"/>
                    <a:pt x="169" y="0"/>
                    <a:pt x="1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6"/>
            <p:cNvSpPr/>
            <p:nvPr/>
          </p:nvSpPr>
          <p:spPr>
            <a:xfrm>
              <a:off x="7809509" y="3129378"/>
              <a:ext cx="7050" cy="7337"/>
            </a:xfrm>
            <a:custGeom>
              <a:avLst/>
              <a:gdLst/>
              <a:ahLst/>
              <a:cxnLst/>
              <a:rect l="l" t="t" r="r" b="b"/>
              <a:pathLst>
                <a:path w="172" h="179" extrusionOk="0">
                  <a:moveTo>
                    <a:pt x="50" y="1"/>
                  </a:moveTo>
                  <a:cubicBezTo>
                    <a:pt x="42" y="1"/>
                    <a:pt x="34" y="3"/>
                    <a:pt x="26" y="7"/>
                  </a:cubicBezTo>
                  <a:cubicBezTo>
                    <a:pt x="0" y="26"/>
                    <a:pt x="4" y="78"/>
                    <a:pt x="37" y="123"/>
                  </a:cubicBezTo>
                  <a:cubicBezTo>
                    <a:pt x="63" y="159"/>
                    <a:pt x="94" y="179"/>
                    <a:pt x="120" y="179"/>
                  </a:cubicBezTo>
                  <a:cubicBezTo>
                    <a:pt x="129" y="179"/>
                    <a:pt x="138" y="176"/>
                    <a:pt x="146" y="171"/>
                  </a:cubicBezTo>
                  <a:cubicBezTo>
                    <a:pt x="172" y="152"/>
                    <a:pt x="168" y="100"/>
                    <a:pt x="135" y="56"/>
                  </a:cubicBezTo>
                  <a:cubicBezTo>
                    <a:pt x="109" y="22"/>
                    <a:pt x="77" y="1"/>
                    <a:pt x="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6"/>
            <p:cNvSpPr/>
            <p:nvPr/>
          </p:nvSpPr>
          <p:spPr>
            <a:xfrm>
              <a:off x="7815739" y="3119582"/>
              <a:ext cx="7419" cy="6558"/>
            </a:xfrm>
            <a:custGeom>
              <a:avLst/>
              <a:gdLst/>
              <a:ahLst/>
              <a:cxnLst/>
              <a:rect l="l" t="t" r="r" b="b"/>
              <a:pathLst>
                <a:path w="181" h="160" extrusionOk="0">
                  <a:moveTo>
                    <a:pt x="57" y="0"/>
                  </a:moveTo>
                  <a:cubicBezTo>
                    <a:pt x="43" y="0"/>
                    <a:pt x="32" y="5"/>
                    <a:pt x="23" y="14"/>
                  </a:cubicBezTo>
                  <a:cubicBezTo>
                    <a:pt x="1" y="37"/>
                    <a:pt x="13" y="86"/>
                    <a:pt x="46" y="123"/>
                  </a:cubicBezTo>
                  <a:cubicBezTo>
                    <a:pt x="69" y="146"/>
                    <a:pt x="97" y="159"/>
                    <a:pt x="121" y="159"/>
                  </a:cubicBezTo>
                  <a:cubicBezTo>
                    <a:pt x="135" y="159"/>
                    <a:pt x="148" y="155"/>
                    <a:pt x="158" y="145"/>
                  </a:cubicBezTo>
                  <a:cubicBezTo>
                    <a:pt x="180" y="123"/>
                    <a:pt x="169" y="74"/>
                    <a:pt x="132" y="37"/>
                  </a:cubicBezTo>
                  <a:cubicBezTo>
                    <a:pt x="109" y="13"/>
                    <a:pt x="80" y="0"/>
                    <a:pt x="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6"/>
            <p:cNvSpPr/>
            <p:nvPr/>
          </p:nvSpPr>
          <p:spPr>
            <a:xfrm>
              <a:off x="7825288" y="3102901"/>
              <a:ext cx="11354" cy="9796"/>
            </a:xfrm>
            <a:custGeom>
              <a:avLst/>
              <a:gdLst/>
              <a:ahLst/>
              <a:cxnLst/>
              <a:rect l="l" t="t" r="r" b="b"/>
              <a:pathLst>
                <a:path w="277" h="239" extrusionOk="0">
                  <a:moveTo>
                    <a:pt x="162" y="0"/>
                  </a:moveTo>
                  <a:cubicBezTo>
                    <a:pt x="116" y="0"/>
                    <a:pt x="96" y="38"/>
                    <a:pt x="109" y="45"/>
                  </a:cubicBezTo>
                  <a:cubicBezTo>
                    <a:pt x="119" y="55"/>
                    <a:pt x="142" y="59"/>
                    <a:pt x="157" y="81"/>
                  </a:cubicBezTo>
                  <a:cubicBezTo>
                    <a:pt x="164" y="93"/>
                    <a:pt x="168" y="107"/>
                    <a:pt x="164" y="107"/>
                  </a:cubicBezTo>
                  <a:cubicBezTo>
                    <a:pt x="161" y="107"/>
                    <a:pt x="157" y="112"/>
                    <a:pt x="142" y="115"/>
                  </a:cubicBezTo>
                  <a:cubicBezTo>
                    <a:pt x="134" y="117"/>
                    <a:pt x="129" y="118"/>
                    <a:pt x="126" y="118"/>
                  </a:cubicBezTo>
                  <a:cubicBezTo>
                    <a:pt x="122" y="118"/>
                    <a:pt x="119" y="117"/>
                    <a:pt x="116" y="115"/>
                  </a:cubicBezTo>
                  <a:cubicBezTo>
                    <a:pt x="109" y="107"/>
                    <a:pt x="104" y="93"/>
                    <a:pt x="100" y="78"/>
                  </a:cubicBezTo>
                  <a:cubicBezTo>
                    <a:pt x="97" y="48"/>
                    <a:pt x="112" y="26"/>
                    <a:pt x="100" y="11"/>
                  </a:cubicBezTo>
                  <a:cubicBezTo>
                    <a:pt x="99" y="5"/>
                    <a:pt x="93" y="2"/>
                    <a:pt x="84" y="2"/>
                  </a:cubicBezTo>
                  <a:cubicBezTo>
                    <a:pt x="67" y="2"/>
                    <a:pt x="39" y="15"/>
                    <a:pt x="19" y="55"/>
                  </a:cubicBezTo>
                  <a:cubicBezTo>
                    <a:pt x="7" y="85"/>
                    <a:pt x="0" y="130"/>
                    <a:pt x="26" y="175"/>
                  </a:cubicBezTo>
                  <a:cubicBezTo>
                    <a:pt x="44" y="214"/>
                    <a:pt x="94" y="239"/>
                    <a:pt x="140" y="239"/>
                  </a:cubicBezTo>
                  <a:cubicBezTo>
                    <a:pt x="151" y="239"/>
                    <a:pt x="161" y="238"/>
                    <a:pt x="171" y="235"/>
                  </a:cubicBezTo>
                  <a:cubicBezTo>
                    <a:pt x="224" y="224"/>
                    <a:pt x="276" y="171"/>
                    <a:pt x="273" y="107"/>
                  </a:cubicBezTo>
                  <a:cubicBezTo>
                    <a:pt x="269" y="48"/>
                    <a:pt x="228" y="18"/>
                    <a:pt x="198" y="7"/>
                  </a:cubicBezTo>
                  <a:cubicBezTo>
                    <a:pt x="185" y="2"/>
                    <a:pt x="173" y="0"/>
                    <a:pt x="1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6"/>
            <p:cNvSpPr/>
            <p:nvPr/>
          </p:nvSpPr>
          <p:spPr>
            <a:xfrm>
              <a:off x="7842585" y="3113967"/>
              <a:ext cx="5533" cy="6271"/>
            </a:xfrm>
            <a:custGeom>
              <a:avLst/>
              <a:gdLst/>
              <a:ahLst/>
              <a:cxnLst/>
              <a:rect l="l" t="t" r="r" b="b"/>
              <a:pathLst>
                <a:path w="135" h="153" extrusionOk="0">
                  <a:moveTo>
                    <a:pt x="74" y="1"/>
                  </a:moveTo>
                  <a:cubicBezTo>
                    <a:pt x="44" y="1"/>
                    <a:pt x="17" y="26"/>
                    <a:pt x="7" y="61"/>
                  </a:cubicBezTo>
                  <a:cubicBezTo>
                    <a:pt x="0" y="103"/>
                    <a:pt x="18" y="144"/>
                    <a:pt x="52" y="151"/>
                  </a:cubicBezTo>
                  <a:cubicBezTo>
                    <a:pt x="55" y="152"/>
                    <a:pt x="59" y="152"/>
                    <a:pt x="62" y="152"/>
                  </a:cubicBezTo>
                  <a:cubicBezTo>
                    <a:pt x="89" y="152"/>
                    <a:pt x="117" y="124"/>
                    <a:pt x="127" y="88"/>
                  </a:cubicBezTo>
                  <a:cubicBezTo>
                    <a:pt x="135" y="47"/>
                    <a:pt x="116" y="9"/>
                    <a:pt x="85" y="2"/>
                  </a:cubicBezTo>
                  <a:cubicBezTo>
                    <a:pt x="81" y="1"/>
                    <a:pt x="77" y="1"/>
                    <a:pt x="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6"/>
            <p:cNvSpPr/>
            <p:nvPr/>
          </p:nvSpPr>
          <p:spPr>
            <a:xfrm>
              <a:off x="7850208" y="3120730"/>
              <a:ext cx="5533" cy="7788"/>
            </a:xfrm>
            <a:custGeom>
              <a:avLst/>
              <a:gdLst/>
              <a:ahLst/>
              <a:cxnLst/>
              <a:rect l="l" t="t" r="r" b="b"/>
              <a:pathLst>
                <a:path w="135" h="190" extrusionOk="0">
                  <a:moveTo>
                    <a:pt x="71" y="1"/>
                  </a:moveTo>
                  <a:cubicBezTo>
                    <a:pt x="69" y="1"/>
                    <a:pt x="67" y="1"/>
                    <a:pt x="64" y="1"/>
                  </a:cubicBezTo>
                  <a:cubicBezTo>
                    <a:pt x="34" y="9"/>
                    <a:pt x="11" y="46"/>
                    <a:pt x="4" y="87"/>
                  </a:cubicBezTo>
                  <a:cubicBezTo>
                    <a:pt x="1" y="125"/>
                    <a:pt x="4" y="165"/>
                    <a:pt x="30" y="184"/>
                  </a:cubicBezTo>
                  <a:cubicBezTo>
                    <a:pt x="35" y="188"/>
                    <a:pt x="42" y="190"/>
                    <a:pt x="49" y="190"/>
                  </a:cubicBezTo>
                  <a:cubicBezTo>
                    <a:pt x="77" y="190"/>
                    <a:pt x="115" y="160"/>
                    <a:pt x="124" y="106"/>
                  </a:cubicBezTo>
                  <a:cubicBezTo>
                    <a:pt x="134" y="47"/>
                    <a:pt x="102" y="1"/>
                    <a:pt x="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6"/>
            <p:cNvSpPr/>
            <p:nvPr/>
          </p:nvSpPr>
          <p:spPr>
            <a:xfrm>
              <a:off x="7853323" y="3135362"/>
              <a:ext cx="8402" cy="5164"/>
            </a:xfrm>
            <a:custGeom>
              <a:avLst/>
              <a:gdLst/>
              <a:ahLst/>
              <a:cxnLst/>
              <a:rect l="l" t="t" r="r" b="b"/>
              <a:pathLst>
                <a:path w="205" h="126" extrusionOk="0">
                  <a:moveTo>
                    <a:pt x="89" y="1"/>
                  </a:moveTo>
                  <a:cubicBezTo>
                    <a:pt x="37" y="1"/>
                    <a:pt x="0" y="33"/>
                    <a:pt x="7" y="63"/>
                  </a:cubicBezTo>
                  <a:cubicBezTo>
                    <a:pt x="11" y="93"/>
                    <a:pt x="48" y="115"/>
                    <a:pt x="89" y="122"/>
                  </a:cubicBezTo>
                  <a:cubicBezTo>
                    <a:pt x="99" y="124"/>
                    <a:pt x="109" y="125"/>
                    <a:pt x="119" y="125"/>
                  </a:cubicBezTo>
                  <a:cubicBezTo>
                    <a:pt x="149" y="125"/>
                    <a:pt x="176" y="116"/>
                    <a:pt x="190" y="96"/>
                  </a:cubicBezTo>
                  <a:cubicBezTo>
                    <a:pt x="204" y="67"/>
                    <a:pt x="175" y="15"/>
                    <a:pt x="111" y="3"/>
                  </a:cubicBezTo>
                  <a:cubicBezTo>
                    <a:pt x="103" y="2"/>
                    <a:pt x="96" y="1"/>
                    <a:pt x="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6"/>
            <p:cNvSpPr/>
            <p:nvPr/>
          </p:nvSpPr>
          <p:spPr>
            <a:xfrm>
              <a:off x="7865537" y="3146551"/>
              <a:ext cx="11968" cy="10821"/>
            </a:xfrm>
            <a:custGeom>
              <a:avLst/>
              <a:gdLst/>
              <a:ahLst/>
              <a:cxnLst/>
              <a:rect l="l" t="t" r="r" b="b"/>
              <a:pathLst>
                <a:path w="292" h="264" extrusionOk="0">
                  <a:moveTo>
                    <a:pt x="121" y="70"/>
                  </a:moveTo>
                  <a:cubicBezTo>
                    <a:pt x="128" y="74"/>
                    <a:pt x="136" y="78"/>
                    <a:pt x="142" y="85"/>
                  </a:cubicBezTo>
                  <a:cubicBezTo>
                    <a:pt x="153" y="92"/>
                    <a:pt x="165" y="107"/>
                    <a:pt x="165" y="118"/>
                  </a:cubicBezTo>
                  <a:cubicBezTo>
                    <a:pt x="161" y="126"/>
                    <a:pt x="161" y="130"/>
                    <a:pt x="146" y="140"/>
                  </a:cubicBezTo>
                  <a:cubicBezTo>
                    <a:pt x="131" y="149"/>
                    <a:pt x="123" y="145"/>
                    <a:pt x="123" y="149"/>
                  </a:cubicBezTo>
                  <a:cubicBezTo>
                    <a:pt x="116" y="149"/>
                    <a:pt x="108" y="133"/>
                    <a:pt x="108" y="118"/>
                  </a:cubicBezTo>
                  <a:cubicBezTo>
                    <a:pt x="106" y="97"/>
                    <a:pt x="115" y="83"/>
                    <a:pt x="121" y="70"/>
                  </a:cubicBezTo>
                  <a:close/>
                  <a:moveTo>
                    <a:pt x="150" y="1"/>
                  </a:moveTo>
                  <a:cubicBezTo>
                    <a:pt x="97" y="1"/>
                    <a:pt x="74" y="31"/>
                    <a:pt x="79" y="44"/>
                  </a:cubicBezTo>
                  <a:lnTo>
                    <a:pt x="79" y="44"/>
                  </a:lnTo>
                  <a:cubicBezTo>
                    <a:pt x="63" y="49"/>
                    <a:pt x="45" y="63"/>
                    <a:pt x="30" y="88"/>
                  </a:cubicBezTo>
                  <a:cubicBezTo>
                    <a:pt x="11" y="118"/>
                    <a:pt x="1" y="171"/>
                    <a:pt x="41" y="223"/>
                  </a:cubicBezTo>
                  <a:cubicBezTo>
                    <a:pt x="62" y="250"/>
                    <a:pt x="98" y="264"/>
                    <a:pt x="134" y="264"/>
                  </a:cubicBezTo>
                  <a:cubicBezTo>
                    <a:pt x="161" y="264"/>
                    <a:pt x="189" y="256"/>
                    <a:pt x="209" y="242"/>
                  </a:cubicBezTo>
                  <a:cubicBezTo>
                    <a:pt x="258" y="216"/>
                    <a:pt x="292" y="140"/>
                    <a:pt x="269" y="85"/>
                  </a:cubicBezTo>
                  <a:cubicBezTo>
                    <a:pt x="247" y="33"/>
                    <a:pt x="206" y="10"/>
                    <a:pt x="172" y="2"/>
                  </a:cubicBezTo>
                  <a:cubicBezTo>
                    <a:pt x="164" y="1"/>
                    <a:pt x="157" y="1"/>
                    <a:pt x="1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6"/>
            <p:cNvSpPr/>
            <p:nvPr/>
          </p:nvSpPr>
          <p:spPr>
            <a:xfrm>
              <a:off x="7878694" y="3161019"/>
              <a:ext cx="5246" cy="6189"/>
            </a:xfrm>
            <a:custGeom>
              <a:avLst/>
              <a:gdLst/>
              <a:ahLst/>
              <a:cxnLst/>
              <a:rect l="l" t="t" r="r" b="b"/>
              <a:pathLst>
                <a:path w="128" h="151" extrusionOk="0">
                  <a:moveTo>
                    <a:pt x="66" y="1"/>
                  </a:moveTo>
                  <a:cubicBezTo>
                    <a:pt x="35" y="1"/>
                    <a:pt x="7" y="32"/>
                    <a:pt x="4" y="72"/>
                  </a:cubicBezTo>
                  <a:cubicBezTo>
                    <a:pt x="0" y="113"/>
                    <a:pt x="23" y="146"/>
                    <a:pt x="56" y="151"/>
                  </a:cubicBezTo>
                  <a:cubicBezTo>
                    <a:pt x="58" y="151"/>
                    <a:pt x="60" y="151"/>
                    <a:pt x="61" y="151"/>
                  </a:cubicBezTo>
                  <a:cubicBezTo>
                    <a:pt x="93" y="151"/>
                    <a:pt x="120" y="121"/>
                    <a:pt x="123" y="83"/>
                  </a:cubicBezTo>
                  <a:cubicBezTo>
                    <a:pt x="128" y="42"/>
                    <a:pt x="105" y="4"/>
                    <a:pt x="71" y="1"/>
                  </a:cubicBezTo>
                  <a:cubicBezTo>
                    <a:pt x="70" y="1"/>
                    <a:pt x="68" y="1"/>
                    <a:pt x="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6"/>
            <p:cNvSpPr/>
            <p:nvPr/>
          </p:nvSpPr>
          <p:spPr>
            <a:xfrm>
              <a:off x="7889432" y="3153765"/>
              <a:ext cx="10288" cy="5410"/>
            </a:xfrm>
            <a:custGeom>
              <a:avLst/>
              <a:gdLst/>
              <a:ahLst/>
              <a:cxnLst/>
              <a:rect l="l" t="t" r="r" b="b"/>
              <a:pathLst>
                <a:path w="251" h="132" extrusionOk="0">
                  <a:moveTo>
                    <a:pt x="90" y="0"/>
                  </a:moveTo>
                  <a:cubicBezTo>
                    <a:pt x="47" y="0"/>
                    <a:pt x="13" y="15"/>
                    <a:pt x="7" y="40"/>
                  </a:cubicBezTo>
                  <a:cubicBezTo>
                    <a:pt x="0" y="73"/>
                    <a:pt x="49" y="111"/>
                    <a:pt x="112" y="126"/>
                  </a:cubicBezTo>
                  <a:cubicBezTo>
                    <a:pt x="129" y="130"/>
                    <a:pt x="145" y="131"/>
                    <a:pt x="160" y="131"/>
                  </a:cubicBezTo>
                  <a:cubicBezTo>
                    <a:pt x="203" y="131"/>
                    <a:pt x="237" y="117"/>
                    <a:pt x="242" y="92"/>
                  </a:cubicBezTo>
                  <a:cubicBezTo>
                    <a:pt x="250" y="62"/>
                    <a:pt x="202" y="21"/>
                    <a:pt x="138" y="6"/>
                  </a:cubicBezTo>
                  <a:cubicBezTo>
                    <a:pt x="122" y="2"/>
                    <a:pt x="105" y="0"/>
                    <a:pt x="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6"/>
            <p:cNvSpPr/>
            <p:nvPr/>
          </p:nvSpPr>
          <p:spPr>
            <a:xfrm>
              <a:off x="7903204" y="3147371"/>
              <a:ext cx="5369" cy="6968"/>
            </a:xfrm>
            <a:custGeom>
              <a:avLst/>
              <a:gdLst/>
              <a:ahLst/>
              <a:cxnLst/>
              <a:rect l="l" t="t" r="r" b="b"/>
              <a:pathLst>
                <a:path w="131" h="170" extrusionOk="0">
                  <a:moveTo>
                    <a:pt x="61" y="1"/>
                  </a:moveTo>
                  <a:cubicBezTo>
                    <a:pt x="59" y="1"/>
                    <a:pt x="58" y="1"/>
                    <a:pt x="56" y="1"/>
                  </a:cubicBezTo>
                  <a:cubicBezTo>
                    <a:pt x="26" y="5"/>
                    <a:pt x="0" y="42"/>
                    <a:pt x="8" y="91"/>
                  </a:cubicBezTo>
                  <a:cubicBezTo>
                    <a:pt x="11" y="136"/>
                    <a:pt x="41" y="170"/>
                    <a:pt x="75" y="170"/>
                  </a:cubicBezTo>
                  <a:cubicBezTo>
                    <a:pt x="104" y="165"/>
                    <a:pt x="130" y="125"/>
                    <a:pt x="127" y="80"/>
                  </a:cubicBezTo>
                  <a:cubicBezTo>
                    <a:pt x="120" y="33"/>
                    <a:pt x="93" y="1"/>
                    <a:pt x="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6"/>
            <p:cNvSpPr/>
            <p:nvPr/>
          </p:nvSpPr>
          <p:spPr>
            <a:xfrm>
              <a:off x="7916647" y="3137165"/>
              <a:ext cx="4959" cy="6886"/>
            </a:xfrm>
            <a:custGeom>
              <a:avLst/>
              <a:gdLst/>
              <a:ahLst/>
              <a:cxnLst/>
              <a:rect l="l" t="t" r="r" b="b"/>
              <a:pathLst>
                <a:path w="121" h="168" extrusionOk="0">
                  <a:moveTo>
                    <a:pt x="61" y="0"/>
                  </a:moveTo>
                  <a:cubicBezTo>
                    <a:pt x="26" y="0"/>
                    <a:pt x="0" y="38"/>
                    <a:pt x="0" y="86"/>
                  </a:cubicBezTo>
                  <a:cubicBezTo>
                    <a:pt x="0" y="131"/>
                    <a:pt x="26" y="168"/>
                    <a:pt x="61" y="168"/>
                  </a:cubicBezTo>
                  <a:cubicBezTo>
                    <a:pt x="90" y="168"/>
                    <a:pt x="121" y="131"/>
                    <a:pt x="121" y="86"/>
                  </a:cubicBezTo>
                  <a:cubicBezTo>
                    <a:pt x="121" y="38"/>
                    <a:pt x="90" y="0"/>
                    <a:pt x="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6"/>
            <p:cNvSpPr/>
            <p:nvPr/>
          </p:nvSpPr>
          <p:spPr>
            <a:xfrm>
              <a:off x="7924148" y="3128804"/>
              <a:ext cx="12583" cy="11190"/>
            </a:xfrm>
            <a:custGeom>
              <a:avLst/>
              <a:gdLst/>
              <a:ahLst/>
              <a:cxnLst/>
              <a:rect l="l" t="t" r="r" b="b"/>
              <a:pathLst>
                <a:path w="307" h="273" extrusionOk="0">
                  <a:moveTo>
                    <a:pt x="155" y="60"/>
                  </a:moveTo>
                  <a:cubicBezTo>
                    <a:pt x="164" y="66"/>
                    <a:pt x="172" y="74"/>
                    <a:pt x="180" y="85"/>
                  </a:cubicBezTo>
                  <a:cubicBezTo>
                    <a:pt x="191" y="99"/>
                    <a:pt x="195" y="125"/>
                    <a:pt x="191" y="133"/>
                  </a:cubicBezTo>
                  <a:cubicBezTo>
                    <a:pt x="184" y="144"/>
                    <a:pt x="176" y="148"/>
                    <a:pt x="150" y="152"/>
                  </a:cubicBezTo>
                  <a:cubicBezTo>
                    <a:pt x="128" y="148"/>
                    <a:pt x="117" y="140"/>
                    <a:pt x="112" y="130"/>
                  </a:cubicBezTo>
                  <a:cubicBezTo>
                    <a:pt x="109" y="122"/>
                    <a:pt x="117" y="99"/>
                    <a:pt x="128" y="85"/>
                  </a:cubicBezTo>
                  <a:cubicBezTo>
                    <a:pt x="137" y="73"/>
                    <a:pt x="146" y="65"/>
                    <a:pt x="155" y="60"/>
                  </a:cubicBezTo>
                  <a:close/>
                  <a:moveTo>
                    <a:pt x="171" y="0"/>
                  </a:moveTo>
                  <a:cubicBezTo>
                    <a:pt x="165" y="0"/>
                    <a:pt x="159" y="1"/>
                    <a:pt x="153" y="2"/>
                  </a:cubicBezTo>
                  <a:lnTo>
                    <a:pt x="153" y="2"/>
                  </a:lnTo>
                  <a:cubicBezTo>
                    <a:pt x="148" y="1"/>
                    <a:pt x="142" y="0"/>
                    <a:pt x="135" y="0"/>
                  </a:cubicBezTo>
                  <a:cubicBezTo>
                    <a:pt x="119" y="0"/>
                    <a:pt x="100" y="4"/>
                    <a:pt x="79" y="13"/>
                  </a:cubicBezTo>
                  <a:cubicBezTo>
                    <a:pt x="45" y="32"/>
                    <a:pt x="0" y="70"/>
                    <a:pt x="5" y="140"/>
                  </a:cubicBezTo>
                  <a:cubicBezTo>
                    <a:pt x="5" y="215"/>
                    <a:pt x="79" y="271"/>
                    <a:pt x="146" y="271"/>
                  </a:cubicBezTo>
                  <a:cubicBezTo>
                    <a:pt x="150" y="272"/>
                    <a:pt x="154" y="272"/>
                    <a:pt x="158" y="272"/>
                  </a:cubicBezTo>
                  <a:cubicBezTo>
                    <a:pt x="220" y="272"/>
                    <a:pt x="292" y="222"/>
                    <a:pt x="300" y="156"/>
                  </a:cubicBezTo>
                  <a:cubicBezTo>
                    <a:pt x="307" y="85"/>
                    <a:pt x="266" y="40"/>
                    <a:pt x="236" y="21"/>
                  </a:cubicBezTo>
                  <a:cubicBezTo>
                    <a:pt x="212" y="6"/>
                    <a:pt x="190" y="0"/>
                    <a:pt x="1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6"/>
            <p:cNvSpPr/>
            <p:nvPr/>
          </p:nvSpPr>
          <p:spPr>
            <a:xfrm>
              <a:off x="7945051" y="3117738"/>
              <a:ext cx="10534" cy="5205"/>
            </a:xfrm>
            <a:custGeom>
              <a:avLst/>
              <a:gdLst/>
              <a:ahLst/>
              <a:cxnLst/>
              <a:rect l="l" t="t" r="r" b="b"/>
              <a:pathLst>
                <a:path w="257" h="127" extrusionOk="0">
                  <a:moveTo>
                    <a:pt x="109" y="1"/>
                  </a:moveTo>
                  <a:cubicBezTo>
                    <a:pt x="43" y="1"/>
                    <a:pt x="0" y="48"/>
                    <a:pt x="14" y="74"/>
                  </a:cubicBezTo>
                  <a:cubicBezTo>
                    <a:pt x="33" y="104"/>
                    <a:pt x="73" y="112"/>
                    <a:pt x="118" y="119"/>
                  </a:cubicBezTo>
                  <a:cubicBezTo>
                    <a:pt x="139" y="123"/>
                    <a:pt x="161" y="126"/>
                    <a:pt x="180" y="126"/>
                  </a:cubicBezTo>
                  <a:cubicBezTo>
                    <a:pt x="200" y="126"/>
                    <a:pt x="218" y="122"/>
                    <a:pt x="230" y="108"/>
                  </a:cubicBezTo>
                  <a:cubicBezTo>
                    <a:pt x="257" y="86"/>
                    <a:pt x="223" y="14"/>
                    <a:pt x="137" y="4"/>
                  </a:cubicBezTo>
                  <a:cubicBezTo>
                    <a:pt x="127" y="2"/>
                    <a:pt x="118" y="1"/>
                    <a:pt x="1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6"/>
            <p:cNvSpPr/>
            <p:nvPr/>
          </p:nvSpPr>
          <p:spPr>
            <a:xfrm>
              <a:off x="7955708" y="3110975"/>
              <a:ext cx="12419" cy="5410"/>
            </a:xfrm>
            <a:custGeom>
              <a:avLst/>
              <a:gdLst/>
              <a:ahLst/>
              <a:cxnLst/>
              <a:rect l="l" t="t" r="r" b="b"/>
              <a:pathLst>
                <a:path w="303" h="132" extrusionOk="0">
                  <a:moveTo>
                    <a:pt x="120" y="1"/>
                  </a:moveTo>
                  <a:cubicBezTo>
                    <a:pt x="51" y="1"/>
                    <a:pt x="1" y="32"/>
                    <a:pt x="4" y="56"/>
                  </a:cubicBezTo>
                  <a:cubicBezTo>
                    <a:pt x="11" y="90"/>
                    <a:pt x="71" y="108"/>
                    <a:pt x="138" y="124"/>
                  </a:cubicBezTo>
                  <a:cubicBezTo>
                    <a:pt x="169" y="128"/>
                    <a:pt x="198" y="132"/>
                    <a:pt x="223" y="132"/>
                  </a:cubicBezTo>
                  <a:cubicBezTo>
                    <a:pt x="255" y="132"/>
                    <a:pt x="279" y="126"/>
                    <a:pt x="288" y="108"/>
                  </a:cubicBezTo>
                  <a:cubicBezTo>
                    <a:pt x="302" y="79"/>
                    <a:pt x="250" y="19"/>
                    <a:pt x="161" y="4"/>
                  </a:cubicBezTo>
                  <a:cubicBezTo>
                    <a:pt x="147" y="2"/>
                    <a:pt x="133" y="1"/>
                    <a:pt x="1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6"/>
            <p:cNvSpPr/>
            <p:nvPr/>
          </p:nvSpPr>
          <p:spPr>
            <a:xfrm>
              <a:off x="7972512" y="3102368"/>
              <a:ext cx="5410" cy="6804"/>
            </a:xfrm>
            <a:custGeom>
              <a:avLst/>
              <a:gdLst/>
              <a:ahLst/>
              <a:cxnLst/>
              <a:rect l="l" t="t" r="r" b="b"/>
              <a:pathLst>
                <a:path w="132" h="166" extrusionOk="0">
                  <a:moveTo>
                    <a:pt x="70" y="1"/>
                  </a:moveTo>
                  <a:cubicBezTo>
                    <a:pt x="39" y="1"/>
                    <a:pt x="12" y="33"/>
                    <a:pt x="8" y="80"/>
                  </a:cubicBezTo>
                  <a:cubicBezTo>
                    <a:pt x="1" y="125"/>
                    <a:pt x="27" y="165"/>
                    <a:pt x="57" y="165"/>
                  </a:cubicBezTo>
                  <a:cubicBezTo>
                    <a:pt x="59" y="165"/>
                    <a:pt x="61" y="166"/>
                    <a:pt x="63" y="166"/>
                  </a:cubicBezTo>
                  <a:cubicBezTo>
                    <a:pt x="94" y="166"/>
                    <a:pt x="121" y="133"/>
                    <a:pt x="128" y="91"/>
                  </a:cubicBezTo>
                  <a:cubicBezTo>
                    <a:pt x="132" y="42"/>
                    <a:pt x="106" y="5"/>
                    <a:pt x="75" y="1"/>
                  </a:cubicBezTo>
                  <a:cubicBezTo>
                    <a:pt x="74" y="1"/>
                    <a:pt x="72" y="1"/>
                    <a:pt x="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6"/>
            <p:cNvSpPr/>
            <p:nvPr/>
          </p:nvSpPr>
          <p:spPr>
            <a:xfrm>
              <a:off x="7982021" y="3089908"/>
              <a:ext cx="12747" cy="11558"/>
            </a:xfrm>
            <a:custGeom>
              <a:avLst/>
              <a:gdLst/>
              <a:ahLst/>
              <a:cxnLst/>
              <a:rect l="l" t="t" r="r" b="b"/>
              <a:pathLst>
                <a:path w="311" h="282" extrusionOk="0">
                  <a:moveTo>
                    <a:pt x="163" y="75"/>
                  </a:moveTo>
                  <a:cubicBezTo>
                    <a:pt x="166" y="77"/>
                    <a:pt x="169" y="79"/>
                    <a:pt x="172" y="81"/>
                  </a:cubicBezTo>
                  <a:cubicBezTo>
                    <a:pt x="191" y="96"/>
                    <a:pt x="195" y="111"/>
                    <a:pt x="195" y="122"/>
                  </a:cubicBezTo>
                  <a:cubicBezTo>
                    <a:pt x="191" y="141"/>
                    <a:pt x="179" y="160"/>
                    <a:pt x="169" y="160"/>
                  </a:cubicBezTo>
                  <a:cubicBezTo>
                    <a:pt x="167" y="162"/>
                    <a:pt x="164" y="163"/>
                    <a:pt x="160" y="163"/>
                  </a:cubicBezTo>
                  <a:cubicBezTo>
                    <a:pt x="150" y="163"/>
                    <a:pt x="137" y="157"/>
                    <a:pt x="131" y="148"/>
                  </a:cubicBezTo>
                  <a:cubicBezTo>
                    <a:pt x="124" y="137"/>
                    <a:pt x="120" y="129"/>
                    <a:pt x="127" y="111"/>
                  </a:cubicBezTo>
                  <a:cubicBezTo>
                    <a:pt x="136" y="92"/>
                    <a:pt x="151" y="82"/>
                    <a:pt x="163" y="75"/>
                  </a:cubicBezTo>
                  <a:close/>
                  <a:moveTo>
                    <a:pt x="176" y="0"/>
                  </a:moveTo>
                  <a:cubicBezTo>
                    <a:pt x="132" y="0"/>
                    <a:pt x="107" y="20"/>
                    <a:pt x="99" y="34"/>
                  </a:cubicBezTo>
                  <a:lnTo>
                    <a:pt x="99" y="34"/>
                  </a:lnTo>
                  <a:cubicBezTo>
                    <a:pt x="89" y="38"/>
                    <a:pt x="78" y="43"/>
                    <a:pt x="67" y="51"/>
                  </a:cubicBezTo>
                  <a:cubicBezTo>
                    <a:pt x="34" y="74"/>
                    <a:pt x="0" y="141"/>
                    <a:pt x="34" y="200"/>
                  </a:cubicBezTo>
                  <a:cubicBezTo>
                    <a:pt x="58" y="246"/>
                    <a:pt x="105" y="282"/>
                    <a:pt x="165" y="282"/>
                  </a:cubicBezTo>
                  <a:cubicBezTo>
                    <a:pt x="179" y="282"/>
                    <a:pt x="194" y="280"/>
                    <a:pt x="210" y="276"/>
                  </a:cubicBezTo>
                  <a:cubicBezTo>
                    <a:pt x="284" y="245"/>
                    <a:pt x="310" y="171"/>
                    <a:pt x="303" y="115"/>
                  </a:cubicBezTo>
                  <a:cubicBezTo>
                    <a:pt x="296" y="51"/>
                    <a:pt x="243" y="10"/>
                    <a:pt x="206" y="3"/>
                  </a:cubicBezTo>
                  <a:cubicBezTo>
                    <a:pt x="195" y="1"/>
                    <a:pt x="185" y="0"/>
                    <a:pt x="1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6"/>
            <p:cNvSpPr/>
            <p:nvPr/>
          </p:nvSpPr>
          <p:spPr>
            <a:xfrm>
              <a:off x="8000096" y="3084580"/>
              <a:ext cx="5533" cy="6886"/>
            </a:xfrm>
            <a:custGeom>
              <a:avLst/>
              <a:gdLst/>
              <a:ahLst/>
              <a:cxnLst/>
              <a:rect l="l" t="t" r="r" b="b"/>
              <a:pathLst>
                <a:path w="135" h="168" extrusionOk="0">
                  <a:moveTo>
                    <a:pt x="74" y="1"/>
                  </a:moveTo>
                  <a:cubicBezTo>
                    <a:pt x="46" y="1"/>
                    <a:pt x="18" y="33"/>
                    <a:pt x="7" y="73"/>
                  </a:cubicBezTo>
                  <a:cubicBezTo>
                    <a:pt x="0" y="118"/>
                    <a:pt x="19" y="163"/>
                    <a:pt x="52" y="166"/>
                  </a:cubicBezTo>
                  <a:cubicBezTo>
                    <a:pt x="55" y="167"/>
                    <a:pt x="58" y="167"/>
                    <a:pt x="61" y="167"/>
                  </a:cubicBezTo>
                  <a:cubicBezTo>
                    <a:pt x="89" y="167"/>
                    <a:pt x="117" y="139"/>
                    <a:pt x="128" y="95"/>
                  </a:cubicBezTo>
                  <a:cubicBezTo>
                    <a:pt x="135" y="51"/>
                    <a:pt x="116" y="6"/>
                    <a:pt x="83" y="2"/>
                  </a:cubicBezTo>
                  <a:cubicBezTo>
                    <a:pt x="80" y="1"/>
                    <a:pt x="77" y="1"/>
                    <a:pt x="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6"/>
            <p:cNvSpPr/>
            <p:nvPr/>
          </p:nvSpPr>
          <p:spPr>
            <a:xfrm>
              <a:off x="8013703" y="3073759"/>
              <a:ext cx="5287" cy="6189"/>
            </a:xfrm>
            <a:custGeom>
              <a:avLst/>
              <a:gdLst/>
              <a:ahLst/>
              <a:cxnLst/>
              <a:rect l="l" t="t" r="r" b="b"/>
              <a:pathLst>
                <a:path w="129" h="151" extrusionOk="0">
                  <a:moveTo>
                    <a:pt x="66" y="1"/>
                  </a:moveTo>
                  <a:cubicBezTo>
                    <a:pt x="35" y="1"/>
                    <a:pt x="8" y="29"/>
                    <a:pt x="4" y="68"/>
                  </a:cubicBezTo>
                  <a:cubicBezTo>
                    <a:pt x="1" y="109"/>
                    <a:pt x="23" y="146"/>
                    <a:pt x="56" y="151"/>
                  </a:cubicBezTo>
                  <a:cubicBezTo>
                    <a:pt x="58" y="151"/>
                    <a:pt x="60" y="151"/>
                    <a:pt x="61" y="151"/>
                  </a:cubicBezTo>
                  <a:cubicBezTo>
                    <a:pt x="90" y="151"/>
                    <a:pt x="120" y="121"/>
                    <a:pt x="124" y="79"/>
                  </a:cubicBezTo>
                  <a:cubicBezTo>
                    <a:pt x="128" y="38"/>
                    <a:pt x="106" y="4"/>
                    <a:pt x="72" y="1"/>
                  </a:cubicBezTo>
                  <a:cubicBezTo>
                    <a:pt x="70" y="1"/>
                    <a:pt x="68" y="1"/>
                    <a:pt x="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6"/>
            <p:cNvSpPr/>
            <p:nvPr/>
          </p:nvSpPr>
          <p:spPr>
            <a:xfrm>
              <a:off x="8024647" y="3064087"/>
              <a:ext cx="11313" cy="5533"/>
            </a:xfrm>
            <a:custGeom>
              <a:avLst/>
              <a:gdLst/>
              <a:ahLst/>
              <a:cxnLst/>
              <a:rect l="l" t="t" r="r" b="b"/>
              <a:pathLst>
                <a:path w="276" h="135" extrusionOk="0">
                  <a:moveTo>
                    <a:pt x="104" y="0"/>
                  </a:moveTo>
                  <a:cubicBezTo>
                    <a:pt x="44" y="0"/>
                    <a:pt x="1" y="29"/>
                    <a:pt x="6" y="54"/>
                  </a:cubicBezTo>
                  <a:cubicBezTo>
                    <a:pt x="10" y="87"/>
                    <a:pt x="63" y="110"/>
                    <a:pt x="122" y="125"/>
                  </a:cubicBezTo>
                  <a:cubicBezTo>
                    <a:pt x="151" y="130"/>
                    <a:pt x="178" y="134"/>
                    <a:pt x="201" y="134"/>
                  </a:cubicBezTo>
                  <a:cubicBezTo>
                    <a:pt x="227" y="134"/>
                    <a:pt x="247" y="129"/>
                    <a:pt x="256" y="113"/>
                  </a:cubicBezTo>
                  <a:cubicBezTo>
                    <a:pt x="275" y="87"/>
                    <a:pt x="230" y="23"/>
                    <a:pt x="148" y="6"/>
                  </a:cubicBezTo>
                  <a:cubicBezTo>
                    <a:pt x="133" y="2"/>
                    <a:pt x="118" y="0"/>
                    <a:pt x="1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6"/>
            <p:cNvSpPr/>
            <p:nvPr/>
          </p:nvSpPr>
          <p:spPr>
            <a:xfrm>
              <a:off x="8041369" y="3056135"/>
              <a:ext cx="5615" cy="6148"/>
            </a:xfrm>
            <a:custGeom>
              <a:avLst/>
              <a:gdLst/>
              <a:ahLst/>
              <a:cxnLst/>
              <a:rect l="l" t="t" r="r" b="b"/>
              <a:pathLst>
                <a:path w="137" h="150" extrusionOk="0">
                  <a:moveTo>
                    <a:pt x="84" y="0"/>
                  </a:moveTo>
                  <a:cubicBezTo>
                    <a:pt x="60" y="0"/>
                    <a:pt x="29" y="18"/>
                    <a:pt x="17" y="57"/>
                  </a:cubicBezTo>
                  <a:cubicBezTo>
                    <a:pt x="1" y="112"/>
                    <a:pt x="34" y="150"/>
                    <a:pt x="63" y="150"/>
                  </a:cubicBezTo>
                  <a:cubicBezTo>
                    <a:pt x="67" y="150"/>
                    <a:pt x="72" y="149"/>
                    <a:pt x="76" y="147"/>
                  </a:cubicBezTo>
                  <a:cubicBezTo>
                    <a:pt x="107" y="136"/>
                    <a:pt x="125" y="110"/>
                    <a:pt x="133" y="95"/>
                  </a:cubicBezTo>
                  <a:cubicBezTo>
                    <a:pt x="136" y="72"/>
                    <a:pt x="133" y="43"/>
                    <a:pt x="114" y="16"/>
                  </a:cubicBezTo>
                  <a:cubicBezTo>
                    <a:pt x="108" y="5"/>
                    <a:pt x="97" y="0"/>
                    <a:pt x="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6"/>
            <p:cNvSpPr/>
            <p:nvPr/>
          </p:nvSpPr>
          <p:spPr>
            <a:xfrm>
              <a:off x="8053378" y="3045110"/>
              <a:ext cx="5369" cy="6189"/>
            </a:xfrm>
            <a:custGeom>
              <a:avLst/>
              <a:gdLst/>
              <a:ahLst/>
              <a:cxnLst/>
              <a:rect l="l" t="t" r="r" b="b"/>
              <a:pathLst>
                <a:path w="131" h="151" extrusionOk="0">
                  <a:moveTo>
                    <a:pt x="65" y="0"/>
                  </a:moveTo>
                  <a:cubicBezTo>
                    <a:pt x="36" y="0"/>
                    <a:pt x="11" y="32"/>
                    <a:pt x="4" y="69"/>
                  </a:cubicBezTo>
                  <a:cubicBezTo>
                    <a:pt x="0" y="110"/>
                    <a:pt x="22" y="147"/>
                    <a:pt x="57" y="150"/>
                  </a:cubicBezTo>
                  <a:cubicBezTo>
                    <a:pt x="59" y="151"/>
                    <a:pt x="61" y="151"/>
                    <a:pt x="63" y="151"/>
                  </a:cubicBezTo>
                  <a:cubicBezTo>
                    <a:pt x="93" y="151"/>
                    <a:pt x="120" y="122"/>
                    <a:pt x="124" y="83"/>
                  </a:cubicBezTo>
                  <a:cubicBezTo>
                    <a:pt x="131" y="43"/>
                    <a:pt x="109" y="5"/>
                    <a:pt x="74" y="1"/>
                  </a:cubicBezTo>
                  <a:cubicBezTo>
                    <a:pt x="71" y="1"/>
                    <a:pt x="68" y="0"/>
                    <a:pt x="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6"/>
            <p:cNvSpPr/>
            <p:nvPr/>
          </p:nvSpPr>
          <p:spPr>
            <a:xfrm>
              <a:off x="7856643" y="2547865"/>
              <a:ext cx="214734" cy="213668"/>
            </a:xfrm>
            <a:custGeom>
              <a:avLst/>
              <a:gdLst/>
              <a:ahLst/>
              <a:cxnLst/>
              <a:rect l="l" t="t" r="r" b="b"/>
              <a:pathLst>
                <a:path w="5239" h="5213" extrusionOk="0">
                  <a:moveTo>
                    <a:pt x="2418" y="1"/>
                  </a:moveTo>
                  <a:cubicBezTo>
                    <a:pt x="1908" y="1"/>
                    <a:pt x="1528" y="32"/>
                    <a:pt x="1528" y="32"/>
                  </a:cubicBezTo>
                  <a:lnTo>
                    <a:pt x="1" y="1570"/>
                  </a:lnTo>
                  <a:lnTo>
                    <a:pt x="3702" y="5212"/>
                  </a:lnTo>
                  <a:cubicBezTo>
                    <a:pt x="3702" y="5212"/>
                    <a:pt x="4457" y="3016"/>
                    <a:pt x="4983" y="1081"/>
                  </a:cubicBezTo>
                  <a:cubicBezTo>
                    <a:pt x="5239" y="148"/>
                    <a:pt x="3524" y="1"/>
                    <a:pt x="2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6"/>
            <p:cNvSpPr/>
            <p:nvPr/>
          </p:nvSpPr>
          <p:spPr>
            <a:xfrm>
              <a:off x="7891400" y="2604836"/>
              <a:ext cx="5574" cy="13239"/>
            </a:xfrm>
            <a:custGeom>
              <a:avLst/>
              <a:gdLst/>
              <a:ahLst/>
              <a:cxnLst/>
              <a:rect l="l" t="t" r="r" b="b"/>
              <a:pathLst>
                <a:path w="136" h="323" extrusionOk="0">
                  <a:moveTo>
                    <a:pt x="53" y="1"/>
                  </a:moveTo>
                  <a:cubicBezTo>
                    <a:pt x="19" y="5"/>
                    <a:pt x="1" y="80"/>
                    <a:pt x="8" y="169"/>
                  </a:cubicBezTo>
                  <a:cubicBezTo>
                    <a:pt x="15" y="257"/>
                    <a:pt x="51" y="323"/>
                    <a:pt x="80" y="323"/>
                  </a:cubicBezTo>
                  <a:cubicBezTo>
                    <a:pt x="81" y="323"/>
                    <a:pt x="81" y="323"/>
                    <a:pt x="82" y="323"/>
                  </a:cubicBezTo>
                  <a:cubicBezTo>
                    <a:pt x="116" y="319"/>
                    <a:pt x="135" y="244"/>
                    <a:pt x="127" y="158"/>
                  </a:cubicBezTo>
                  <a:cubicBezTo>
                    <a:pt x="120" y="68"/>
                    <a:pt x="87" y="1"/>
                    <a:pt x="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6"/>
            <p:cNvSpPr/>
            <p:nvPr/>
          </p:nvSpPr>
          <p:spPr>
            <a:xfrm>
              <a:off x="7898736" y="2618198"/>
              <a:ext cx="10616" cy="5041"/>
            </a:xfrm>
            <a:custGeom>
              <a:avLst/>
              <a:gdLst/>
              <a:ahLst/>
              <a:cxnLst/>
              <a:rect l="l" t="t" r="r" b="b"/>
              <a:pathLst>
                <a:path w="259" h="123" extrusionOk="0">
                  <a:moveTo>
                    <a:pt x="127" y="0"/>
                  </a:moveTo>
                  <a:cubicBezTo>
                    <a:pt x="56" y="0"/>
                    <a:pt x="1" y="30"/>
                    <a:pt x="1" y="60"/>
                  </a:cubicBezTo>
                  <a:cubicBezTo>
                    <a:pt x="1" y="93"/>
                    <a:pt x="56" y="123"/>
                    <a:pt x="127" y="123"/>
                  </a:cubicBezTo>
                  <a:cubicBezTo>
                    <a:pt x="199" y="123"/>
                    <a:pt x="258" y="93"/>
                    <a:pt x="258" y="60"/>
                  </a:cubicBezTo>
                  <a:cubicBezTo>
                    <a:pt x="258" y="30"/>
                    <a:pt x="199" y="0"/>
                    <a:pt x="1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6"/>
            <p:cNvSpPr/>
            <p:nvPr/>
          </p:nvSpPr>
          <p:spPr>
            <a:xfrm>
              <a:off x="7912057" y="2631026"/>
              <a:ext cx="4959" cy="10944"/>
            </a:xfrm>
            <a:custGeom>
              <a:avLst/>
              <a:gdLst/>
              <a:ahLst/>
              <a:cxnLst/>
              <a:rect l="l" t="t" r="r" b="b"/>
              <a:pathLst>
                <a:path w="121" h="267" extrusionOk="0">
                  <a:moveTo>
                    <a:pt x="40" y="1"/>
                  </a:moveTo>
                  <a:cubicBezTo>
                    <a:pt x="35" y="1"/>
                    <a:pt x="31" y="2"/>
                    <a:pt x="26" y="4"/>
                  </a:cubicBezTo>
                  <a:cubicBezTo>
                    <a:pt x="0" y="23"/>
                    <a:pt x="4" y="75"/>
                    <a:pt x="0" y="132"/>
                  </a:cubicBezTo>
                  <a:cubicBezTo>
                    <a:pt x="4" y="187"/>
                    <a:pt x="0" y="244"/>
                    <a:pt x="26" y="263"/>
                  </a:cubicBezTo>
                  <a:cubicBezTo>
                    <a:pt x="30" y="265"/>
                    <a:pt x="35" y="266"/>
                    <a:pt x="40" y="266"/>
                  </a:cubicBezTo>
                  <a:cubicBezTo>
                    <a:pt x="72" y="266"/>
                    <a:pt x="121" y="216"/>
                    <a:pt x="121" y="132"/>
                  </a:cubicBezTo>
                  <a:cubicBezTo>
                    <a:pt x="121" y="51"/>
                    <a:pt x="73" y="1"/>
                    <a:pt x="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6"/>
            <p:cNvSpPr/>
            <p:nvPr/>
          </p:nvSpPr>
          <p:spPr>
            <a:xfrm>
              <a:off x="7921238" y="2641724"/>
              <a:ext cx="15985" cy="14059"/>
            </a:xfrm>
            <a:custGeom>
              <a:avLst/>
              <a:gdLst/>
              <a:ahLst/>
              <a:cxnLst/>
              <a:rect l="l" t="t" r="r" b="b"/>
              <a:pathLst>
                <a:path w="390" h="343" extrusionOk="0">
                  <a:moveTo>
                    <a:pt x="196" y="75"/>
                  </a:moveTo>
                  <a:cubicBezTo>
                    <a:pt x="202" y="78"/>
                    <a:pt x="208" y="82"/>
                    <a:pt x="214" y="87"/>
                  </a:cubicBezTo>
                  <a:cubicBezTo>
                    <a:pt x="266" y="124"/>
                    <a:pt x="285" y="195"/>
                    <a:pt x="206" y="218"/>
                  </a:cubicBezTo>
                  <a:cubicBezTo>
                    <a:pt x="194" y="221"/>
                    <a:pt x="184" y="222"/>
                    <a:pt x="175" y="222"/>
                  </a:cubicBezTo>
                  <a:cubicBezTo>
                    <a:pt x="122" y="222"/>
                    <a:pt x="110" y="172"/>
                    <a:pt x="139" y="124"/>
                  </a:cubicBezTo>
                  <a:cubicBezTo>
                    <a:pt x="156" y="94"/>
                    <a:pt x="178" y="83"/>
                    <a:pt x="196" y="75"/>
                  </a:cubicBezTo>
                  <a:close/>
                  <a:moveTo>
                    <a:pt x="199" y="1"/>
                  </a:moveTo>
                  <a:cubicBezTo>
                    <a:pt x="141" y="1"/>
                    <a:pt x="109" y="34"/>
                    <a:pt x="108" y="46"/>
                  </a:cubicBezTo>
                  <a:lnTo>
                    <a:pt x="108" y="46"/>
                  </a:lnTo>
                  <a:cubicBezTo>
                    <a:pt x="97" y="52"/>
                    <a:pt x="86" y="60"/>
                    <a:pt x="76" y="69"/>
                  </a:cubicBezTo>
                  <a:cubicBezTo>
                    <a:pt x="42" y="98"/>
                    <a:pt x="1" y="162"/>
                    <a:pt x="31" y="244"/>
                  </a:cubicBezTo>
                  <a:cubicBezTo>
                    <a:pt x="51" y="309"/>
                    <a:pt x="121" y="343"/>
                    <a:pt x="186" y="343"/>
                  </a:cubicBezTo>
                  <a:cubicBezTo>
                    <a:pt x="206" y="343"/>
                    <a:pt x="226" y="340"/>
                    <a:pt x="243" y="333"/>
                  </a:cubicBezTo>
                  <a:cubicBezTo>
                    <a:pt x="318" y="315"/>
                    <a:pt x="390" y="226"/>
                    <a:pt x="371" y="143"/>
                  </a:cubicBezTo>
                  <a:cubicBezTo>
                    <a:pt x="352" y="64"/>
                    <a:pt x="295" y="28"/>
                    <a:pt x="251" y="9"/>
                  </a:cubicBezTo>
                  <a:cubicBezTo>
                    <a:pt x="232" y="3"/>
                    <a:pt x="214" y="1"/>
                    <a:pt x="1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6"/>
            <p:cNvSpPr/>
            <p:nvPr/>
          </p:nvSpPr>
          <p:spPr>
            <a:xfrm>
              <a:off x="7940379" y="2661397"/>
              <a:ext cx="6189" cy="8034"/>
            </a:xfrm>
            <a:custGeom>
              <a:avLst/>
              <a:gdLst/>
              <a:ahLst/>
              <a:cxnLst/>
              <a:rect l="l" t="t" r="r" b="b"/>
              <a:pathLst>
                <a:path w="151" h="196" extrusionOk="0">
                  <a:moveTo>
                    <a:pt x="93" y="1"/>
                  </a:moveTo>
                  <a:cubicBezTo>
                    <a:pt x="65" y="1"/>
                    <a:pt x="33" y="32"/>
                    <a:pt x="19" y="77"/>
                  </a:cubicBezTo>
                  <a:cubicBezTo>
                    <a:pt x="1" y="130"/>
                    <a:pt x="12" y="182"/>
                    <a:pt x="42" y="194"/>
                  </a:cubicBezTo>
                  <a:cubicBezTo>
                    <a:pt x="46" y="195"/>
                    <a:pt x="50" y="196"/>
                    <a:pt x="55" y="196"/>
                  </a:cubicBezTo>
                  <a:cubicBezTo>
                    <a:pt x="84" y="196"/>
                    <a:pt x="115" y="164"/>
                    <a:pt x="131" y="115"/>
                  </a:cubicBezTo>
                  <a:cubicBezTo>
                    <a:pt x="150" y="63"/>
                    <a:pt x="139" y="10"/>
                    <a:pt x="105" y="3"/>
                  </a:cubicBezTo>
                  <a:cubicBezTo>
                    <a:pt x="102" y="2"/>
                    <a:pt x="98" y="1"/>
                    <a:pt x="9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6"/>
            <p:cNvSpPr/>
            <p:nvPr/>
          </p:nvSpPr>
          <p:spPr>
            <a:xfrm>
              <a:off x="7951691" y="2666562"/>
              <a:ext cx="6476" cy="15821"/>
            </a:xfrm>
            <a:custGeom>
              <a:avLst/>
              <a:gdLst/>
              <a:ahLst/>
              <a:cxnLst/>
              <a:rect l="l" t="t" r="r" b="b"/>
              <a:pathLst>
                <a:path w="158" h="386" extrusionOk="0">
                  <a:moveTo>
                    <a:pt x="110" y="1"/>
                  </a:moveTo>
                  <a:cubicBezTo>
                    <a:pt x="77" y="1"/>
                    <a:pt x="38" y="81"/>
                    <a:pt x="19" y="184"/>
                  </a:cubicBezTo>
                  <a:cubicBezTo>
                    <a:pt x="1" y="292"/>
                    <a:pt x="12" y="382"/>
                    <a:pt x="45" y="385"/>
                  </a:cubicBezTo>
                  <a:cubicBezTo>
                    <a:pt x="47" y="386"/>
                    <a:pt x="48" y="386"/>
                    <a:pt x="50" y="386"/>
                  </a:cubicBezTo>
                  <a:cubicBezTo>
                    <a:pt x="83" y="386"/>
                    <a:pt x="122" y="306"/>
                    <a:pt x="140" y="206"/>
                  </a:cubicBezTo>
                  <a:cubicBezTo>
                    <a:pt x="158" y="97"/>
                    <a:pt x="143" y="8"/>
                    <a:pt x="113" y="1"/>
                  </a:cubicBezTo>
                  <a:cubicBezTo>
                    <a:pt x="112" y="1"/>
                    <a:pt x="111" y="1"/>
                    <a:pt x="1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6"/>
            <p:cNvSpPr/>
            <p:nvPr/>
          </p:nvSpPr>
          <p:spPr>
            <a:xfrm>
              <a:off x="7959027" y="2681890"/>
              <a:ext cx="12173" cy="5123"/>
            </a:xfrm>
            <a:custGeom>
              <a:avLst/>
              <a:gdLst/>
              <a:ahLst/>
              <a:cxnLst/>
              <a:rect l="l" t="t" r="r" b="b"/>
              <a:pathLst>
                <a:path w="297" h="125" extrusionOk="0">
                  <a:moveTo>
                    <a:pt x="183" y="0"/>
                  </a:moveTo>
                  <a:cubicBezTo>
                    <a:pt x="170" y="0"/>
                    <a:pt x="157" y="1"/>
                    <a:pt x="143" y="3"/>
                  </a:cubicBezTo>
                  <a:cubicBezTo>
                    <a:pt x="61" y="11"/>
                    <a:pt x="1" y="44"/>
                    <a:pt x="5" y="78"/>
                  </a:cubicBezTo>
                  <a:cubicBezTo>
                    <a:pt x="8" y="107"/>
                    <a:pt x="58" y="125"/>
                    <a:pt x="122" y="125"/>
                  </a:cubicBezTo>
                  <a:cubicBezTo>
                    <a:pt x="132" y="125"/>
                    <a:pt x="143" y="124"/>
                    <a:pt x="154" y="123"/>
                  </a:cubicBezTo>
                  <a:cubicBezTo>
                    <a:pt x="237" y="112"/>
                    <a:pt x="297" y="78"/>
                    <a:pt x="292" y="44"/>
                  </a:cubicBezTo>
                  <a:cubicBezTo>
                    <a:pt x="289" y="20"/>
                    <a:pt x="243"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6"/>
            <p:cNvSpPr/>
            <p:nvPr/>
          </p:nvSpPr>
          <p:spPr>
            <a:xfrm>
              <a:off x="7972840" y="2689924"/>
              <a:ext cx="15493" cy="14837"/>
            </a:xfrm>
            <a:custGeom>
              <a:avLst/>
              <a:gdLst/>
              <a:ahLst/>
              <a:cxnLst/>
              <a:rect l="l" t="t" r="r" b="b"/>
              <a:pathLst>
                <a:path w="378" h="362" extrusionOk="0">
                  <a:moveTo>
                    <a:pt x="176" y="1"/>
                  </a:moveTo>
                  <a:cubicBezTo>
                    <a:pt x="132" y="1"/>
                    <a:pt x="107" y="21"/>
                    <a:pt x="112" y="31"/>
                  </a:cubicBezTo>
                  <a:cubicBezTo>
                    <a:pt x="117" y="47"/>
                    <a:pt x="161" y="50"/>
                    <a:pt x="206" y="91"/>
                  </a:cubicBezTo>
                  <a:cubicBezTo>
                    <a:pt x="251" y="133"/>
                    <a:pt x="274" y="200"/>
                    <a:pt x="206" y="233"/>
                  </a:cubicBezTo>
                  <a:cubicBezTo>
                    <a:pt x="191" y="239"/>
                    <a:pt x="178" y="242"/>
                    <a:pt x="167" y="242"/>
                  </a:cubicBezTo>
                  <a:cubicBezTo>
                    <a:pt x="130" y="242"/>
                    <a:pt x="119" y="210"/>
                    <a:pt x="143" y="170"/>
                  </a:cubicBezTo>
                  <a:cubicBezTo>
                    <a:pt x="165" y="121"/>
                    <a:pt x="202" y="129"/>
                    <a:pt x="213" y="114"/>
                  </a:cubicBezTo>
                  <a:cubicBezTo>
                    <a:pt x="217" y="110"/>
                    <a:pt x="213" y="91"/>
                    <a:pt x="187" y="81"/>
                  </a:cubicBezTo>
                  <a:cubicBezTo>
                    <a:pt x="181" y="78"/>
                    <a:pt x="173" y="76"/>
                    <a:pt x="164" y="76"/>
                  </a:cubicBezTo>
                  <a:cubicBezTo>
                    <a:pt x="137" y="76"/>
                    <a:pt x="103" y="89"/>
                    <a:pt x="75" y="114"/>
                  </a:cubicBezTo>
                  <a:cubicBezTo>
                    <a:pt x="45" y="143"/>
                    <a:pt x="0" y="211"/>
                    <a:pt x="45" y="293"/>
                  </a:cubicBezTo>
                  <a:cubicBezTo>
                    <a:pt x="73" y="339"/>
                    <a:pt x="124" y="361"/>
                    <a:pt x="175" y="361"/>
                  </a:cubicBezTo>
                  <a:cubicBezTo>
                    <a:pt x="206" y="361"/>
                    <a:pt x="237" y="353"/>
                    <a:pt x="262" y="338"/>
                  </a:cubicBezTo>
                  <a:cubicBezTo>
                    <a:pt x="333" y="308"/>
                    <a:pt x="377" y="215"/>
                    <a:pt x="355" y="143"/>
                  </a:cubicBezTo>
                  <a:cubicBezTo>
                    <a:pt x="341" y="73"/>
                    <a:pt x="288" y="36"/>
                    <a:pt x="247" y="17"/>
                  </a:cubicBezTo>
                  <a:cubicBezTo>
                    <a:pt x="220" y="5"/>
                    <a:pt x="196" y="1"/>
                    <a:pt x="1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6"/>
            <p:cNvSpPr/>
            <p:nvPr/>
          </p:nvSpPr>
          <p:spPr>
            <a:xfrm>
              <a:off x="7990915" y="2708654"/>
              <a:ext cx="4918" cy="15821"/>
            </a:xfrm>
            <a:custGeom>
              <a:avLst/>
              <a:gdLst/>
              <a:ahLst/>
              <a:cxnLst/>
              <a:rect l="l" t="t" r="r" b="b"/>
              <a:pathLst>
                <a:path w="120" h="386" extrusionOk="0">
                  <a:moveTo>
                    <a:pt x="60" y="0"/>
                  </a:moveTo>
                  <a:cubicBezTo>
                    <a:pt x="26" y="0"/>
                    <a:pt x="0" y="90"/>
                    <a:pt x="0" y="195"/>
                  </a:cubicBezTo>
                  <a:cubicBezTo>
                    <a:pt x="0" y="300"/>
                    <a:pt x="26" y="386"/>
                    <a:pt x="60" y="386"/>
                  </a:cubicBezTo>
                  <a:cubicBezTo>
                    <a:pt x="93" y="386"/>
                    <a:pt x="119" y="300"/>
                    <a:pt x="119" y="195"/>
                  </a:cubicBezTo>
                  <a:cubicBezTo>
                    <a:pt x="119" y="90"/>
                    <a:pt x="93" y="0"/>
                    <a:pt x="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6"/>
            <p:cNvSpPr/>
            <p:nvPr/>
          </p:nvSpPr>
          <p:spPr>
            <a:xfrm>
              <a:off x="7861521" y="2484337"/>
              <a:ext cx="109519" cy="126078"/>
            </a:xfrm>
            <a:custGeom>
              <a:avLst/>
              <a:gdLst/>
              <a:ahLst/>
              <a:cxnLst/>
              <a:rect l="l" t="t" r="r" b="b"/>
              <a:pathLst>
                <a:path w="2672" h="3076" extrusionOk="0">
                  <a:moveTo>
                    <a:pt x="2656" y="1"/>
                  </a:moveTo>
                  <a:cubicBezTo>
                    <a:pt x="2637" y="1"/>
                    <a:pt x="2497" y="178"/>
                    <a:pt x="2261" y="442"/>
                  </a:cubicBezTo>
                  <a:cubicBezTo>
                    <a:pt x="1992" y="753"/>
                    <a:pt x="1671" y="1115"/>
                    <a:pt x="1316" y="1522"/>
                  </a:cubicBezTo>
                  <a:cubicBezTo>
                    <a:pt x="946" y="1940"/>
                    <a:pt x="614" y="2321"/>
                    <a:pt x="375" y="2601"/>
                  </a:cubicBezTo>
                  <a:cubicBezTo>
                    <a:pt x="139" y="2885"/>
                    <a:pt x="1" y="3064"/>
                    <a:pt x="12" y="3075"/>
                  </a:cubicBezTo>
                  <a:cubicBezTo>
                    <a:pt x="13" y="3076"/>
                    <a:pt x="13" y="3076"/>
                    <a:pt x="14" y="3076"/>
                  </a:cubicBezTo>
                  <a:cubicBezTo>
                    <a:pt x="35" y="3076"/>
                    <a:pt x="197" y="2917"/>
                    <a:pt x="438" y="2661"/>
                  </a:cubicBezTo>
                  <a:cubicBezTo>
                    <a:pt x="692" y="2392"/>
                    <a:pt x="1035" y="2018"/>
                    <a:pt x="1406" y="1601"/>
                  </a:cubicBezTo>
                  <a:cubicBezTo>
                    <a:pt x="1775" y="1178"/>
                    <a:pt x="2104" y="789"/>
                    <a:pt x="2328" y="498"/>
                  </a:cubicBezTo>
                  <a:cubicBezTo>
                    <a:pt x="2552" y="207"/>
                    <a:pt x="2671" y="9"/>
                    <a:pt x="2657" y="1"/>
                  </a:cubicBezTo>
                  <a:cubicBezTo>
                    <a:pt x="2657" y="1"/>
                    <a:pt x="2656" y="1"/>
                    <a:pt x="26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6"/>
            <p:cNvSpPr/>
            <p:nvPr/>
          </p:nvSpPr>
          <p:spPr>
            <a:xfrm>
              <a:off x="8066084" y="3046135"/>
              <a:ext cx="10903" cy="5451"/>
            </a:xfrm>
            <a:custGeom>
              <a:avLst/>
              <a:gdLst/>
              <a:ahLst/>
              <a:cxnLst/>
              <a:rect l="l" t="t" r="r" b="b"/>
              <a:pathLst>
                <a:path w="266" h="133" extrusionOk="0">
                  <a:moveTo>
                    <a:pt x="84" y="1"/>
                  </a:moveTo>
                  <a:cubicBezTo>
                    <a:pt x="45" y="1"/>
                    <a:pt x="15" y="13"/>
                    <a:pt x="7" y="36"/>
                  </a:cubicBezTo>
                  <a:cubicBezTo>
                    <a:pt x="0" y="70"/>
                    <a:pt x="49" y="107"/>
                    <a:pt x="119" y="125"/>
                  </a:cubicBezTo>
                  <a:cubicBezTo>
                    <a:pt x="140" y="130"/>
                    <a:pt x="160" y="132"/>
                    <a:pt x="178" y="132"/>
                  </a:cubicBezTo>
                  <a:cubicBezTo>
                    <a:pt x="220" y="132"/>
                    <a:pt x="253" y="120"/>
                    <a:pt x="258" y="99"/>
                  </a:cubicBezTo>
                  <a:cubicBezTo>
                    <a:pt x="266" y="66"/>
                    <a:pt x="217" y="25"/>
                    <a:pt x="145" y="10"/>
                  </a:cubicBezTo>
                  <a:cubicBezTo>
                    <a:pt x="124" y="4"/>
                    <a:pt x="103" y="1"/>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6"/>
            <p:cNvSpPr/>
            <p:nvPr/>
          </p:nvSpPr>
          <p:spPr>
            <a:xfrm>
              <a:off x="8079774" y="3036421"/>
              <a:ext cx="12214" cy="9427"/>
            </a:xfrm>
            <a:custGeom>
              <a:avLst/>
              <a:gdLst/>
              <a:ahLst/>
              <a:cxnLst/>
              <a:rect l="l" t="t" r="r" b="b"/>
              <a:pathLst>
                <a:path w="298" h="230" extrusionOk="0">
                  <a:moveTo>
                    <a:pt x="126" y="68"/>
                  </a:moveTo>
                  <a:cubicBezTo>
                    <a:pt x="138" y="72"/>
                    <a:pt x="152" y="77"/>
                    <a:pt x="163" y="86"/>
                  </a:cubicBezTo>
                  <a:cubicBezTo>
                    <a:pt x="178" y="93"/>
                    <a:pt x="178" y="101"/>
                    <a:pt x="178" y="109"/>
                  </a:cubicBezTo>
                  <a:cubicBezTo>
                    <a:pt x="178" y="108"/>
                    <a:pt x="178" y="108"/>
                    <a:pt x="178" y="108"/>
                  </a:cubicBezTo>
                  <a:lnTo>
                    <a:pt x="178" y="108"/>
                  </a:lnTo>
                  <a:cubicBezTo>
                    <a:pt x="177" y="108"/>
                    <a:pt x="178" y="108"/>
                    <a:pt x="178" y="109"/>
                  </a:cubicBezTo>
                  <a:lnTo>
                    <a:pt x="178" y="109"/>
                  </a:lnTo>
                  <a:cubicBezTo>
                    <a:pt x="178" y="109"/>
                    <a:pt x="178" y="109"/>
                    <a:pt x="178" y="109"/>
                  </a:cubicBezTo>
                  <a:lnTo>
                    <a:pt x="178" y="109"/>
                  </a:lnTo>
                  <a:cubicBezTo>
                    <a:pt x="178" y="109"/>
                    <a:pt x="178" y="109"/>
                    <a:pt x="178" y="109"/>
                  </a:cubicBezTo>
                  <a:lnTo>
                    <a:pt x="178" y="109"/>
                  </a:lnTo>
                  <a:cubicBezTo>
                    <a:pt x="178" y="109"/>
                    <a:pt x="178" y="109"/>
                    <a:pt x="178" y="109"/>
                  </a:cubicBezTo>
                  <a:lnTo>
                    <a:pt x="178" y="109"/>
                  </a:lnTo>
                  <a:cubicBezTo>
                    <a:pt x="175" y="109"/>
                    <a:pt x="172" y="110"/>
                    <a:pt x="170" y="110"/>
                  </a:cubicBezTo>
                  <a:cubicBezTo>
                    <a:pt x="148" y="110"/>
                    <a:pt x="122" y="90"/>
                    <a:pt x="122" y="90"/>
                  </a:cubicBezTo>
                  <a:cubicBezTo>
                    <a:pt x="120" y="82"/>
                    <a:pt x="122" y="74"/>
                    <a:pt x="126" y="68"/>
                  </a:cubicBezTo>
                  <a:close/>
                  <a:moveTo>
                    <a:pt x="183" y="115"/>
                  </a:moveTo>
                  <a:cubicBezTo>
                    <a:pt x="184" y="115"/>
                    <a:pt x="184" y="116"/>
                    <a:pt x="185" y="116"/>
                  </a:cubicBezTo>
                  <a:cubicBezTo>
                    <a:pt x="186" y="117"/>
                    <a:pt x="186" y="118"/>
                    <a:pt x="186" y="118"/>
                  </a:cubicBezTo>
                  <a:cubicBezTo>
                    <a:pt x="185" y="118"/>
                    <a:pt x="184" y="117"/>
                    <a:pt x="183" y="115"/>
                  </a:cubicBezTo>
                  <a:close/>
                  <a:moveTo>
                    <a:pt x="178" y="0"/>
                  </a:moveTo>
                  <a:cubicBezTo>
                    <a:pt x="153" y="1"/>
                    <a:pt x="134" y="8"/>
                    <a:pt x="122" y="15"/>
                  </a:cubicBezTo>
                  <a:lnTo>
                    <a:pt x="122" y="15"/>
                  </a:lnTo>
                  <a:cubicBezTo>
                    <a:pt x="122" y="15"/>
                    <a:pt x="122" y="15"/>
                    <a:pt x="122" y="15"/>
                  </a:cubicBezTo>
                  <a:cubicBezTo>
                    <a:pt x="118" y="15"/>
                    <a:pt x="115" y="15"/>
                    <a:pt x="111" y="15"/>
                  </a:cubicBezTo>
                  <a:cubicBezTo>
                    <a:pt x="90" y="15"/>
                    <a:pt x="63" y="24"/>
                    <a:pt x="44" y="53"/>
                  </a:cubicBezTo>
                  <a:cubicBezTo>
                    <a:pt x="1" y="132"/>
                    <a:pt x="72" y="229"/>
                    <a:pt x="169" y="229"/>
                  </a:cubicBezTo>
                  <a:cubicBezTo>
                    <a:pt x="181" y="229"/>
                    <a:pt x="194" y="228"/>
                    <a:pt x="208" y="224"/>
                  </a:cubicBezTo>
                  <a:cubicBezTo>
                    <a:pt x="242" y="217"/>
                    <a:pt x="271" y="191"/>
                    <a:pt x="287" y="157"/>
                  </a:cubicBezTo>
                  <a:cubicBezTo>
                    <a:pt x="297" y="124"/>
                    <a:pt x="294" y="93"/>
                    <a:pt x="282" y="71"/>
                  </a:cubicBezTo>
                  <a:cubicBezTo>
                    <a:pt x="260" y="23"/>
                    <a:pt x="208" y="0"/>
                    <a:pt x="1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6"/>
            <p:cNvSpPr/>
            <p:nvPr/>
          </p:nvSpPr>
          <p:spPr>
            <a:xfrm>
              <a:off x="7206023" y="2581187"/>
              <a:ext cx="779418" cy="357001"/>
            </a:xfrm>
            <a:custGeom>
              <a:avLst/>
              <a:gdLst/>
              <a:ahLst/>
              <a:cxnLst/>
              <a:rect l="l" t="t" r="r" b="b"/>
              <a:pathLst>
                <a:path w="19016" h="8710" extrusionOk="0">
                  <a:moveTo>
                    <a:pt x="4381" y="1"/>
                  </a:moveTo>
                  <a:cubicBezTo>
                    <a:pt x="4332" y="1"/>
                    <a:pt x="4282" y="19"/>
                    <a:pt x="4240" y="59"/>
                  </a:cubicBezTo>
                  <a:cubicBezTo>
                    <a:pt x="4087" y="197"/>
                    <a:pt x="3952" y="772"/>
                    <a:pt x="4075" y="1467"/>
                  </a:cubicBezTo>
                  <a:cubicBezTo>
                    <a:pt x="4079" y="1479"/>
                    <a:pt x="4079" y="1489"/>
                    <a:pt x="4079" y="1501"/>
                  </a:cubicBezTo>
                  <a:cubicBezTo>
                    <a:pt x="4112" y="1714"/>
                    <a:pt x="4060" y="1793"/>
                    <a:pt x="3964" y="1793"/>
                  </a:cubicBezTo>
                  <a:cubicBezTo>
                    <a:pt x="3742" y="1793"/>
                    <a:pt x="3282" y="1367"/>
                    <a:pt x="3071" y="1179"/>
                  </a:cubicBezTo>
                  <a:cubicBezTo>
                    <a:pt x="2773" y="912"/>
                    <a:pt x="1832" y="144"/>
                    <a:pt x="1653" y="144"/>
                  </a:cubicBezTo>
                  <a:cubicBezTo>
                    <a:pt x="1650" y="144"/>
                    <a:pt x="1647" y="144"/>
                    <a:pt x="1644" y="145"/>
                  </a:cubicBezTo>
                  <a:cubicBezTo>
                    <a:pt x="1416" y="186"/>
                    <a:pt x="1420" y="443"/>
                    <a:pt x="1726" y="705"/>
                  </a:cubicBezTo>
                  <a:cubicBezTo>
                    <a:pt x="2040" y="974"/>
                    <a:pt x="2902" y="1826"/>
                    <a:pt x="2757" y="1982"/>
                  </a:cubicBezTo>
                  <a:cubicBezTo>
                    <a:pt x="2750" y="1990"/>
                    <a:pt x="2738" y="1994"/>
                    <a:pt x="2724" y="1994"/>
                  </a:cubicBezTo>
                  <a:cubicBezTo>
                    <a:pt x="2458" y="1994"/>
                    <a:pt x="1094" y="735"/>
                    <a:pt x="1094" y="735"/>
                  </a:cubicBezTo>
                  <a:cubicBezTo>
                    <a:pt x="1094" y="735"/>
                    <a:pt x="917" y="507"/>
                    <a:pt x="756" y="507"/>
                  </a:cubicBezTo>
                  <a:cubicBezTo>
                    <a:pt x="716" y="507"/>
                    <a:pt x="677" y="521"/>
                    <a:pt x="642" y="555"/>
                  </a:cubicBezTo>
                  <a:cubicBezTo>
                    <a:pt x="325" y="869"/>
                    <a:pt x="2047" y="2236"/>
                    <a:pt x="2211" y="2363"/>
                  </a:cubicBezTo>
                  <a:cubicBezTo>
                    <a:pt x="2302" y="2431"/>
                    <a:pt x="2227" y="2554"/>
                    <a:pt x="2133" y="2554"/>
                  </a:cubicBezTo>
                  <a:cubicBezTo>
                    <a:pt x="2107" y="2554"/>
                    <a:pt x="2080" y="2545"/>
                    <a:pt x="2054" y="2524"/>
                  </a:cubicBezTo>
                  <a:cubicBezTo>
                    <a:pt x="1945" y="2434"/>
                    <a:pt x="847" y="1362"/>
                    <a:pt x="386" y="1362"/>
                  </a:cubicBezTo>
                  <a:cubicBezTo>
                    <a:pt x="331" y="1362"/>
                    <a:pt x="285" y="1378"/>
                    <a:pt x="251" y="1411"/>
                  </a:cubicBezTo>
                  <a:cubicBezTo>
                    <a:pt x="1" y="1653"/>
                    <a:pt x="1655" y="2546"/>
                    <a:pt x="1785" y="2984"/>
                  </a:cubicBezTo>
                  <a:cubicBezTo>
                    <a:pt x="1806" y="3050"/>
                    <a:pt x="1793" y="3077"/>
                    <a:pt x="1755" y="3077"/>
                  </a:cubicBezTo>
                  <a:cubicBezTo>
                    <a:pt x="1567" y="3077"/>
                    <a:pt x="763" y="2384"/>
                    <a:pt x="456" y="2384"/>
                  </a:cubicBezTo>
                  <a:cubicBezTo>
                    <a:pt x="420" y="2384"/>
                    <a:pt x="390" y="2394"/>
                    <a:pt x="370" y="2415"/>
                  </a:cubicBezTo>
                  <a:cubicBezTo>
                    <a:pt x="287" y="2509"/>
                    <a:pt x="236" y="2587"/>
                    <a:pt x="1094" y="3189"/>
                  </a:cubicBezTo>
                  <a:cubicBezTo>
                    <a:pt x="1554" y="3513"/>
                    <a:pt x="2503" y="4018"/>
                    <a:pt x="3299" y="4425"/>
                  </a:cubicBezTo>
                  <a:lnTo>
                    <a:pt x="3392" y="4470"/>
                  </a:lnTo>
                  <a:cubicBezTo>
                    <a:pt x="3392" y="4470"/>
                    <a:pt x="9281" y="8709"/>
                    <a:pt x="13450" y="8709"/>
                  </a:cubicBezTo>
                  <a:cubicBezTo>
                    <a:pt x="14709" y="8709"/>
                    <a:pt x="15811" y="8323"/>
                    <a:pt x="16547" y="7316"/>
                  </a:cubicBezTo>
                  <a:cubicBezTo>
                    <a:pt x="18493" y="4656"/>
                    <a:pt x="18628" y="4508"/>
                    <a:pt x="19016" y="3842"/>
                  </a:cubicBezTo>
                  <a:lnTo>
                    <a:pt x="16154" y="1034"/>
                  </a:lnTo>
                  <a:cubicBezTo>
                    <a:pt x="16154" y="1034"/>
                    <a:pt x="13268" y="4762"/>
                    <a:pt x="12669" y="4762"/>
                  </a:cubicBezTo>
                  <a:cubicBezTo>
                    <a:pt x="12665" y="4762"/>
                    <a:pt x="12662" y="4762"/>
                    <a:pt x="12658" y="4761"/>
                  </a:cubicBezTo>
                  <a:cubicBezTo>
                    <a:pt x="9472" y="4518"/>
                    <a:pt x="6294" y="2908"/>
                    <a:pt x="5188" y="2300"/>
                  </a:cubicBezTo>
                  <a:cubicBezTo>
                    <a:pt x="5091" y="2146"/>
                    <a:pt x="4983" y="1960"/>
                    <a:pt x="4864" y="1739"/>
                  </a:cubicBezTo>
                  <a:cubicBezTo>
                    <a:pt x="4762" y="1549"/>
                    <a:pt x="4695" y="1340"/>
                    <a:pt x="4666" y="1127"/>
                  </a:cubicBezTo>
                  <a:cubicBezTo>
                    <a:pt x="4632" y="900"/>
                    <a:pt x="4598" y="608"/>
                    <a:pt x="4617" y="406"/>
                  </a:cubicBezTo>
                  <a:cubicBezTo>
                    <a:pt x="4621" y="388"/>
                    <a:pt x="4621" y="369"/>
                    <a:pt x="4624" y="354"/>
                  </a:cubicBezTo>
                  <a:cubicBezTo>
                    <a:pt x="4635" y="317"/>
                    <a:pt x="4635" y="283"/>
                    <a:pt x="4632" y="250"/>
                  </a:cubicBezTo>
                  <a:cubicBezTo>
                    <a:pt x="4621" y="106"/>
                    <a:pt x="4502" y="1"/>
                    <a:pt x="438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6"/>
            <p:cNvSpPr/>
            <p:nvPr/>
          </p:nvSpPr>
          <p:spPr>
            <a:xfrm flipH="1">
              <a:off x="7744211" y="2144852"/>
              <a:ext cx="28500" cy="81600"/>
            </a:xfrm>
            <a:prstGeom prst="rtTriangle">
              <a:avLst/>
            </a:pr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7" name="Google Shape;2807;p46"/>
          <p:cNvGrpSpPr/>
          <p:nvPr/>
        </p:nvGrpSpPr>
        <p:grpSpPr>
          <a:xfrm rot="756199">
            <a:off x="5892235" y="4165295"/>
            <a:ext cx="502396" cy="423275"/>
            <a:chOff x="2681574" y="1237063"/>
            <a:chExt cx="340338" cy="314998"/>
          </a:xfrm>
        </p:grpSpPr>
        <p:sp>
          <p:nvSpPr>
            <p:cNvPr id="2808" name="Google Shape;2808;p46"/>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6"/>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6"/>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6"/>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3D6E1314-1DA6-70BA-E5AB-43774610079C}"/>
              </a:ext>
            </a:extLst>
          </p:cNvPr>
          <p:cNvSpPr txBox="1"/>
          <p:nvPr/>
        </p:nvSpPr>
        <p:spPr>
          <a:xfrm>
            <a:off x="350437" y="1197760"/>
            <a:ext cx="3762133" cy="2862322"/>
          </a:xfrm>
          <a:prstGeom prst="rect">
            <a:avLst/>
          </a:prstGeom>
          <a:noFill/>
        </p:spPr>
        <p:txBody>
          <a:bodyPr wrap="square" rtlCol="0">
            <a:spAutoFit/>
          </a:bodyPr>
          <a:lstStyle/>
          <a:p>
            <a:pPr algn="ctr"/>
            <a:r>
              <a:rPr lang="en-US" sz="6000" b="1">
                <a:latin typeface="Unica One" panose="020B0604020202020204" charset="0"/>
              </a:rPr>
              <a:t>CHƯƠNG 2:</a:t>
            </a:r>
          </a:p>
          <a:p>
            <a:pPr algn="ctr"/>
            <a:r>
              <a:rPr lang="en-US" sz="6000" b="1">
                <a:solidFill>
                  <a:schemeClr val="accent4">
                    <a:lumMod val="75000"/>
                  </a:schemeClr>
                </a:solidFill>
                <a:latin typeface="Unica One" panose="020B0604020202020204" charset="0"/>
              </a:rPr>
              <a:t>NỘI DUNG ĐỀ TÀI</a:t>
            </a:r>
          </a:p>
        </p:txBody>
      </p:sp>
    </p:spTree>
  </p:cSld>
  <p:clrMapOvr>
    <a:masterClrMapping/>
  </p:clrMapOvr>
</p:sld>
</file>

<file path=ppt/theme/theme1.xml><?xml version="1.0" encoding="utf-8"?>
<a:theme xmlns:a="http://schemas.openxmlformats.org/drawingml/2006/main" name="Economy Thesis by Slidesgo">
  <a:themeElements>
    <a:clrScheme name="Simple Light">
      <a:dk1>
        <a:srgbClr val="FAFAFA"/>
      </a:dk1>
      <a:lt1>
        <a:srgbClr val="C1E5F8"/>
      </a:lt1>
      <a:dk2>
        <a:srgbClr val="A4D8F4"/>
      </a:dk2>
      <a:lt2>
        <a:srgbClr val="71B8DF"/>
      </a:lt2>
      <a:accent1>
        <a:srgbClr val="53A7D5"/>
      </a:accent1>
      <a:accent2>
        <a:srgbClr val="217BAC"/>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E6F5CA07CFA54EA696AE301DAFBB73" ma:contentTypeVersion="5" ma:contentTypeDescription="Create a new document." ma:contentTypeScope="" ma:versionID="3590b2c5d1237b38fc884a2f2f72565d">
  <xsd:schema xmlns:xsd="http://www.w3.org/2001/XMLSchema" xmlns:xs="http://www.w3.org/2001/XMLSchema" xmlns:p="http://schemas.microsoft.com/office/2006/metadata/properties" xmlns:ns3="b919db57-f32f-4465-a2a0-fdbef44432c5" targetNamespace="http://schemas.microsoft.com/office/2006/metadata/properties" ma:root="true" ma:fieldsID="cdca37956ff93458297560c2a61e8f38" ns3:_="">
    <xsd:import namespace="b919db57-f32f-4465-a2a0-fdbef44432c5"/>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19db57-f32f-4465-a2a0-fdbef44432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919db57-f32f-4465-a2a0-fdbef44432c5" xsi:nil="true"/>
  </documentManagement>
</p:properties>
</file>

<file path=customXml/itemProps1.xml><?xml version="1.0" encoding="utf-8"?>
<ds:datastoreItem xmlns:ds="http://schemas.openxmlformats.org/officeDocument/2006/customXml" ds:itemID="{3A6C848E-B7BF-401C-BE85-1817FFE06CEA}">
  <ds:schemaRefs>
    <ds:schemaRef ds:uri="http://schemas.microsoft.com/office/2006/metadata/contentType"/>
    <ds:schemaRef ds:uri="http://schemas.microsoft.com/office/2006/metadata/properties/metaAttributes"/>
    <ds:schemaRef ds:uri="http://www.w3.org/2000/xmlns/"/>
    <ds:schemaRef ds:uri="http://www.w3.org/2001/XMLSchema"/>
    <ds:schemaRef ds:uri="b919db57-f32f-4465-a2a0-fdbef44432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599FF1-4580-419C-B48A-69BD5CF5137A}">
  <ds:schemaRefs>
    <ds:schemaRef ds:uri="http://schemas.microsoft.com/sharepoint/v3/contenttype/forms"/>
  </ds:schemaRefs>
</ds:datastoreItem>
</file>

<file path=customXml/itemProps3.xml><?xml version="1.0" encoding="utf-8"?>
<ds:datastoreItem xmlns:ds="http://schemas.openxmlformats.org/officeDocument/2006/customXml" ds:itemID="{1D1D1A3A-41BC-44A2-939E-C7D148CA1F35}">
  <ds:schemaRefs>
    <ds:schemaRef ds:uri="http://purl.org/dc/elements/1.1/"/>
    <ds:schemaRef ds:uri="http://schemas.microsoft.com/office/2006/metadata/properties"/>
    <ds:schemaRef ds:uri="b919db57-f32f-4465-a2a0-fdbef44432c5"/>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125</TotalTime>
  <Words>1437</Words>
  <Application>Microsoft Office PowerPoint</Application>
  <PresentationFormat>On-screen Show (16:9)</PresentationFormat>
  <Paragraphs>140</Paragraphs>
  <Slides>46</Slides>
  <Notes>14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46</vt:i4>
      </vt:variant>
    </vt:vector>
  </HeadingPairs>
  <TitlesOfParts>
    <vt:vector size="61" baseType="lpstr">
      <vt:lpstr>Staatliches</vt:lpstr>
      <vt:lpstr>Sitka Small</vt:lpstr>
      <vt:lpstr>Wingdings</vt:lpstr>
      <vt:lpstr>Times New Roman</vt:lpstr>
      <vt:lpstr>Anton</vt:lpstr>
      <vt:lpstr>Sitka Banner Semibold</vt:lpstr>
      <vt:lpstr>Abel</vt:lpstr>
      <vt:lpstr>Anaheim</vt:lpstr>
      <vt:lpstr>Sitka Display</vt:lpstr>
      <vt:lpstr>Unica One</vt:lpstr>
      <vt:lpstr>Sitka Display Semibold</vt:lpstr>
      <vt:lpstr>Josefin Slab</vt:lpstr>
      <vt:lpstr>Lora</vt:lpstr>
      <vt:lpstr>Arial</vt:lpstr>
      <vt:lpstr>Economy Thesis by Slidesgo</vt:lpstr>
      <vt:lpstr>PowerPoint Presentation</vt:lpstr>
      <vt:lpstr>PowerPoint Presentation</vt:lpstr>
      <vt:lpstr>01  GiỚI THIỆU</vt:lpstr>
      <vt:lpstr>PowerPoint Presentation</vt:lpstr>
      <vt:lpstr>01. Mô tả bài toán</vt:lpstr>
      <vt:lpstr>01.  Quy trình thực tế tại KTX DHQG TPHCM: </vt:lpstr>
      <vt:lpstr>02.  Quy trình mô hình quản lý cơ sở dữ liệu đang xây dựng: </vt:lpstr>
      <vt:lpstr>01. Mục tiêu</vt:lpstr>
      <vt:lpstr>PowerPoint Presentation</vt:lpstr>
      <vt:lpstr>PowerPoint Presentation</vt:lpstr>
      <vt:lpstr>PowerPoint Presentation</vt:lpstr>
      <vt:lpstr>PowerPoint Presentation</vt:lpstr>
      <vt:lpstr>PowerPoint Presentation</vt:lpstr>
      <vt:lpstr>01.  Chuyển từ ERD sang mô hình dữ liệu quan hệ</vt:lpstr>
      <vt:lpstr>PowerPoint Presentation</vt:lpstr>
      <vt:lpstr>PowerPoint Presentation</vt:lpstr>
      <vt:lpstr>PowerPoint Presentation</vt:lpstr>
      <vt:lpstr>PowerPoint Presentation</vt:lpstr>
      <vt:lpstr>01. Lập trình xử lý thông tin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THỰC HÀNH QUẢN LÝ THÔNG TIN </dc:title>
  <cp:lastModifiedBy>Nguyễn Bá Phước</cp:lastModifiedBy>
  <cp:revision>5</cp:revision>
  <dcterms:modified xsi:type="dcterms:W3CDTF">2024-07-01T15:49:33Z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0x0101004BE6F5CA07CFA54EA696AE301DAFBB73</vt:lpwstr>
  </property>
</Properties>
</file>